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5143500" cx="9144000"/>
  <p:notesSz cx="6858000" cy="9144000"/>
  <p:embeddedFontLst>
    <p:embeddedFont>
      <p:font typeface="Raleway"/>
      <p:regular r:id="rId58"/>
      <p:bold r:id="rId59"/>
      <p:italic r:id="rId60"/>
      <p:boldItalic r:id="rId61"/>
    </p:embeddedFont>
    <p:embeddedFont>
      <p:font typeface="Prompt Medium"/>
      <p:regular r:id="rId62"/>
      <p:bold r:id="rId63"/>
      <p:italic r:id="rId64"/>
      <p:boldItalic r:id="rId65"/>
    </p:embeddedFont>
    <p:embeddedFont>
      <p:font typeface="Proxima Nova"/>
      <p:regular r:id="rId66"/>
      <p:bold r:id="rId67"/>
      <p:italic r:id="rId68"/>
      <p:boldItalic r:id="rId69"/>
    </p:embeddedFont>
    <p:embeddedFont>
      <p:font typeface="Roboto Medium"/>
      <p:regular r:id="rId70"/>
      <p:bold r:id="rId71"/>
      <p:italic r:id="rId72"/>
      <p:boldItalic r:id="rId73"/>
    </p:embeddedFont>
    <p:embeddedFont>
      <p:font typeface="Amatic SC"/>
      <p:regular r:id="rId74"/>
      <p:bold r:id="rId75"/>
    </p:embeddedFont>
    <p:embeddedFont>
      <p:font typeface="Anaheim"/>
      <p:regular r:id="rId76"/>
    </p:embeddedFont>
    <p:embeddedFont>
      <p:font typeface="Abel"/>
      <p:regular r:id="rId77"/>
    </p:embeddedFont>
    <p:embeddedFont>
      <p:font typeface="Work Sans"/>
      <p:regular r:id="rId78"/>
      <p:bold r:id="rId79"/>
      <p:italic r:id="rId80"/>
      <p:boldItalic r:id="rId81"/>
    </p:embeddedFont>
    <p:embeddedFont>
      <p:font typeface="Croissant One"/>
      <p:regular r:id="rId82"/>
    </p:embeddedFont>
    <p:embeddedFont>
      <p:font typeface="Barlow"/>
      <p:regular r:id="rId83"/>
      <p:bold r:id="rId84"/>
      <p:italic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4CF2148-88F3-49BF-9836-BB0022A9EFBE}">
  <a:tblStyle styleId="{04CF2148-88F3-49BF-9836-BB0022A9EFB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Barlow-bold.fntdata"/><Relationship Id="rId83" Type="http://schemas.openxmlformats.org/officeDocument/2006/relationships/font" Target="fonts/Barlow-regular.fntdata"/><Relationship Id="rId42" Type="http://schemas.openxmlformats.org/officeDocument/2006/relationships/slide" Target="slides/slide36.xml"/><Relationship Id="rId86" Type="http://schemas.openxmlformats.org/officeDocument/2006/relationships/font" Target="fonts/Barlow-boldItalic.fntdata"/><Relationship Id="rId41" Type="http://schemas.openxmlformats.org/officeDocument/2006/relationships/slide" Target="slides/slide35.xml"/><Relationship Id="rId85" Type="http://schemas.openxmlformats.org/officeDocument/2006/relationships/font" Target="fonts/Barlow-italic.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WorkSans-italic.fntdata"/><Relationship Id="rId82" Type="http://schemas.openxmlformats.org/officeDocument/2006/relationships/font" Target="fonts/CroissantOne-regular.fntdata"/><Relationship Id="rId81" Type="http://schemas.openxmlformats.org/officeDocument/2006/relationships/font" Target="fonts/WorkSa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boldItalic.fntdata"/><Relationship Id="rId72" Type="http://schemas.openxmlformats.org/officeDocument/2006/relationships/font" Target="fonts/RobotoMedium-italic.fntdata"/><Relationship Id="rId31" Type="http://schemas.openxmlformats.org/officeDocument/2006/relationships/slide" Target="slides/slide25.xml"/><Relationship Id="rId75" Type="http://schemas.openxmlformats.org/officeDocument/2006/relationships/font" Target="fonts/AmaticSC-bold.fntdata"/><Relationship Id="rId30" Type="http://schemas.openxmlformats.org/officeDocument/2006/relationships/slide" Target="slides/slide24.xml"/><Relationship Id="rId74" Type="http://schemas.openxmlformats.org/officeDocument/2006/relationships/font" Target="fonts/AmaticSC-regular.fntdata"/><Relationship Id="rId33" Type="http://schemas.openxmlformats.org/officeDocument/2006/relationships/slide" Target="slides/slide27.xml"/><Relationship Id="rId77" Type="http://schemas.openxmlformats.org/officeDocument/2006/relationships/font" Target="fonts/Abel-regular.fntdata"/><Relationship Id="rId32" Type="http://schemas.openxmlformats.org/officeDocument/2006/relationships/slide" Target="slides/slide26.xml"/><Relationship Id="rId76" Type="http://schemas.openxmlformats.org/officeDocument/2006/relationships/font" Target="fonts/Anaheim-regular.fntdata"/><Relationship Id="rId35" Type="http://schemas.openxmlformats.org/officeDocument/2006/relationships/slide" Target="slides/slide29.xml"/><Relationship Id="rId79" Type="http://schemas.openxmlformats.org/officeDocument/2006/relationships/font" Target="fonts/WorkSans-bold.fntdata"/><Relationship Id="rId34" Type="http://schemas.openxmlformats.org/officeDocument/2006/relationships/slide" Target="slides/slide28.xml"/><Relationship Id="rId78" Type="http://schemas.openxmlformats.org/officeDocument/2006/relationships/font" Target="fonts/WorkSans-regular.fntdata"/><Relationship Id="rId71" Type="http://schemas.openxmlformats.org/officeDocument/2006/relationships/font" Target="fonts/RobotoMedium-bold.fntdata"/><Relationship Id="rId70" Type="http://schemas.openxmlformats.org/officeDocument/2006/relationships/font" Target="fonts/RobotoMedi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mptMedium-regular.fntdata"/><Relationship Id="rId61" Type="http://schemas.openxmlformats.org/officeDocument/2006/relationships/font" Target="fonts/Raleway-boldItalic.fntdata"/><Relationship Id="rId20" Type="http://schemas.openxmlformats.org/officeDocument/2006/relationships/slide" Target="slides/slide14.xml"/><Relationship Id="rId64" Type="http://schemas.openxmlformats.org/officeDocument/2006/relationships/font" Target="fonts/PromptMedium-italic.fntdata"/><Relationship Id="rId63" Type="http://schemas.openxmlformats.org/officeDocument/2006/relationships/font" Target="fonts/PromptMedium-bold.fntdata"/><Relationship Id="rId22" Type="http://schemas.openxmlformats.org/officeDocument/2006/relationships/slide" Target="slides/slide16.xml"/><Relationship Id="rId66" Type="http://schemas.openxmlformats.org/officeDocument/2006/relationships/font" Target="fonts/ProximaNova-regular.fntdata"/><Relationship Id="rId21" Type="http://schemas.openxmlformats.org/officeDocument/2006/relationships/slide" Target="slides/slide15.xml"/><Relationship Id="rId65" Type="http://schemas.openxmlformats.org/officeDocument/2006/relationships/font" Target="fonts/PromptMedium-boldItalic.fntdata"/><Relationship Id="rId24" Type="http://schemas.openxmlformats.org/officeDocument/2006/relationships/slide" Target="slides/slide18.xml"/><Relationship Id="rId68" Type="http://schemas.openxmlformats.org/officeDocument/2006/relationships/font" Target="fonts/ProximaNova-italic.fntdata"/><Relationship Id="rId23" Type="http://schemas.openxmlformats.org/officeDocument/2006/relationships/slide" Target="slides/slide17.xml"/><Relationship Id="rId67" Type="http://schemas.openxmlformats.org/officeDocument/2006/relationships/font" Target="fonts/ProximaNova-bold.fntdata"/><Relationship Id="rId60" Type="http://schemas.openxmlformats.org/officeDocument/2006/relationships/font" Target="fonts/Raleway-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Raleway-bold.fntdata"/><Relationship Id="rId14" Type="http://schemas.openxmlformats.org/officeDocument/2006/relationships/slide" Target="slides/slide8.xml"/><Relationship Id="rId58" Type="http://schemas.openxmlformats.org/officeDocument/2006/relationships/font" Target="fonts/Raleway-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png>
</file>

<file path=ppt/media/image2.png>
</file>

<file path=ppt/media/image3.pn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2" name="Shape 1362"/>
        <p:cNvGrpSpPr/>
        <p:nvPr/>
      </p:nvGrpSpPr>
      <p:grpSpPr>
        <a:xfrm>
          <a:off x="0" y="0"/>
          <a:ext cx="0" cy="0"/>
          <a:chOff x="0" y="0"/>
          <a:chExt cx="0" cy="0"/>
        </a:xfrm>
      </p:grpSpPr>
      <p:sp>
        <p:nvSpPr>
          <p:cNvPr id="1363" name="Google Shape;13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64" name="Google Shape;13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6" name="Shape 2076"/>
        <p:cNvGrpSpPr/>
        <p:nvPr/>
      </p:nvGrpSpPr>
      <p:grpSpPr>
        <a:xfrm>
          <a:off x="0" y="0"/>
          <a:ext cx="0" cy="0"/>
          <a:chOff x="0" y="0"/>
          <a:chExt cx="0" cy="0"/>
        </a:xfrm>
      </p:grpSpPr>
      <p:sp>
        <p:nvSpPr>
          <p:cNvPr id="2077" name="Google Shape;2077;g13db922d918_2_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8" name="Google Shape;2078;g13db922d918_2_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7" name="Shape 2157"/>
        <p:cNvGrpSpPr/>
        <p:nvPr/>
      </p:nvGrpSpPr>
      <p:grpSpPr>
        <a:xfrm>
          <a:off x="0" y="0"/>
          <a:ext cx="0" cy="0"/>
          <a:chOff x="0" y="0"/>
          <a:chExt cx="0" cy="0"/>
        </a:xfrm>
      </p:grpSpPr>
      <p:sp>
        <p:nvSpPr>
          <p:cNvPr id="2158" name="Google Shape;2158;g13db922d918_2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9" name="Google Shape;2159;g13db922d918_2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3" name="Shape 2223"/>
        <p:cNvGrpSpPr/>
        <p:nvPr/>
      </p:nvGrpSpPr>
      <p:grpSpPr>
        <a:xfrm>
          <a:off x="0" y="0"/>
          <a:ext cx="0" cy="0"/>
          <a:chOff x="0" y="0"/>
          <a:chExt cx="0" cy="0"/>
        </a:xfrm>
      </p:grpSpPr>
      <p:sp>
        <p:nvSpPr>
          <p:cNvPr id="2224" name="Google Shape;2224;g13db922d918_2_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5" name="Google Shape;2225;g13db922d918_2_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2" name="Shape 2242"/>
        <p:cNvGrpSpPr/>
        <p:nvPr/>
      </p:nvGrpSpPr>
      <p:grpSpPr>
        <a:xfrm>
          <a:off x="0" y="0"/>
          <a:ext cx="0" cy="0"/>
          <a:chOff x="0" y="0"/>
          <a:chExt cx="0" cy="0"/>
        </a:xfrm>
      </p:grpSpPr>
      <p:sp>
        <p:nvSpPr>
          <p:cNvPr id="2243" name="Google Shape;2243;g13db922d918_2_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4" name="Google Shape;2244;g13db922d918_2_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1" name="Shape 2341"/>
        <p:cNvGrpSpPr/>
        <p:nvPr/>
      </p:nvGrpSpPr>
      <p:grpSpPr>
        <a:xfrm>
          <a:off x="0" y="0"/>
          <a:ext cx="0" cy="0"/>
          <a:chOff x="0" y="0"/>
          <a:chExt cx="0" cy="0"/>
        </a:xfrm>
      </p:grpSpPr>
      <p:sp>
        <p:nvSpPr>
          <p:cNvPr id="2342" name="Google Shape;2342;g13db922d918_2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3" name="Google Shape;2343;g13db922d918_2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3" name="Shape 2353"/>
        <p:cNvGrpSpPr/>
        <p:nvPr/>
      </p:nvGrpSpPr>
      <p:grpSpPr>
        <a:xfrm>
          <a:off x="0" y="0"/>
          <a:ext cx="0" cy="0"/>
          <a:chOff x="0" y="0"/>
          <a:chExt cx="0" cy="0"/>
        </a:xfrm>
      </p:grpSpPr>
      <p:sp>
        <p:nvSpPr>
          <p:cNvPr id="2354" name="Google Shape;2354;g13db922d918_2_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5" name="Google Shape;2355;g13db922d918_2_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5" name="Shape 2505"/>
        <p:cNvGrpSpPr/>
        <p:nvPr/>
      </p:nvGrpSpPr>
      <p:grpSpPr>
        <a:xfrm>
          <a:off x="0" y="0"/>
          <a:ext cx="0" cy="0"/>
          <a:chOff x="0" y="0"/>
          <a:chExt cx="0" cy="0"/>
        </a:xfrm>
      </p:grpSpPr>
      <p:sp>
        <p:nvSpPr>
          <p:cNvPr id="2506" name="Google Shape;2506;g13db922d918_2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7" name="Google Shape;2507;g13db922d918_2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0" name="Shape 2630"/>
        <p:cNvGrpSpPr/>
        <p:nvPr/>
      </p:nvGrpSpPr>
      <p:grpSpPr>
        <a:xfrm>
          <a:off x="0" y="0"/>
          <a:ext cx="0" cy="0"/>
          <a:chOff x="0" y="0"/>
          <a:chExt cx="0" cy="0"/>
        </a:xfrm>
      </p:grpSpPr>
      <p:sp>
        <p:nvSpPr>
          <p:cNvPr id="2631" name="Google Shape;2631;g13db922d918_2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2" name="Google Shape;2632;g13db922d918_2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1" name="Shape 2701"/>
        <p:cNvGrpSpPr/>
        <p:nvPr/>
      </p:nvGrpSpPr>
      <p:grpSpPr>
        <a:xfrm>
          <a:off x="0" y="0"/>
          <a:ext cx="0" cy="0"/>
          <a:chOff x="0" y="0"/>
          <a:chExt cx="0" cy="0"/>
        </a:xfrm>
      </p:grpSpPr>
      <p:sp>
        <p:nvSpPr>
          <p:cNvPr id="2702" name="Google Shape;2702;g13db922d918_2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3" name="Google Shape;2703;g13db922d918_2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0" name="Shape 2740"/>
        <p:cNvGrpSpPr/>
        <p:nvPr/>
      </p:nvGrpSpPr>
      <p:grpSpPr>
        <a:xfrm>
          <a:off x="0" y="0"/>
          <a:ext cx="0" cy="0"/>
          <a:chOff x="0" y="0"/>
          <a:chExt cx="0" cy="0"/>
        </a:xfrm>
      </p:grpSpPr>
      <p:sp>
        <p:nvSpPr>
          <p:cNvPr id="2741" name="Google Shape;2741;g13db922d918_2_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2" name="Google Shape;2742;g13db922d918_2_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13db922d918_2_32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13db922d918_2_32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6" name="Shape 2746"/>
        <p:cNvGrpSpPr/>
        <p:nvPr/>
      </p:nvGrpSpPr>
      <p:grpSpPr>
        <a:xfrm>
          <a:off x="0" y="0"/>
          <a:ext cx="0" cy="0"/>
          <a:chOff x="0" y="0"/>
          <a:chExt cx="0" cy="0"/>
        </a:xfrm>
      </p:grpSpPr>
      <p:sp>
        <p:nvSpPr>
          <p:cNvPr id="2747" name="Google Shape;2747;g13db922d918_2_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8" name="Google Shape;2748;g13db922d918_2_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9" name="Shape 2799"/>
        <p:cNvGrpSpPr/>
        <p:nvPr/>
      </p:nvGrpSpPr>
      <p:grpSpPr>
        <a:xfrm>
          <a:off x="0" y="0"/>
          <a:ext cx="0" cy="0"/>
          <a:chOff x="0" y="0"/>
          <a:chExt cx="0" cy="0"/>
        </a:xfrm>
      </p:grpSpPr>
      <p:sp>
        <p:nvSpPr>
          <p:cNvPr id="2800" name="Google Shape;2800;g13db922d918_2_9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1" name="Google Shape;2801;g13db922d918_2_9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5" name="Shape 2805"/>
        <p:cNvGrpSpPr/>
        <p:nvPr/>
      </p:nvGrpSpPr>
      <p:grpSpPr>
        <a:xfrm>
          <a:off x="0" y="0"/>
          <a:ext cx="0" cy="0"/>
          <a:chOff x="0" y="0"/>
          <a:chExt cx="0" cy="0"/>
        </a:xfrm>
      </p:grpSpPr>
      <p:sp>
        <p:nvSpPr>
          <p:cNvPr id="2806" name="Google Shape;2806;g13db922d918_2_32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7" name="Google Shape;2807;g13db922d918_2_32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4" name="Shape 2864"/>
        <p:cNvGrpSpPr/>
        <p:nvPr/>
      </p:nvGrpSpPr>
      <p:grpSpPr>
        <a:xfrm>
          <a:off x="0" y="0"/>
          <a:ext cx="0" cy="0"/>
          <a:chOff x="0" y="0"/>
          <a:chExt cx="0" cy="0"/>
        </a:xfrm>
      </p:grpSpPr>
      <p:sp>
        <p:nvSpPr>
          <p:cNvPr id="2865" name="Google Shape;2865;g13db922d918_2_32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6" name="Google Shape;2866;g13db922d918_2_32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1" name="Shape 2911"/>
        <p:cNvGrpSpPr/>
        <p:nvPr/>
      </p:nvGrpSpPr>
      <p:grpSpPr>
        <a:xfrm>
          <a:off x="0" y="0"/>
          <a:ext cx="0" cy="0"/>
          <a:chOff x="0" y="0"/>
          <a:chExt cx="0" cy="0"/>
        </a:xfrm>
      </p:grpSpPr>
      <p:sp>
        <p:nvSpPr>
          <p:cNvPr id="2912" name="Google Shape;2912;g13ebbccf71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3" name="Google Shape;2913;g13ebbccf71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9" name="Shape 2979"/>
        <p:cNvGrpSpPr/>
        <p:nvPr/>
      </p:nvGrpSpPr>
      <p:grpSpPr>
        <a:xfrm>
          <a:off x="0" y="0"/>
          <a:ext cx="0" cy="0"/>
          <a:chOff x="0" y="0"/>
          <a:chExt cx="0" cy="0"/>
        </a:xfrm>
      </p:grpSpPr>
      <p:sp>
        <p:nvSpPr>
          <p:cNvPr id="2980" name="Google Shape;2980;g13db922d918_2_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1" name="Google Shape;2981;g13db922d918_2_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7" name="Shape 2987"/>
        <p:cNvGrpSpPr/>
        <p:nvPr/>
      </p:nvGrpSpPr>
      <p:grpSpPr>
        <a:xfrm>
          <a:off x="0" y="0"/>
          <a:ext cx="0" cy="0"/>
          <a:chOff x="0" y="0"/>
          <a:chExt cx="0" cy="0"/>
        </a:xfrm>
      </p:grpSpPr>
      <p:sp>
        <p:nvSpPr>
          <p:cNvPr id="2988" name="Google Shape;2988;g13db922d918_2_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9" name="Google Shape;2989;g13db922d918_2_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8" name="Shape 3118"/>
        <p:cNvGrpSpPr/>
        <p:nvPr/>
      </p:nvGrpSpPr>
      <p:grpSpPr>
        <a:xfrm>
          <a:off x="0" y="0"/>
          <a:ext cx="0" cy="0"/>
          <a:chOff x="0" y="0"/>
          <a:chExt cx="0" cy="0"/>
        </a:xfrm>
      </p:grpSpPr>
      <p:sp>
        <p:nvSpPr>
          <p:cNvPr id="3119" name="Google Shape;3119;g13db922d918_2_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0" name="Google Shape;3120;g13db922d918_2_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2" name="Shape 3132"/>
        <p:cNvGrpSpPr/>
        <p:nvPr/>
      </p:nvGrpSpPr>
      <p:grpSpPr>
        <a:xfrm>
          <a:off x="0" y="0"/>
          <a:ext cx="0" cy="0"/>
          <a:chOff x="0" y="0"/>
          <a:chExt cx="0" cy="0"/>
        </a:xfrm>
      </p:grpSpPr>
      <p:sp>
        <p:nvSpPr>
          <p:cNvPr id="3133" name="Google Shape;3133;g13ebbccf71d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4" name="Google Shape;3134;g13ebbccf71d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9" name="Shape 3229"/>
        <p:cNvGrpSpPr/>
        <p:nvPr/>
      </p:nvGrpSpPr>
      <p:grpSpPr>
        <a:xfrm>
          <a:off x="0" y="0"/>
          <a:ext cx="0" cy="0"/>
          <a:chOff x="0" y="0"/>
          <a:chExt cx="0" cy="0"/>
        </a:xfrm>
      </p:grpSpPr>
      <p:sp>
        <p:nvSpPr>
          <p:cNvPr id="3230" name="Google Shape;3230;g13db922d918_2_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1" name="Google Shape;3231;g13db922d918_2_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13db922d918_2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13db922d918_2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1" name="Shape 3241"/>
        <p:cNvGrpSpPr/>
        <p:nvPr/>
      </p:nvGrpSpPr>
      <p:grpSpPr>
        <a:xfrm>
          <a:off x="0" y="0"/>
          <a:ext cx="0" cy="0"/>
          <a:chOff x="0" y="0"/>
          <a:chExt cx="0" cy="0"/>
        </a:xfrm>
      </p:grpSpPr>
      <p:sp>
        <p:nvSpPr>
          <p:cNvPr id="3242" name="Google Shape;3242;g13db922d918_2_1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3" name="Google Shape;3243;g13db922d918_2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5" name="Shape 3305"/>
        <p:cNvGrpSpPr/>
        <p:nvPr/>
      </p:nvGrpSpPr>
      <p:grpSpPr>
        <a:xfrm>
          <a:off x="0" y="0"/>
          <a:ext cx="0" cy="0"/>
          <a:chOff x="0" y="0"/>
          <a:chExt cx="0" cy="0"/>
        </a:xfrm>
      </p:grpSpPr>
      <p:sp>
        <p:nvSpPr>
          <p:cNvPr id="3306" name="Google Shape;3306;g13db922d918_2_10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7" name="Google Shape;3307;g13db922d918_2_10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4" name="Shape 3674"/>
        <p:cNvGrpSpPr/>
        <p:nvPr/>
      </p:nvGrpSpPr>
      <p:grpSpPr>
        <a:xfrm>
          <a:off x="0" y="0"/>
          <a:ext cx="0" cy="0"/>
          <a:chOff x="0" y="0"/>
          <a:chExt cx="0" cy="0"/>
        </a:xfrm>
      </p:grpSpPr>
      <p:sp>
        <p:nvSpPr>
          <p:cNvPr id="3675" name="Google Shape;3675;g13db922d918_2_1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6" name="Google Shape;3676;g13db922d918_2_1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3" name="Shape 3883"/>
        <p:cNvGrpSpPr/>
        <p:nvPr/>
      </p:nvGrpSpPr>
      <p:grpSpPr>
        <a:xfrm>
          <a:off x="0" y="0"/>
          <a:ext cx="0" cy="0"/>
          <a:chOff x="0" y="0"/>
          <a:chExt cx="0" cy="0"/>
        </a:xfrm>
      </p:grpSpPr>
      <p:sp>
        <p:nvSpPr>
          <p:cNvPr id="3884" name="Google Shape;3884;g13db922d918_2_1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5" name="Google Shape;3885;g13db922d918_2_1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0" name="Shape 3890"/>
        <p:cNvGrpSpPr/>
        <p:nvPr/>
      </p:nvGrpSpPr>
      <p:grpSpPr>
        <a:xfrm>
          <a:off x="0" y="0"/>
          <a:ext cx="0" cy="0"/>
          <a:chOff x="0" y="0"/>
          <a:chExt cx="0" cy="0"/>
        </a:xfrm>
      </p:grpSpPr>
      <p:sp>
        <p:nvSpPr>
          <p:cNvPr id="3891" name="Google Shape;3891;g13db922d918_2_18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2" name="Google Shape;3892;g13db922d918_2_18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7" name="Shape 3897"/>
        <p:cNvGrpSpPr/>
        <p:nvPr/>
      </p:nvGrpSpPr>
      <p:grpSpPr>
        <a:xfrm>
          <a:off x="0" y="0"/>
          <a:ext cx="0" cy="0"/>
          <a:chOff x="0" y="0"/>
          <a:chExt cx="0" cy="0"/>
        </a:xfrm>
      </p:grpSpPr>
      <p:sp>
        <p:nvSpPr>
          <p:cNvPr id="3898" name="Google Shape;3898;g13db922d918_2_18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9" name="Google Shape;3899;g13db922d918_2_18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4" name="Shape 3904"/>
        <p:cNvGrpSpPr/>
        <p:nvPr/>
      </p:nvGrpSpPr>
      <p:grpSpPr>
        <a:xfrm>
          <a:off x="0" y="0"/>
          <a:ext cx="0" cy="0"/>
          <a:chOff x="0" y="0"/>
          <a:chExt cx="0" cy="0"/>
        </a:xfrm>
      </p:grpSpPr>
      <p:sp>
        <p:nvSpPr>
          <p:cNvPr id="3905" name="Google Shape;3905;g13db922d918_2_18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6" name="Google Shape;3906;g13db922d918_2_18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9" name="Shape 3929"/>
        <p:cNvGrpSpPr/>
        <p:nvPr/>
      </p:nvGrpSpPr>
      <p:grpSpPr>
        <a:xfrm>
          <a:off x="0" y="0"/>
          <a:ext cx="0" cy="0"/>
          <a:chOff x="0" y="0"/>
          <a:chExt cx="0" cy="0"/>
        </a:xfrm>
      </p:grpSpPr>
      <p:sp>
        <p:nvSpPr>
          <p:cNvPr id="3930" name="Google Shape;3930;g13db922d918_2_18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1" name="Google Shape;3931;g13db922d918_2_18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5" name="Shape 3945"/>
        <p:cNvGrpSpPr/>
        <p:nvPr/>
      </p:nvGrpSpPr>
      <p:grpSpPr>
        <a:xfrm>
          <a:off x="0" y="0"/>
          <a:ext cx="0" cy="0"/>
          <a:chOff x="0" y="0"/>
          <a:chExt cx="0" cy="0"/>
        </a:xfrm>
      </p:grpSpPr>
      <p:sp>
        <p:nvSpPr>
          <p:cNvPr id="3946" name="Google Shape;3946;g13db922d918_2_18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7" name="Google Shape;3947;g13db922d918_2_18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2" name="Shape 4282"/>
        <p:cNvGrpSpPr/>
        <p:nvPr/>
      </p:nvGrpSpPr>
      <p:grpSpPr>
        <a:xfrm>
          <a:off x="0" y="0"/>
          <a:ext cx="0" cy="0"/>
          <a:chOff x="0" y="0"/>
          <a:chExt cx="0" cy="0"/>
        </a:xfrm>
      </p:grpSpPr>
      <p:sp>
        <p:nvSpPr>
          <p:cNvPr id="4283" name="Google Shape;4283;g13db922d918_2_18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4" name="Google Shape;4284;g13db922d918_2_18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8" name="Shape 1488"/>
        <p:cNvGrpSpPr/>
        <p:nvPr/>
      </p:nvGrpSpPr>
      <p:grpSpPr>
        <a:xfrm>
          <a:off x="0" y="0"/>
          <a:ext cx="0" cy="0"/>
          <a:chOff x="0" y="0"/>
          <a:chExt cx="0" cy="0"/>
        </a:xfrm>
      </p:grpSpPr>
      <p:sp>
        <p:nvSpPr>
          <p:cNvPr id="1489" name="Google Shape;1489;g13db922d918_2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0" name="Google Shape;1490;g13db922d918_2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6" name="Shape 10196"/>
        <p:cNvGrpSpPr/>
        <p:nvPr/>
      </p:nvGrpSpPr>
      <p:grpSpPr>
        <a:xfrm>
          <a:off x="0" y="0"/>
          <a:ext cx="0" cy="0"/>
          <a:chOff x="0" y="0"/>
          <a:chExt cx="0" cy="0"/>
        </a:xfrm>
      </p:grpSpPr>
      <p:sp>
        <p:nvSpPr>
          <p:cNvPr id="10197" name="Google Shape;10197;g13db922d918_2_24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8" name="Google Shape;10198;g13db922d918_2_24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3" name="Shape 10623"/>
        <p:cNvGrpSpPr/>
        <p:nvPr/>
      </p:nvGrpSpPr>
      <p:grpSpPr>
        <a:xfrm>
          <a:off x="0" y="0"/>
          <a:ext cx="0" cy="0"/>
          <a:chOff x="0" y="0"/>
          <a:chExt cx="0" cy="0"/>
        </a:xfrm>
      </p:grpSpPr>
      <p:sp>
        <p:nvSpPr>
          <p:cNvPr id="10624" name="Google Shape;10624;g13db922d918_2_25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5" name="Google Shape;10625;g13db922d918_2_25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6" name="Shape 10786"/>
        <p:cNvGrpSpPr/>
        <p:nvPr/>
      </p:nvGrpSpPr>
      <p:grpSpPr>
        <a:xfrm>
          <a:off x="0" y="0"/>
          <a:ext cx="0" cy="0"/>
          <a:chOff x="0" y="0"/>
          <a:chExt cx="0" cy="0"/>
        </a:xfrm>
      </p:grpSpPr>
      <p:sp>
        <p:nvSpPr>
          <p:cNvPr id="10787" name="Google Shape;10787;g13db922d918_2_25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8" name="Google Shape;10788;g13db922d918_2_25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8" name="Shape 11188"/>
        <p:cNvGrpSpPr/>
        <p:nvPr/>
      </p:nvGrpSpPr>
      <p:grpSpPr>
        <a:xfrm>
          <a:off x="0" y="0"/>
          <a:ext cx="0" cy="0"/>
          <a:chOff x="0" y="0"/>
          <a:chExt cx="0" cy="0"/>
        </a:xfrm>
      </p:grpSpPr>
      <p:sp>
        <p:nvSpPr>
          <p:cNvPr id="11189" name="Google Shape;11189;g13db922d918_2_25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0" name="Google Shape;11190;g13db922d918_2_25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9" name="Shape 11559"/>
        <p:cNvGrpSpPr/>
        <p:nvPr/>
      </p:nvGrpSpPr>
      <p:grpSpPr>
        <a:xfrm>
          <a:off x="0" y="0"/>
          <a:ext cx="0" cy="0"/>
          <a:chOff x="0" y="0"/>
          <a:chExt cx="0" cy="0"/>
        </a:xfrm>
      </p:grpSpPr>
      <p:sp>
        <p:nvSpPr>
          <p:cNvPr id="11560" name="Google Shape;11560;g13db922d918_2_25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61" name="Google Shape;11561;g13db922d918_2_25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6" name="Shape 11936"/>
        <p:cNvGrpSpPr/>
        <p:nvPr/>
      </p:nvGrpSpPr>
      <p:grpSpPr>
        <a:xfrm>
          <a:off x="0" y="0"/>
          <a:ext cx="0" cy="0"/>
          <a:chOff x="0" y="0"/>
          <a:chExt cx="0" cy="0"/>
        </a:xfrm>
      </p:grpSpPr>
      <p:sp>
        <p:nvSpPr>
          <p:cNvPr id="11937" name="Google Shape;11937;g13db922d918_2_26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38" name="Google Shape;11938;g13db922d918_2_26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67" name="Shape 12367"/>
        <p:cNvGrpSpPr/>
        <p:nvPr/>
      </p:nvGrpSpPr>
      <p:grpSpPr>
        <a:xfrm>
          <a:off x="0" y="0"/>
          <a:ext cx="0" cy="0"/>
          <a:chOff x="0" y="0"/>
          <a:chExt cx="0" cy="0"/>
        </a:xfrm>
      </p:grpSpPr>
      <p:sp>
        <p:nvSpPr>
          <p:cNvPr id="12368" name="Google Shape;12368;g13db922d918_2_26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69" name="Google Shape;12369;g13db922d918_2_26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60" name="Shape 13160"/>
        <p:cNvGrpSpPr/>
        <p:nvPr/>
      </p:nvGrpSpPr>
      <p:grpSpPr>
        <a:xfrm>
          <a:off x="0" y="0"/>
          <a:ext cx="0" cy="0"/>
          <a:chOff x="0" y="0"/>
          <a:chExt cx="0" cy="0"/>
        </a:xfrm>
      </p:grpSpPr>
      <p:sp>
        <p:nvSpPr>
          <p:cNvPr id="13161" name="Google Shape;13161;g13db922d918_2_27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62" name="Google Shape;13162;g13db922d918_2_27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01" name="Shape 13901"/>
        <p:cNvGrpSpPr/>
        <p:nvPr/>
      </p:nvGrpSpPr>
      <p:grpSpPr>
        <a:xfrm>
          <a:off x="0" y="0"/>
          <a:ext cx="0" cy="0"/>
          <a:chOff x="0" y="0"/>
          <a:chExt cx="0" cy="0"/>
        </a:xfrm>
      </p:grpSpPr>
      <p:sp>
        <p:nvSpPr>
          <p:cNvPr id="13902" name="Google Shape;13902;g13db922d918_2_28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03" name="Google Shape;13903;g13db922d918_2_28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4" name="Shape 14594"/>
        <p:cNvGrpSpPr/>
        <p:nvPr/>
      </p:nvGrpSpPr>
      <p:grpSpPr>
        <a:xfrm>
          <a:off x="0" y="0"/>
          <a:ext cx="0" cy="0"/>
          <a:chOff x="0" y="0"/>
          <a:chExt cx="0" cy="0"/>
        </a:xfrm>
      </p:grpSpPr>
      <p:sp>
        <p:nvSpPr>
          <p:cNvPr id="14595" name="Google Shape;14595;g13db922d918_2_29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96" name="Google Shape;14596;g13db922d918_2_29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7" name="Shape 1657"/>
        <p:cNvGrpSpPr/>
        <p:nvPr/>
      </p:nvGrpSpPr>
      <p:grpSpPr>
        <a:xfrm>
          <a:off x="0" y="0"/>
          <a:ext cx="0" cy="0"/>
          <a:chOff x="0" y="0"/>
          <a:chExt cx="0" cy="0"/>
        </a:xfrm>
      </p:grpSpPr>
      <p:sp>
        <p:nvSpPr>
          <p:cNvPr id="1658" name="Google Shape;1658;g13db922d918_2_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9" name="Google Shape;1659;g13db922d918_2_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6" name="Shape 14896"/>
        <p:cNvGrpSpPr/>
        <p:nvPr/>
      </p:nvGrpSpPr>
      <p:grpSpPr>
        <a:xfrm>
          <a:off x="0" y="0"/>
          <a:ext cx="0" cy="0"/>
          <a:chOff x="0" y="0"/>
          <a:chExt cx="0" cy="0"/>
        </a:xfrm>
      </p:grpSpPr>
      <p:sp>
        <p:nvSpPr>
          <p:cNvPr id="14897" name="Google Shape;14897;g13db922d918_2_29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98" name="Google Shape;14898;g13db922d918_2_29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36" name="Shape 15536"/>
        <p:cNvGrpSpPr/>
        <p:nvPr/>
      </p:nvGrpSpPr>
      <p:grpSpPr>
        <a:xfrm>
          <a:off x="0" y="0"/>
          <a:ext cx="0" cy="0"/>
          <a:chOff x="0" y="0"/>
          <a:chExt cx="0" cy="0"/>
        </a:xfrm>
      </p:grpSpPr>
      <p:sp>
        <p:nvSpPr>
          <p:cNvPr id="15537" name="Google Shape;15537;g13db922d918_2_31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38" name="Google Shape;15538;g13db922d918_2_31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 name="Shape 1771"/>
        <p:cNvGrpSpPr/>
        <p:nvPr/>
      </p:nvGrpSpPr>
      <p:grpSpPr>
        <a:xfrm>
          <a:off x="0" y="0"/>
          <a:ext cx="0" cy="0"/>
          <a:chOff x="0" y="0"/>
          <a:chExt cx="0" cy="0"/>
        </a:xfrm>
      </p:grpSpPr>
      <p:sp>
        <p:nvSpPr>
          <p:cNvPr id="1772" name="Google Shape;1772;g13db922d918_2_32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3" name="Google Shape;1773;g13db922d918_2_32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7" name="Shape 1837"/>
        <p:cNvGrpSpPr/>
        <p:nvPr/>
      </p:nvGrpSpPr>
      <p:grpSpPr>
        <a:xfrm>
          <a:off x="0" y="0"/>
          <a:ext cx="0" cy="0"/>
          <a:chOff x="0" y="0"/>
          <a:chExt cx="0" cy="0"/>
        </a:xfrm>
      </p:grpSpPr>
      <p:sp>
        <p:nvSpPr>
          <p:cNvPr id="1838" name="Google Shape;1838;g13db922d918_2_32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9" name="Google Shape;1839;g13db922d918_2_32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0" name="Shape 1860"/>
        <p:cNvGrpSpPr/>
        <p:nvPr/>
      </p:nvGrpSpPr>
      <p:grpSpPr>
        <a:xfrm>
          <a:off x="0" y="0"/>
          <a:ext cx="0" cy="0"/>
          <a:chOff x="0" y="0"/>
          <a:chExt cx="0" cy="0"/>
        </a:xfrm>
      </p:grpSpPr>
      <p:sp>
        <p:nvSpPr>
          <p:cNvPr id="1861" name="Google Shape;1861;g13db922d918_2_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2" name="Google Shape;1862;g13db922d918_2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0" name="Shape 2050"/>
        <p:cNvGrpSpPr/>
        <p:nvPr/>
      </p:nvGrpSpPr>
      <p:grpSpPr>
        <a:xfrm>
          <a:off x="0" y="0"/>
          <a:ext cx="0" cy="0"/>
          <a:chOff x="0" y="0"/>
          <a:chExt cx="0" cy="0"/>
        </a:xfrm>
      </p:grpSpPr>
      <p:sp>
        <p:nvSpPr>
          <p:cNvPr id="2051" name="Google Shape;2051;g13db922d918_2_320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2" name="Google Shape;2052;g13db922d918_2_320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34200" y="1593050"/>
            <a:ext cx="5150100" cy="1571700"/>
          </a:xfrm>
          <a:prstGeom prst="rect">
            <a:avLst/>
          </a:prstGeom>
        </p:spPr>
        <p:txBody>
          <a:bodyPr anchorCtr="0" anchor="ctr" bIns="91425" lIns="91425" spcFirstLastPara="1" rIns="91425" wrap="square" tIns="91425">
            <a:noAutofit/>
          </a:bodyPr>
          <a:lstStyle>
            <a:lvl1pPr lvl="0" marR="63500" rtl="0" algn="l">
              <a:spcBef>
                <a:spcPts val="0"/>
              </a:spcBef>
              <a:spcAft>
                <a:spcPts val="0"/>
              </a:spcAft>
              <a:buSzPts val="6000"/>
              <a:buNone/>
              <a:defRPr b="1" sz="5800">
                <a:solidFill>
                  <a:schemeClr val="accent1"/>
                </a:solidFill>
                <a:latin typeface="Work Sans"/>
                <a:ea typeface="Work Sans"/>
                <a:cs typeface="Work Sans"/>
                <a:sym typeface="Work Sans"/>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10" name="Google Shape;10;p2"/>
          <p:cNvSpPr txBox="1"/>
          <p:nvPr>
            <p:ph idx="1" type="subTitle"/>
          </p:nvPr>
        </p:nvSpPr>
        <p:spPr>
          <a:xfrm>
            <a:off x="858650" y="3503825"/>
            <a:ext cx="3728400" cy="249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600"/>
              <a:buNone/>
              <a:defRPr sz="1600">
                <a:solidFill>
                  <a:schemeClr val="lt1"/>
                </a:solidFill>
                <a:latin typeface="Barlow"/>
                <a:ea typeface="Barlow"/>
                <a:cs typeface="Barlow"/>
                <a:sym typeface="Barlow"/>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grpSp>
        <p:nvGrpSpPr>
          <p:cNvPr id="11" name="Google Shape;11;p2"/>
          <p:cNvGrpSpPr/>
          <p:nvPr/>
        </p:nvGrpSpPr>
        <p:grpSpPr>
          <a:xfrm>
            <a:off x="185086" y="512195"/>
            <a:ext cx="295500" cy="278387"/>
            <a:chOff x="3522327" y="1976386"/>
            <a:chExt cx="510715" cy="481139"/>
          </a:xfrm>
        </p:grpSpPr>
        <p:sp>
          <p:nvSpPr>
            <p:cNvPr id="12" name="Google Shape;12;p2"/>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898327" y="111267"/>
            <a:ext cx="295504" cy="248969"/>
            <a:chOff x="4264060" y="1424745"/>
            <a:chExt cx="543905" cy="458254"/>
          </a:xfrm>
        </p:grpSpPr>
        <p:sp>
          <p:nvSpPr>
            <p:cNvPr id="21" name="Google Shape;21;p2"/>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 name="Google Shape;23;p2"/>
          <p:cNvSpPr/>
          <p:nvPr/>
        </p:nvSpPr>
        <p:spPr>
          <a:xfrm>
            <a:off x="232700" y="10913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30350" y="1112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0026" y="526923"/>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614826" y="478459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514625" y="45393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235575" y="493335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 name="Google Shape;29;p2"/>
          <p:cNvGrpSpPr/>
          <p:nvPr/>
        </p:nvGrpSpPr>
        <p:grpSpPr>
          <a:xfrm rot="1175188">
            <a:off x="8759830" y="3933531"/>
            <a:ext cx="171897" cy="398361"/>
            <a:chOff x="3789373" y="1135858"/>
            <a:chExt cx="273103" cy="632902"/>
          </a:xfrm>
        </p:grpSpPr>
        <p:sp>
          <p:nvSpPr>
            <p:cNvPr id="30" name="Google Shape;30;p2"/>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2"/>
          <p:cNvSpPr/>
          <p:nvPr/>
        </p:nvSpPr>
        <p:spPr>
          <a:xfrm>
            <a:off x="8428884" y="-369713"/>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353166" y="4397050"/>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2" name="Shape 212"/>
        <p:cNvGrpSpPr/>
        <p:nvPr/>
      </p:nvGrpSpPr>
      <p:grpSpPr>
        <a:xfrm>
          <a:off x="0" y="0"/>
          <a:ext cx="0" cy="0"/>
          <a:chOff x="0" y="0"/>
          <a:chExt cx="0" cy="0"/>
        </a:xfrm>
      </p:grpSpPr>
      <p:sp>
        <p:nvSpPr>
          <p:cNvPr id="213" name="Google Shape;213;p11"/>
          <p:cNvSpPr txBox="1"/>
          <p:nvPr>
            <p:ph hasCustomPrompt="1" type="title"/>
          </p:nvPr>
        </p:nvSpPr>
        <p:spPr>
          <a:xfrm>
            <a:off x="1086650" y="1783350"/>
            <a:ext cx="6970800" cy="114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7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214" name="Google Shape;214;p11"/>
          <p:cNvSpPr txBox="1"/>
          <p:nvPr>
            <p:ph idx="1" type="subTitle"/>
          </p:nvPr>
        </p:nvSpPr>
        <p:spPr>
          <a:xfrm>
            <a:off x="1851450" y="2927250"/>
            <a:ext cx="5441100" cy="432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lgn="ctr">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lgn="ctr">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lgn="ctr">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lgn="ctr">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lgn="ctr">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lgn="ctr">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lgn="ctr">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lgn="ctr">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215" name="Google Shape;215;p11"/>
          <p:cNvSpPr/>
          <p:nvPr/>
        </p:nvSpPr>
        <p:spPr>
          <a:xfrm flipH="1" rot="10800000">
            <a:off x="-248841" y="956100"/>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rot="10800000">
            <a:off x="8350759" y="3090800"/>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 name="Google Shape;217;p11"/>
          <p:cNvGrpSpPr/>
          <p:nvPr/>
        </p:nvGrpSpPr>
        <p:grpSpPr>
          <a:xfrm rot="1318768">
            <a:off x="8221529" y="217534"/>
            <a:ext cx="349569" cy="229287"/>
            <a:chOff x="4277246" y="2003393"/>
            <a:chExt cx="464282" cy="304529"/>
          </a:xfrm>
        </p:grpSpPr>
        <p:sp>
          <p:nvSpPr>
            <p:cNvPr id="218" name="Google Shape;218;p11"/>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 name="Google Shape;221;p11"/>
          <p:cNvGrpSpPr/>
          <p:nvPr/>
        </p:nvGrpSpPr>
        <p:grpSpPr>
          <a:xfrm flipH="1" rot="-1319231">
            <a:off x="6931830" y="146871"/>
            <a:ext cx="235123" cy="434241"/>
            <a:chOff x="4848722" y="2011765"/>
            <a:chExt cx="394754" cy="728943"/>
          </a:xfrm>
        </p:grpSpPr>
        <p:sp>
          <p:nvSpPr>
            <p:cNvPr id="222" name="Google Shape;222;p11"/>
            <p:cNvSpPr/>
            <p:nvPr/>
          </p:nvSpPr>
          <p:spPr>
            <a:xfrm>
              <a:off x="4858689" y="2393361"/>
              <a:ext cx="89773" cy="231146"/>
            </a:xfrm>
            <a:custGeom>
              <a:rect b="b" l="l" r="r" t="t"/>
              <a:pathLst>
                <a:path extrusionOk="0" h="16373" w="6359">
                  <a:moveTo>
                    <a:pt x="1" y="1"/>
                  </a:moveTo>
                  <a:lnTo>
                    <a:pt x="1" y="16373"/>
                  </a:lnTo>
                  <a:lnTo>
                    <a:pt x="6359" y="16373"/>
                  </a:lnTo>
                  <a:lnTo>
                    <a:pt x="6359"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a:off x="5020278" y="2393361"/>
              <a:ext cx="213217" cy="231146"/>
            </a:xfrm>
            <a:custGeom>
              <a:rect b="b" l="l" r="r" t="t"/>
              <a:pathLst>
                <a:path extrusionOk="0" h="16373" w="15103">
                  <a:moveTo>
                    <a:pt x="1" y="1"/>
                  </a:moveTo>
                  <a:lnTo>
                    <a:pt x="1" y="16373"/>
                  </a:lnTo>
                  <a:lnTo>
                    <a:pt x="15103" y="16373"/>
                  </a:lnTo>
                  <a:lnTo>
                    <a:pt x="1510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a:off x="4848722" y="2126215"/>
              <a:ext cx="394754" cy="614492"/>
            </a:xfrm>
            <a:custGeom>
              <a:rect b="b" l="l" r="r" t="t"/>
              <a:pathLst>
                <a:path extrusionOk="0" h="43527" w="27962">
                  <a:moveTo>
                    <a:pt x="19248" y="1417"/>
                  </a:moveTo>
                  <a:lnTo>
                    <a:pt x="19248" y="3050"/>
                  </a:lnTo>
                  <a:cubicBezTo>
                    <a:pt x="19248" y="7107"/>
                    <a:pt x="21796" y="10798"/>
                    <a:pt x="25591" y="12234"/>
                  </a:cubicBezTo>
                  <a:cubicBezTo>
                    <a:pt x="26166" y="12454"/>
                    <a:pt x="26544" y="13002"/>
                    <a:pt x="26548" y="13620"/>
                  </a:cubicBezTo>
                  <a:lnTo>
                    <a:pt x="26548" y="39006"/>
                  </a:lnTo>
                  <a:cubicBezTo>
                    <a:pt x="26544" y="40720"/>
                    <a:pt x="25155" y="42113"/>
                    <a:pt x="23437" y="42113"/>
                  </a:cubicBezTo>
                  <a:lnTo>
                    <a:pt x="4521" y="42113"/>
                  </a:lnTo>
                  <a:cubicBezTo>
                    <a:pt x="2807" y="42113"/>
                    <a:pt x="1413" y="40720"/>
                    <a:pt x="1413" y="39006"/>
                  </a:cubicBezTo>
                  <a:lnTo>
                    <a:pt x="1413" y="13623"/>
                  </a:lnTo>
                  <a:cubicBezTo>
                    <a:pt x="1413" y="13006"/>
                    <a:pt x="1795" y="12454"/>
                    <a:pt x="2371" y="12234"/>
                  </a:cubicBezTo>
                  <a:cubicBezTo>
                    <a:pt x="6165" y="10798"/>
                    <a:pt x="8713" y="7107"/>
                    <a:pt x="8713" y="3054"/>
                  </a:cubicBezTo>
                  <a:lnTo>
                    <a:pt x="8713" y="1417"/>
                  </a:lnTo>
                  <a:close/>
                  <a:moveTo>
                    <a:pt x="7300" y="0"/>
                  </a:moveTo>
                  <a:lnTo>
                    <a:pt x="7300" y="3046"/>
                  </a:lnTo>
                  <a:cubicBezTo>
                    <a:pt x="7300" y="6520"/>
                    <a:pt x="5119" y="9682"/>
                    <a:pt x="1869" y="10913"/>
                  </a:cubicBezTo>
                  <a:cubicBezTo>
                    <a:pt x="745" y="11342"/>
                    <a:pt x="4" y="12419"/>
                    <a:pt x="0" y="13620"/>
                  </a:cubicBezTo>
                  <a:lnTo>
                    <a:pt x="0" y="39002"/>
                  </a:lnTo>
                  <a:cubicBezTo>
                    <a:pt x="4" y="41499"/>
                    <a:pt x="2027" y="43522"/>
                    <a:pt x="4521" y="43526"/>
                  </a:cubicBezTo>
                  <a:lnTo>
                    <a:pt x="23437" y="43526"/>
                  </a:lnTo>
                  <a:cubicBezTo>
                    <a:pt x="25934" y="43522"/>
                    <a:pt x="27957" y="41499"/>
                    <a:pt x="27961" y="39002"/>
                  </a:cubicBezTo>
                  <a:lnTo>
                    <a:pt x="27961" y="13620"/>
                  </a:lnTo>
                  <a:cubicBezTo>
                    <a:pt x="27953" y="12419"/>
                    <a:pt x="27212" y="11346"/>
                    <a:pt x="26093" y="10917"/>
                  </a:cubicBezTo>
                  <a:cubicBezTo>
                    <a:pt x="22842" y="9686"/>
                    <a:pt x="20661" y="6528"/>
                    <a:pt x="20661" y="3054"/>
                  </a:cubicBezTo>
                  <a:lnTo>
                    <a:pt x="206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a:off x="4904966" y="2011765"/>
              <a:ext cx="282265" cy="134455"/>
            </a:xfrm>
            <a:custGeom>
              <a:rect b="b" l="l" r="r" t="t"/>
              <a:pathLst>
                <a:path extrusionOk="0" h="9524" w="19994">
                  <a:moveTo>
                    <a:pt x="18580" y="1413"/>
                  </a:moveTo>
                  <a:lnTo>
                    <a:pt x="18580" y="8111"/>
                  </a:lnTo>
                  <a:lnTo>
                    <a:pt x="1409" y="8111"/>
                  </a:lnTo>
                  <a:lnTo>
                    <a:pt x="1409" y="1413"/>
                  </a:lnTo>
                  <a:close/>
                  <a:moveTo>
                    <a:pt x="0" y="0"/>
                  </a:moveTo>
                  <a:lnTo>
                    <a:pt x="0" y="9524"/>
                  </a:lnTo>
                  <a:lnTo>
                    <a:pt x="19993" y="9524"/>
                  </a:lnTo>
                  <a:lnTo>
                    <a:pt x="199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a:off x="4968185"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a:off x="5036090"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a:off x="5104051"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 name="Google Shape;229;p11"/>
          <p:cNvSpPr/>
          <p:nvPr/>
        </p:nvSpPr>
        <p:spPr>
          <a:xfrm>
            <a:off x="7306225" y="2832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a:off x="8966675" y="31390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a:off x="4695901" y="136823"/>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a:off x="7577013" y="3304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a:off x="101950" y="792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
          <p:cNvSpPr/>
          <p:nvPr/>
        </p:nvSpPr>
        <p:spPr>
          <a:xfrm>
            <a:off x="5970800" y="2820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flipH="1">
            <a:off x="278350" y="3304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730149" y="4792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a:off x="1751262" y="2112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a:off x="8685350" y="5264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 name="Google Shape;239;p11"/>
          <p:cNvGrpSpPr/>
          <p:nvPr/>
        </p:nvGrpSpPr>
        <p:grpSpPr>
          <a:xfrm flipH="1" rot="1074396">
            <a:off x="1028696" y="175155"/>
            <a:ext cx="308807" cy="377705"/>
            <a:chOff x="3410431" y="2717682"/>
            <a:chExt cx="441412" cy="539896"/>
          </a:xfrm>
        </p:grpSpPr>
        <p:sp>
          <p:nvSpPr>
            <p:cNvPr id="240" name="Google Shape;240;p11"/>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flipH="1" rot="-971035">
            <a:off x="3639631" y="240548"/>
            <a:ext cx="248957" cy="327265"/>
            <a:chOff x="2574478" y="1600508"/>
            <a:chExt cx="390928" cy="513891"/>
          </a:xfrm>
        </p:grpSpPr>
        <p:sp>
          <p:nvSpPr>
            <p:cNvPr id="244" name="Google Shape;244;p11"/>
            <p:cNvSpPr/>
            <p:nvPr/>
          </p:nvSpPr>
          <p:spPr>
            <a:xfrm>
              <a:off x="2637583" y="1681175"/>
              <a:ext cx="264717" cy="352570"/>
            </a:xfrm>
            <a:custGeom>
              <a:rect b="b" l="l" r="r" t="t"/>
              <a:pathLst>
                <a:path extrusionOk="0" h="24974" w="18751">
                  <a:moveTo>
                    <a:pt x="9374" y="0"/>
                  </a:moveTo>
                  <a:cubicBezTo>
                    <a:pt x="4251" y="0"/>
                    <a:pt x="90" y="10192"/>
                    <a:pt x="1" y="15426"/>
                  </a:cubicBezTo>
                  <a:cubicBezTo>
                    <a:pt x="474" y="15212"/>
                    <a:pt x="969" y="15111"/>
                    <a:pt x="1454" y="15111"/>
                  </a:cubicBezTo>
                  <a:cubicBezTo>
                    <a:pt x="2867" y="15111"/>
                    <a:pt x="4207" y="15965"/>
                    <a:pt x="4753" y="17372"/>
                  </a:cubicBezTo>
                  <a:cubicBezTo>
                    <a:pt x="5486" y="19263"/>
                    <a:pt x="4479" y="21383"/>
                    <a:pt x="2549" y="22012"/>
                  </a:cubicBezTo>
                  <a:cubicBezTo>
                    <a:pt x="4337" y="23917"/>
                    <a:pt x="6822" y="24974"/>
                    <a:pt x="9392" y="24974"/>
                  </a:cubicBezTo>
                  <a:cubicBezTo>
                    <a:pt x="9890" y="24974"/>
                    <a:pt x="10391" y="24934"/>
                    <a:pt x="10891" y="24853"/>
                  </a:cubicBezTo>
                  <a:cubicBezTo>
                    <a:pt x="15350" y="24128"/>
                    <a:pt x="18751" y="20256"/>
                    <a:pt x="18751" y="15596"/>
                  </a:cubicBezTo>
                  <a:cubicBezTo>
                    <a:pt x="18751" y="10937"/>
                    <a:pt x="15350" y="2023"/>
                    <a:pt x="10891" y="297"/>
                  </a:cubicBezTo>
                  <a:cubicBezTo>
                    <a:pt x="10408" y="100"/>
                    <a:pt x="9895" y="0"/>
                    <a:pt x="9374"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a:off x="2574478" y="1600508"/>
              <a:ext cx="390928" cy="513891"/>
            </a:xfrm>
            <a:custGeom>
              <a:rect b="b" l="l" r="r" t="t"/>
              <a:pathLst>
                <a:path extrusionOk="0" h="36401" w="27691">
                  <a:moveTo>
                    <a:pt x="13844" y="1414"/>
                  </a:moveTo>
                  <a:cubicBezTo>
                    <a:pt x="14485" y="1414"/>
                    <a:pt x="15122" y="1541"/>
                    <a:pt x="15712" y="1784"/>
                  </a:cubicBezTo>
                  <a:cubicBezTo>
                    <a:pt x="18322" y="2792"/>
                    <a:pt x="21043" y="6004"/>
                    <a:pt x="23178" y="10594"/>
                  </a:cubicBezTo>
                  <a:cubicBezTo>
                    <a:pt x="25058" y="14639"/>
                    <a:pt x="26274" y="19334"/>
                    <a:pt x="26274" y="22557"/>
                  </a:cubicBezTo>
                  <a:cubicBezTo>
                    <a:pt x="26274" y="28687"/>
                    <a:pt x="21893" y="33845"/>
                    <a:pt x="15851" y="34825"/>
                  </a:cubicBezTo>
                  <a:cubicBezTo>
                    <a:pt x="15187" y="34933"/>
                    <a:pt x="14515" y="34988"/>
                    <a:pt x="13844" y="34988"/>
                  </a:cubicBezTo>
                  <a:cubicBezTo>
                    <a:pt x="6992" y="34988"/>
                    <a:pt x="1413" y="29409"/>
                    <a:pt x="1413" y="22557"/>
                  </a:cubicBezTo>
                  <a:cubicBezTo>
                    <a:pt x="1413" y="15593"/>
                    <a:pt x="7169" y="1414"/>
                    <a:pt x="13844" y="1414"/>
                  </a:cubicBezTo>
                  <a:close/>
                  <a:moveTo>
                    <a:pt x="13844" y="1"/>
                  </a:moveTo>
                  <a:cubicBezTo>
                    <a:pt x="5984" y="1"/>
                    <a:pt x="0" y="15033"/>
                    <a:pt x="0" y="22557"/>
                  </a:cubicBezTo>
                  <a:cubicBezTo>
                    <a:pt x="0" y="30189"/>
                    <a:pt x="6212" y="36400"/>
                    <a:pt x="13844" y="36400"/>
                  </a:cubicBezTo>
                  <a:cubicBezTo>
                    <a:pt x="14593" y="36400"/>
                    <a:pt x="15342" y="36343"/>
                    <a:pt x="16083" y="36219"/>
                  </a:cubicBezTo>
                  <a:cubicBezTo>
                    <a:pt x="22808" y="35126"/>
                    <a:pt x="27691" y="29382"/>
                    <a:pt x="27691" y="22557"/>
                  </a:cubicBezTo>
                  <a:cubicBezTo>
                    <a:pt x="27691" y="15612"/>
                    <a:pt x="22765" y="2996"/>
                    <a:pt x="16229" y="472"/>
                  </a:cubicBezTo>
                  <a:cubicBezTo>
                    <a:pt x="15473" y="163"/>
                    <a:pt x="14662" y="5"/>
                    <a:pt x="1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 name="Google Shape;246;p11"/>
          <p:cNvSpPr/>
          <p:nvPr/>
        </p:nvSpPr>
        <p:spPr>
          <a:xfrm>
            <a:off x="6421562" y="2348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a:off x="5431375" y="4792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a:off x="3142675" y="4048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1"/>
          <p:cNvSpPr/>
          <p:nvPr/>
        </p:nvSpPr>
        <p:spPr>
          <a:xfrm>
            <a:off x="4364575" y="28206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1"/>
          <p:cNvSpPr/>
          <p:nvPr/>
        </p:nvSpPr>
        <p:spPr>
          <a:xfrm>
            <a:off x="2355251" y="239523"/>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11"/>
          <p:cNvGrpSpPr/>
          <p:nvPr/>
        </p:nvGrpSpPr>
        <p:grpSpPr>
          <a:xfrm rot="1056024">
            <a:off x="7643005" y="4047459"/>
            <a:ext cx="202807" cy="466201"/>
            <a:chOff x="2363845" y="2207038"/>
            <a:chExt cx="418880" cy="962898"/>
          </a:xfrm>
        </p:grpSpPr>
        <p:sp>
          <p:nvSpPr>
            <p:cNvPr id="252" name="Google Shape;252;p11"/>
            <p:cNvSpPr/>
            <p:nvPr/>
          </p:nvSpPr>
          <p:spPr>
            <a:xfrm>
              <a:off x="2481938" y="2474734"/>
              <a:ext cx="249075" cy="437318"/>
            </a:xfrm>
            <a:custGeom>
              <a:rect b="b" l="l" r="r" t="t"/>
              <a:pathLst>
                <a:path extrusionOk="0" h="30977" w="17643">
                  <a:moveTo>
                    <a:pt x="0" y="0"/>
                  </a:moveTo>
                  <a:lnTo>
                    <a:pt x="0" y="30976"/>
                  </a:lnTo>
                  <a:lnTo>
                    <a:pt x="17642" y="30976"/>
                  </a:lnTo>
                  <a:lnTo>
                    <a:pt x="17642"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a:off x="2405590" y="2370688"/>
              <a:ext cx="335389" cy="552474"/>
            </a:xfrm>
            <a:custGeom>
              <a:rect b="b" l="l" r="r" t="t"/>
              <a:pathLst>
                <a:path extrusionOk="0" h="39134" w="23757">
                  <a:moveTo>
                    <a:pt x="22344" y="1414"/>
                  </a:moveTo>
                  <a:lnTo>
                    <a:pt x="22344" y="37721"/>
                  </a:lnTo>
                  <a:lnTo>
                    <a:pt x="1413" y="37721"/>
                  </a:lnTo>
                  <a:lnTo>
                    <a:pt x="1413" y="1414"/>
                  </a:lnTo>
                  <a:close/>
                  <a:moveTo>
                    <a:pt x="0" y="1"/>
                  </a:moveTo>
                  <a:lnTo>
                    <a:pt x="0" y="39134"/>
                  </a:lnTo>
                  <a:lnTo>
                    <a:pt x="23757" y="39134"/>
                  </a:lnTo>
                  <a:lnTo>
                    <a:pt x="237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1"/>
            <p:cNvSpPr/>
            <p:nvPr/>
          </p:nvSpPr>
          <p:spPr>
            <a:xfrm>
              <a:off x="2476107" y="2903200"/>
              <a:ext cx="194356" cy="138888"/>
            </a:xfrm>
            <a:custGeom>
              <a:rect b="b" l="l" r="r" t="t"/>
              <a:pathLst>
                <a:path extrusionOk="0" h="9838" w="13767">
                  <a:moveTo>
                    <a:pt x="12087" y="1414"/>
                  </a:moveTo>
                  <a:lnTo>
                    <a:pt x="10867" y="8424"/>
                  </a:lnTo>
                  <a:lnTo>
                    <a:pt x="2900" y="8424"/>
                  </a:lnTo>
                  <a:lnTo>
                    <a:pt x="1680" y="1414"/>
                  </a:lnTo>
                  <a:close/>
                  <a:moveTo>
                    <a:pt x="0" y="1"/>
                  </a:moveTo>
                  <a:lnTo>
                    <a:pt x="1714" y="9837"/>
                  </a:lnTo>
                  <a:lnTo>
                    <a:pt x="12053" y="9837"/>
                  </a:lnTo>
                  <a:lnTo>
                    <a:pt x="137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1"/>
            <p:cNvSpPr/>
            <p:nvPr/>
          </p:nvSpPr>
          <p:spPr>
            <a:xfrm>
              <a:off x="2531857" y="2269917"/>
              <a:ext cx="82856" cy="120733"/>
            </a:xfrm>
            <a:custGeom>
              <a:rect b="b" l="l" r="r" t="t"/>
              <a:pathLst>
                <a:path extrusionOk="0" h="8552" w="5869">
                  <a:moveTo>
                    <a:pt x="4459" y="1414"/>
                  </a:moveTo>
                  <a:lnTo>
                    <a:pt x="4459" y="7139"/>
                  </a:lnTo>
                  <a:lnTo>
                    <a:pt x="1413" y="7139"/>
                  </a:lnTo>
                  <a:lnTo>
                    <a:pt x="1413" y="1414"/>
                  </a:lnTo>
                  <a:close/>
                  <a:moveTo>
                    <a:pt x="1" y="1"/>
                  </a:moveTo>
                  <a:lnTo>
                    <a:pt x="1" y="8552"/>
                  </a:lnTo>
                  <a:lnTo>
                    <a:pt x="5868" y="8552"/>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a:off x="2467001" y="2207038"/>
              <a:ext cx="224609" cy="82841"/>
            </a:xfrm>
            <a:custGeom>
              <a:rect b="b" l="l" r="r" t="t"/>
              <a:pathLst>
                <a:path extrusionOk="0" h="5868" w="15910">
                  <a:moveTo>
                    <a:pt x="13057" y="1409"/>
                  </a:moveTo>
                  <a:cubicBezTo>
                    <a:pt x="13852" y="1409"/>
                    <a:pt x="14496" y="2054"/>
                    <a:pt x="14500" y="2849"/>
                  </a:cubicBezTo>
                  <a:lnTo>
                    <a:pt x="14500" y="3011"/>
                  </a:lnTo>
                  <a:cubicBezTo>
                    <a:pt x="14496" y="3806"/>
                    <a:pt x="13852" y="4451"/>
                    <a:pt x="13057" y="4455"/>
                  </a:cubicBezTo>
                  <a:lnTo>
                    <a:pt x="2857" y="4455"/>
                  </a:lnTo>
                  <a:cubicBezTo>
                    <a:pt x="2058" y="4451"/>
                    <a:pt x="1414" y="3806"/>
                    <a:pt x="1414" y="3011"/>
                  </a:cubicBezTo>
                  <a:lnTo>
                    <a:pt x="1414" y="2849"/>
                  </a:lnTo>
                  <a:cubicBezTo>
                    <a:pt x="1417" y="2054"/>
                    <a:pt x="2058" y="1409"/>
                    <a:pt x="2857" y="1409"/>
                  </a:cubicBezTo>
                  <a:close/>
                  <a:moveTo>
                    <a:pt x="2857" y="0"/>
                  </a:moveTo>
                  <a:cubicBezTo>
                    <a:pt x="1282" y="0"/>
                    <a:pt x="5" y="1278"/>
                    <a:pt x="1" y="2853"/>
                  </a:cubicBezTo>
                  <a:lnTo>
                    <a:pt x="1" y="3015"/>
                  </a:lnTo>
                  <a:cubicBezTo>
                    <a:pt x="5" y="4590"/>
                    <a:pt x="1282" y="5868"/>
                    <a:pt x="2857" y="5868"/>
                  </a:cubicBezTo>
                  <a:lnTo>
                    <a:pt x="13057" y="5868"/>
                  </a:lnTo>
                  <a:cubicBezTo>
                    <a:pt x="14632" y="5868"/>
                    <a:pt x="15909" y="4590"/>
                    <a:pt x="15909" y="3015"/>
                  </a:cubicBezTo>
                  <a:lnTo>
                    <a:pt x="15909" y="2853"/>
                  </a:lnTo>
                  <a:cubicBezTo>
                    <a:pt x="15909" y="1278"/>
                    <a:pt x="14632" y="0"/>
                    <a:pt x="130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a:off x="2563311" y="3032093"/>
              <a:ext cx="19948" cy="137843"/>
            </a:xfrm>
            <a:custGeom>
              <a:rect b="b" l="l" r="r" t="t"/>
              <a:pathLst>
                <a:path extrusionOk="0" h="9764" w="1413">
                  <a:moveTo>
                    <a:pt x="0" y="1"/>
                  </a:moveTo>
                  <a:lnTo>
                    <a:pt x="0" y="9764"/>
                  </a:lnTo>
                  <a:lnTo>
                    <a:pt x="1413" y="9764"/>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a:off x="2573278" y="2556813"/>
              <a:ext cx="157735" cy="19948"/>
            </a:xfrm>
            <a:custGeom>
              <a:rect b="b" l="l" r="r" t="t"/>
              <a:pathLst>
                <a:path extrusionOk="0" h="1413" w="11173">
                  <a:moveTo>
                    <a:pt x="0" y="0"/>
                  </a:moveTo>
                  <a:lnTo>
                    <a:pt x="0" y="1413"/>
                  </a:lnTo>
                  <a:lnTo>
                    <a:pt x="11172" y="1413"/>
                  </a:lnTo>
                  <a:lnTo>
                    <a:pt x="111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1"/>
            <p:cNvSpPr/>
            <p:nvPr/>
          </p:nvSpPr>
          <p:spPr>
            <a:xfrm>
              <a:off x="2573278" y="2680624"/>
              <a:ext cx="157735" cy="19906"/>
            </a:xfrm>
            <a:custGeom>
              <a:rect b="b" l="l" r="r" t="t"/>
              <a:pathLst>
                <a:path extrusionOk="0" h="1410" w="11173">
                  <a:moveTo>
                    <a:pt x="0" y="1"/>
                  </a:moveTo>
                  <a:lnTo>
                    <a:pt x="0" y="1410"/>
                  </a:lnTo>
                  <a:lnTo>
                    <a:pt x="11172" y="1410"/>
                  </a:lnTo>
                  <a:lnTo>
                    <a:pt x="111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1"/>
            <p:cNvSpPr/>
            <p:nvPr/>
          </p:nvSpPr>
          <p:spPr>
            <a:xfrm>
              <a:off x="2573278" y="2804392"/>
              <a:ext cx="157735" cy="19962"/>
            </a:xfrm>
            <a:custGeom>
              <a:rect b="b" l="l" r="r" t="t"/>
              <a:pathLst>
                <a:path extrusionOk="0" h="1414" w="11173">
                  <a:moveTo>
                    <a:pt x="0" y="1"/>
                  </a:moveTo>
                  <a:lnTo>
                    <a:pt x="0" y="1414"/>
                  </a:lnTo>
                  <a:lnTo>
                    <a:pt x="11172" y="1414"/>
                  </a:lnTo>
                  <a:lnTo>
                    <a:pt x="111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a:off x="2363845" y="2370688"/>
              <a:ext cx="418880" cy="19962"/>
            </a:xfrm>
            <a:custGeom>
              <a:rect b="b" l="l" r="r" t="t"/>
              <a:pathLst>
                <a:path extrusionOk="0" h="1414" w="29671">
                  <a:moveTo>
                    <a:pt x="0" y="1"/>
                  </a:moveTo>
                  <a:lnTo>
                    <a:pt x="0" y="1414"/>
                  </a:lnTo>
                  <a:lnTo>
                    <a:pt x="29671" y="1414"/>
                  </a:lnTo>
                  <a:lnTo>
                    <a:pt x="29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1"/>
          <p:cNvGrpSpPr/>
          <p:nvPr/>
        </p:nvGrpSpPr>
        <p:grpSpPr>
          <a:xfrm rot="1056403">
            <a:off x="4737766" y="720690"/>
            <a:ext cx="203409" cy="308289"/>
            <a:chOff x="3250805" y="3533264"/>
            <a:chExt cx="352189" cy="533783"/>
          </a:xfrm>
        </p:grpSpPr>
        <p:sp>
          <p:nvSpPr>
            <p:cNvPr id="263" name="Google Shape;263;p11"/>
            <p:cNvSpPr/>
            <p:nvPr/>
          </p:nvSpPr>
          <p:spPr>
            <a:xfrm>
              <a:off x="3343515" y="3654420"/>
              <a:ext cx="222421" cy="399878"/>
            </a:xfrm>
            <a:custGeom>
              <a:rect b="b" l="l" r="r" t="t"/>
              <a:pathLst>
                <a:path extrusionOk="0" h="28325" w="15755">
                  <a:moveTo>
                    <a:pt x="15751" y="0"/>
                  </a:moveTo>
                  <a:lnTo>
                    <a:pt x="0" y="4"/>
                  </a:lnTo>
                  <a:lnTo>
                    <a:pt x="0" y="18677"/>
                  </a:lnTo>
                  <a:cubicBezTo>
                    <a:pt x="0" y="23445"/>
                    <a:pt x="3386" y="27417"/>
                    <a:pt x="7879" y="28324"/>
                  </a:cubicBezTo>
                  <a:cubicBezTo>
                    <a:pt x="12462" y="27386"/>
                    <a:pt x="15755" y="23356"/>
                    <a:pt x="15751" y="18677"/>
                  </a:cubicBezTo>
                  <a:lnTo>
                    <a:pt x="1575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1"/>
            <p:cNvSpPr/>
            <p:nvPr/>
          </p:nvSpPr>
          <p:spPr>
            <a:xfrm>
              <a:off x="3454690" y="3724839"/>
              <a:ext cx="113039" cy="19948"/>
            </a:xfrm>
            <a:custGeom>
              <a:rect b="b" l="l" r="r" t="t"/>
              <a:pathLst>
                <a:path extrusionOk="0" h="1413" w="8007">
                  <a:moveTo>
                    <a:pt x="0" y="0"/>
                  </a:moveTo>
                  <a:lnTo>
                    <a:pt x="0" y="1413"/>
                  </a:lnTo>
                  <a:lnTo>
                    <a:pt x="8007" y="1413"/>
                  </a:lnTo>
                  <a:lnTo>
                    <a:pt x="8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a:off x="3454690" y="3813609"/>
              <a:ext cx="113039" cy="19906"/>
            </a:xfrm>
            <a:custGeom>
              <a:rect b="b" l="l" r="r" t="t"/>
              <a:pathLst>
                <a:path extrusionOk="0" h="1410" w="8007">
                  <a:moveTo>
                    <a:pt x="0" y="1"/>
                  </a:moveTo>
                  <a:lnTo>
                    <a:pt x="0" y="1410"/>
                  </a:lnTo>
                  <a:lnTo>
                    <a:pt x="8007" y="1410"/>
                  </a:lnTo>
                  <a:lnTo>
                    <a:pt x="8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a:off x="3454690" y="3902338"/>
              <a:ext cx="111189" cy="19962"/>
            </a:xfrm>
            <a:custGeom>
              <a:rect b="b" l="l" r="r" t="t"/>
              <a:pathLst>
                <a:path extrusionOk="0" h="1414" w="7876">
                  <a:moveTo>
                    <a:pt x="0" y="0"/>
                  </a:moveTo>
                  <a:lnTo>
                    <a:pt x="0" y="1413"/>
                  </a:lnTo>
                  <a:lnTo>
                    <a:pt x="7876" y="1413"/>
                  </a:lnTo>
                  <a:lnTo>
                    <a:pt x="78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a:off x="3277953" y="3533264"/>
              <a:ext cx="297907" cy="533783"/>
            </a:xfrm>
            <a:custGeom>
              <a:rect b="b" l="l" r="r" t="t"/>
              <a:pathLst>
                <a:path extrusionOk="0" h="37810" w="21102">
                  <a:moveTo>
                    <a:pt x="19688" y="1414"/>
                  </a:moveTo>
                  <a:lnTo>
                    <a:pt x="19688" y="27259"/>
                  </a:lnTo>
                  <a:cubicBezTo>
                    <a:pt x="19688" y="31587"/>
                    <a:pt x="16619" y="35350"/>
                    <a:pt x="12381" y="36211"/>
                  </a:cubicBezTo>
                  <a:cubicBezTo>
                    <a:pt x="11778" y="36335"/>
                    <a:pt x="11164" y="36397"/>
                    <a:pt x="10551" y="36397"/>
                  </a:cubicBezTo>
                  <a:cubicBezTo>
                    <a:pt x="5513" y="36397"/>
                    <a:pt x="1413" y="32297"/>
                    <a:pt x="1413" y="27259"/>
                  </a:cubicBezTo>
                  <a:lnTo>
                    <a:pt x="1413" y="1414"/>
                  </a:lnTo>
                  <a:close/>
                  <a:moveTo>
                    <a:pt x="0" y="1"/>
                  </a:moveTo>
                  <a:lnTo>
                    <a:pt x="0" y="27259"/>
                  </a:lnTo>
                  <a:cubicBezTo>
                    <a:pt x="0" y="33077"/>
                    <a:pt x="4733" y="37810"/>
                    <a:pt x="10551" y="37810"/>
                  </a:cubicBezTo>
                  <a:cubicBezTo>
                    <a:pt x="11261" y="37810"/>
                    <a:pt x="11971" y="37740"/>
                    <a:pt x="12666" y="37593"/>
                  </a:cubicBezTo>
                  <a:cubicBezTo>
                    <a:pt x="17553" y="36601"/>
                    <a:pt x="21101" y="32254"/>
                    <a:pt x="21101" y="27259"/>
                  </a:cubicBezTo>
                  <a:lnTo>
                    <a:pt x="21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1"/>
            <p:cNvSpPr/>
            <p:nvPr/>
          </p:nvSpPr>
          <p:spPr>
            <a:xfrm>
              <a:off x="3250805" y="3533264"/>
              <a:ext cx="352189" cy="19962"/>
            </a:xfrm>
            <a:custGeom>
              <a:rect b="b" l="l" r="r" t="t"/>
              <a:pathLst>
                <a:path extrusionOk="0" h="1414" w="24947">
                  <a:moveTo>
                    <a:pt x="1" y="1"/>
                  </a:moveTo>
                  <a:lnTo>
                    <a:pt x="1" y="1414"/>
                  </a:lnTo>
                  <a:lnTo>
                    <a:pt x="24947" y="1414"/>
                  </a:lnTo>
                  <a:lnTo>
                    <a:pt x="24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11"/>
          <p:cNvGrpSpPr/>
          <p:nvPr/>
        </p:nvGrpSpPr>
        <p:grpSpPr>
          <a:xfrm rot="-755989">
            <a:off x="6196613" y="715589"/>
            <a:ext cx="192509" cy="318487"/>
            <a:chOff x="2994713" y="2224360"/>
            <a:chExt cx="333286" cy="551387"/>
          </a:xfrm>
        </p:grpSpPr>
        <p:sp>
          <p:nvSpPr>
            <p:cNvPr id="270" name="Google Shape;270;p11"/>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1"/>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1"/>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1"/>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1"/>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1"/>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11"/>
          <p:cNvGrpSpPr/>
          <p:nvPr/>
        </p:nvGrpSpPr>
        <p:grpSpPr>
          <a:xfrm>
            <a:off x="260849" y="4708171"/>
            <a:ext cx="381304" cy="365629"/>
            <a:chOff x="4385428" y="3121061"/>
            <a:chExt cx="785060" cy="752787"/>
          </a:xfrm>
        </p:grpSpPr>
        <p:sp>
          <p:nvSpPr>
            <p:cNvPr id="277" name="Google Shape;277;p11"/>
            <p:cNvSpPr/>
            <p:nvPr/>
          </p:nvSpPr>
          <p:spPr>
            <a:xfrm>
              <a:off x="4385428" y="3121061"/>
              <a:ext cx="785060" cy="752787"/>
            </a:xfrm>
            <a:custGeom>
              <a:rect b="b" l="l" r="r" t="t"/>
              <a:pathLst>
                <a:path extrusionOk="0" h="53323" w="55609">
                  <a:moveTo>
                    <a:pt x="42411" y="1412"/>
                  </a:moveTo>
                  <a:cubicBezTo>
                    <a:pt x="42416" y="1412"/>
                    <a:pt x="42421" y="1412"/>
                    <a:pt x="42426" y="1412"/>
                  </a:cubicBezTo>
                  <a:cubicBezTo>
                    <a:pt x="42429" y="1412"/>
                    <a:pt x="42432" y="1412"/>
                    <a:pt x="42435" y="1412"/>
                  </a:cubicBezTo>
                  <a:cubicBezTo>
                    <a:pt x="46720" y="1412"/>
                    <a:pt x="50584" y="3993"/>
                    <a:pt x="52223" y="7955"/>
                  </a:cubicBezTo>
                  <a:cubicBezTo>
                    <a:pt x="53868" y="11916"/>
                    <a:pt x="52961" y="16479"/>
                    <a:pt x="49923" y="19509"/>
                  </a:cubicBezTo>
                  <a:lnTo>
                    <a:pt x="30706" y="38730"/>
                  </a:lnTo>
                  <a:cubicBezTo>
                    <a:pt x="28447" y="40977"/>
                    <a:pt x="25525" y="42432"/>
                    <a:pt x="22371" y="42880"/>
                  </a:cubicBezTo>
                  <a:lnTo>
                    <a:pt x="21008" y="43073"/>
                  </a:lnTo>
                  <a:cubicBezTo>
                    <a:pt x="16804" y="43668"/>
                    <a:pt x="12909" y="45609"/>
                    <a:pt x="9898" y="48609"/>
                  </a:cubicBezTo>
                  <a:lnTo>
                    <a:pt x="7590" y="50917"/>
                  </a:lnTo>
                  <a:cubicBezTo>
                    <a:pt x="6926" y="51581"/>
                    <a:pt x="6056" y="51913"/>
                    <a:pt x="5187" y="51913"/>
                  </a:cubicBezTo>
                  <a:cubicBezTo>
                    <a:pt x="4317" y="51913"/>
                    <a:pt x="3447" y="51581"/>
                    <a:pt x="2783" y="50917"/>
                  </a:cubicBezTo>
                  <a:cubicBezTo>
                    <a:pt x="1459" y="49593"/>
                    <a:pt x="1459" y="47443"/>
                    <a:pt x="2783" y="46115"/>
                  </a:cubicBezTo>
                  <a:lnTo>
                    <a:pt x="4729" y="44169"/>
                  </a:lnTo>
                  <a:cubicBezTo>
                    <a:pt x="7980" y="40927"/>
                    <a:pt x="10211" y="36804"/>
                    <a:pt x="11153" y="32306"/>
                  </a:cubicBezTo>
                  <a:lnTo>
                    <a:pt x="11323" y="31492"/>
                  </a:lnTo>
                  <a:cubicBezTo>
                    <a:pt x="11906" y="28705"/>
                    <a:pt x="13288" y="26149"/>
                    <a:pt x="15303" y="24138"/>
                  </a:cubicBezTo>
                  <a:lnTo>
                    <a:pt x="34925" y="4512"/>
                  </a:lnTo>
                  <a:cubicBezTo>
                    <a:pt x="36910" y="2527"/>
                    <a:pt x="39602" y="1412"/>
                    <a:pt x="42411" y="1412"/>
                  </a:cubicBezTo>
                  <a:close/>
                  <a:moveTo>
                    <a:pt x="42428" y="1"/>
                  </a:moveTo>
                  <a:cubicBezTo>
                    <a:pt x="39350" y="1"/>
                    <a:pt x="36272" y="1172"/>
                    <a:pt x="33929" y="3516"/>
                  </a:cubicBezTo>
                  <a:lnTo>
                    <a:pt x="14307" y="23138"/>
                  </a:lnTo>
                  <a:cubicBezTo>
                    <a:pt x="12099" y="25342"/>
                    <a:pt x="10581" y="28145"/>
                    <a:pt x="9941" y="31202"/>
                  </a:cubicBezTo>
                  <a:lnTo>
                    <a:pt x="9771" y="32017"/>
                  </a:lnTo>
                  <a:cubicBezTo>
                    <a:pt x="8887" y="36244"/>
                    <a:pt x="6787" y="40120"/>
                    <a:pt x="3729" y="43173"/>
                  </a:cubicBezTo>
                  <a:lnTo>
                    <a:pt x="1788" y="45115"/>
                  </a:lnTo>
                  <a:cubicBezTo>
                    <a:pt x="409" y="46490"/>
                    <a:pt x="0" y="48559"/>
                    <a:pt x="745" y="50358"/>
                  </a:cubicBezTo>
                  <a:cubicBezTo>
                    <a:pt x="1485" y="52150"/>
                    <a:pt x="3237" y="53322"/>
                    <a:pt x="5179" y="53322"/>
                  </a:cubicBezTo>
                  <a:cubicBezTo>
                    <a:pt x="5182" y="53322"/>
                    <a:pt x="5185" y="53322"/>
                    <a:pt x="5189" y="53322"/>
                  </a:cubicBezTo>
                  <a:cubicBezTo>
                    <a:pt x="5193" y="53322"/>
                    <a:pt x="5198" y="53322"/>
                    <a:pt x="5203" y="53322"/>
                  </a:cubicBezTo>
                  <a:cubicBezTo>
                    <a:pt x="6472" y="53322"/>
                    <a:pt x="7690" y="52817"/>
                    <a:pt x="8590" y="51921"/>
                  </a:cubicBezTo>
                  <a:lnTo>
                    <a:pt x="10902" y="49609"/>
                  </a:lnTo>
                  <a:cubicBezTo>
                    <a:pt x="13693" y="46829"/>
                    <a:pt x="17306" y="45026"/>
                    <a:pt x="21209" y="44474"/>
                  </a:cubicBezTo>
                  <a:lnTo>
                    <a:pt x="22568" y="44281"/>
                  </a:lnTo>
                  <a:cubicBezTo>
                    <a:pt x="26027" y="43787"/>
                    <a:pt x="29231" y="42193"/>
                    <a:pt x="31705" y="39726"/>
                  </a:cubicBezTo>
                  <a:lnTo>
                    <a:pt x="50926" y="20509"/>
                  </a:lnTo>
                  <a:cubicBezTo>
                    <a:pt x="55609" y="15823"/>
                    <a:pt x="55609" y="8198"/>
                    <a:pt x="50926" y="3516"/>
                  </a:cubicBezTo>
                  <a:cubicBezTo>
                    <a:pt x="48583" y="1172"/>
                    <a:pt x="45505" y="1"/>
                    <a:pt x="42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1"/>
            <p:cNvSpPr/>
            <p:nvPr/>
          </p:nvSpPr>
          <p:spPr>
            <a:xfrm>
              <a:off x="4610391" y="3276198"/>
              <a:ext cx="388429" cy="388372"/>
            </a:xfrm>
            <a:custGeom>
              <a:rect b="b" l="l" r="r" t="t"/>
              <a:pathLst>
                <a:path extrusionOk="0" h="27510" w="27514">
                  <a:moveTo>
                    <a:pt x="26514" y="0"/>
                  </a:moveTo>
                  <a:lnTo>
                    <a:pt x="1" y="26514"/>
                  </a:lnTo>
                  <a:lnTo>
                    <a:pt x="1001" y="27510"/>
                  </a:lnTo>
                  <a:lnTo>
                    <a:pt x="27514" y="1000"/>
                  </a:lnTo>
                  <a:lnTo>
                    <a:pt x="2651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1"/>
            <p:cNvSpPr/>
            <p:nvPr/>
          </p:nvSpPr>
          <p:spPr>
            <a:xfrm>
              <a:off x="4816676" y="3218373"/>
              <a:ext cx="88898" cy="88898"/>
            </a:xfrm>
            <a:custGeom>
              <a:rect b="b" l="l" r="r" t="t"/>
              <a:pathLst>
                <a:path extrusionOk="0" h="6297" w="6297">
                  <a:moveTo>
                    <a:pt x="1000" y="0"/>
                  </a:moveTo>
                  <a:lnTo>
                    <a:pt x="0" y="1000"/>
                  </a:lnTo>
                  <a:lnTo>
                    <a:pt x="5301" y="6297"/>
                  </a:lnTo>
                  <a:lnTo>
                    <a:pt x="6297" y="5301"/>
                  </a:lnTo>
                  <a:lnTo>
                    <a:pt x="10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1"/>
            <p:cNvSpPr/>
            <p:nvPr/>
          </p:nvSpPr>
          <p:spPr>
            <a:xfrm>
              <a:off x="4722879" y="3312000"/>
              <a:ext cx="88898" cy="88898"/>
            </a:xfrm>
            <a:custGeom>
              <a:rect b="b" l="l" r="r" t="t"/>
              <a:pathLst>
                <a:path extrusionOk="0" h="6297" w="6297">
                  <a:moveTo>
                    <a:pt x="997" y="1"/>
                  </a:moveTo>
                  <a:lnTo>
                    <a:pt x="1" y="1000"/>
                  </a:lnTo>
                  <a:lnTo>
                    <a:pt x="5297" y="6297"/>
                  </a:lnTo>
                  <a:lnTo>
                    <a:pt x="6297" y="5297"/>
                  </a:lnTo>
                  <a:lnTo>
                    <a:pt x="9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1"/>
            <p:cNvSpPr/>
            <p:nvPr/>
          </p:nvSpPr>
          <p:spPr>
            <a:xfrm>
              <a:off x="4629040" y="3405854"/>
              <a:ext cx="88898" cy="88898"/>
            </a:xfrm>
            <a:custGeom>
              <a:rect b="b" l="l" r="r" t="t"/>
              <a:pathLst>
                <a:path extrusionOk="0" h="6297" w="6297">
                  <a:moveTo>
                    <a:pt x="996" y="0"/>
                  </a:moveTo>
                  <a:lnTo>
                    <a:pt x="0" y="996"/>
                  </a:lnTo>
                  <a:lnTo>
                    <a:pt x="5297" y="6297"/>
                  </a:lnTo>
                  <a:lnTo>
                    <a:pt x="6296" y="5297"/>
                  </a:lnTo>
                  <a:lnTo>
                    <a:pt x="9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11"/>
          <p:cNvGrpSpPr/>
          <p:nvPr/>
        </p:nvGrpSpPr>
        <p:grpSpPr>
          <a:xfrm>
            <a:off x="7825956" y="4688182"/>
            <a:ext cx="294989" cy="277906"/>
            <a:chOff x="3522327" y="1976386"/>
            <a:chExt cx="510715" cy="481139"/>
          </a:xfrm>
        </p:grpSpPr>
        <p:sp>
          <p:nvSpPr>
            <p:cNvPr id="283" name="Google Shape;283;p11"/>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1"/>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1"/>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1"/>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1"/>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1"/>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1"/>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1"/>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11"/>
          <p:cNvGrpSpPr/>
          <p:nvPr/>
        </p:nvGrpSpPr>
        <p:grpSpPr>
          <a:xfrm rot="1075609">
            <a:off x="3536145" y="4688455"/>
            <a:ext cx="301780" cy="405070"/>
            <a:chOff x="4106283" y="2500625"/>
            <a:chExt cx="522432" cy="701244"/>
          </a:xfrm>
        </p:grpSpPr>
        <p:sp>
          <p:nvSpPr>
            <p:cNvPr id="292" name="Google Shape;292;p11"/>
            <p:cNvSpPr/>
            <p:nvPr/>
          </p:nvSpPr>
          <p:spPr>
            <a:xfrm>
              <a:off x="4258653" y="2963863"/>
              <a:ext cx="108309" cy="91030"/>
            </a:xfrm>
            <a:custGeom>
              <a:rect b="b" l="l" r="r" t="t"/>
              <a:pathLst>
                <a:path extrusionOk="0" h="6448" w="7672">
                  <a:moveTo>
                    <a:pt x="6039" y="1413"/>
                  </a:moveTo>
                  <a:lnTo>
                    <a:pt x="5514" y="5034"/>
                  </a:lnTo>
                  <a:lnTo>
                    <a:pt x="2159" y="5034"/>
                  </a:lnTo>
                  <a:lnTo>
                    <a:pt x="1634" y="1413"/>
                  </a:lnTo>
                  <a:close/>
                  <a:moveTo>
                    <a:pt x="1" y="0"/>
                  </a:moveTo>
                  <a:lnTo>
                    <a:pt x="939" y="6447"/>
                  </a:lnTo>
                  <a:lnTo>
                    <a:pt x="6737" y="6447"/>
                  </a:lnTo>
                  <a:lnTo>
                    <a:pt x="76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1"/>
            <p:cNvSpPr/>
            <p:nvPr/>
          </p:nvSpPr>
          <p:spPr>
            <a:xfrm>
              <a:off x="4106283" y="2500625"/>
              <a:ext cx="413106" cy="483200"/>
            </a:xfrm>
            <a:custGeom>
              <a:rect b="b" l="l" r="r" t="t"/>
              <a:pathLst>
                <a:path extrusionOk="0" h="34227" w="29262">
                  <a:moveTo>
                    <a:pt x="24672" y="1409"/>
                  </a:moveTo>
                  <a:cubicBezTo>
                    <a:pt x="26425" y="1413"/>
                    <a:pt x="27845" y="2834"/>
                    <a:pt x="27849" y="4586"/>
                  </a:cubicBezTo>
                  <a:lnTo>
                    <a:pt x="27849" y="24494"/>
                  </a:lnTo>
                  <a:cubicBezTo>
                    <a:pt x="27849" y="29080"/>
                    <a:pt x="24116" y="32813"/>
                    <a:pt x="19530" y="32813"/>
                  </a:cubicBezTo>
                  <a:lnTo>
                    <a:pt x="9732" y="32813"/>
                  </a:lnTo>
                  <a:cubicBezTo>
                    <a:pt x="5146" y="32813"/>
                    <a:pt x="1413" y="29080"/>
                    <a:pt x="1413" y="24494"/>
                  </a:cubicBezTo>
                  <a:lnTo>
                    <a:pt x="1413" y="4590"/>
                  </a:lnTo>
                  <a:cubicBezTo>
                    <a:pt x="1417" y="2834"/>
                    <a:pt x="2838" y="1413"/>
                    <a:pt x="4590" y="1413"/>
                  </a:cubicBezTo>
                  <a:lnTo>
                    <a:pt x="24672" y="1409"/>
                  </a:lnTo>
                  <a:close/>
                  <a:moveTo>
                    <a:pt x="4590" y="0"/>
                  </a:moveTo>
                  <a:cubicBezTo>
                    <a:pt x="2058" y="0"/>
                    <a:pt x="4" y="2054"/>
                    <a:pt x="0" y="4586"/>
                  </a:cubicBezTo>
                  <a:lnTo>
                    <a:pt x="0" y="24490"/>
                  </a:lnTo>
                  <a:cubicBezTo>
                    <a:pt x="0" y="29860"/>
                    <a:pt x="4366" y="34226"/>
                    <a:pt x="9732" y="34226"/>
                  </a:cubicBezTo>
                  <a:lnTo>
                    <a:pt x="19530" y="34226"/>
                  </a:lnTo>
                  <a:cubicBezTo>
                    <a:pt x="24896" y="34226"/>
                    <a:pt x="29262" y="29860"/>
                    <a:pt x="29258" y="24490"/>
                  </a:cubicBezTo>
                  <a:lnTo>
                    <a:pt x="29258" y="4586"/>
                  </a:lnTo>
                  <a:cubicBezTo>
                    <a:pt x="29258" y="2054"/>
                    <a:pt x="27204" y="0"/>
                    <a:pt x="2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1"/>
            <p:cNvSpPr/>
            <p:nvPr/>
          </p:nvSpPr>
          <p:spPr>
            <a:xfrm>
              <a:off x="4178438" y="2642153"/>
              <a:ext cx="268854" cy="279922"/>
            </a:xfrm>
            <a:custGeom>
              <a:rect b="b" l="l" r="r" t="t"/>
              <a:pathLst>
                <a:path extrusionOk="0" h="19828" w="19044">
                  <a:moveTo>
                    <a:pt x="0" y="0"/>
                  </a:moveTo>
                  <a:lnTo>
                    <a:pt x="0" y="10806"/>
                  </a:lnTo>
                  <a:cubicBezTo>
                    <a:pt x="0" y="15786"/>
                    <a:pt x="4038" y="19827"/>
                    <a:pt x="9022" y="19827"/>
                  </a:cubicBezTo>
                  <a:lnTo>
                    <a:pt x="10018" y="19827"/>
                  </a:lnTo>
                  <a:cubicBezTo>
                    <a:pt x="15002" y="19827"/>
                    <a:pt x="19044" y="15786"/>
                    <a:pt x="19044" y="10806"/>
                  </a:cubicBezTo>
                  <a:lnTo>
                    <a:pt x="1904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1"/>
            <p:cNvSpPr/>
            <p:nvPr/>
          </p:nvSpPr>
          <p:spPr>
            <a:xfrm>
              <a:off x="4221157" y="2571523"/>
              <a:ext cx="183302" cy="19962"/>
            </a:xfrm>
            <a:custGeom>
              <a:rect b="b" l="l" r="r" t="t"/>
              <a:pathLst>
                <a:path extrusionOk="0" h="1414" w="12984">
                  <a:moveTo>
                    <a:pt x="1" y="0"/>
                  </a:moveTo>
                  <a:lnTo>
                    <a:pt x="1" y="1413"/>
                  </a:lnTo>
                  <a:lnTo>
                    <a:pt x="12983" y="1413"/>
                  </a:lnTo>
                  <a:lnTo>
                    <a:pt x="12983"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1"/>
            <p:cNvSpPr/>
            <p:nvPr/>
          </p:nvSpPr>
          <p:spPr>
            <a:xfrm>
              <a:off x="4302855" y="2615499"/>
              <a:ext cx="325860" cy="586370"/>
            </a:xfrm>
            <a:custGeom>
              <a:rect b="b" l="l" r="r" t="t"/>
              <a:pathLst>
                <a:path extrusionOk="0" h="41535" w="23082">
                  <a:moveTo>
                    <a:pt x="21669" y="1"/>
                  </a:moveTo>
                  <a:lnTo>
                    <a:pt x="21669" y="30417"/>
                  </a:lnTo>
                  <a:cubicBezTo>
                    <a:pt x="21669" y="35767"/>
                    <a:pt x="17314" y="40122"/>
                    <a:pt x="11964" y="40122"/>
                  </a:cubicBezTo>
                  <a:lnTo>
                    <a:pt x="11119" y="40122"/>
                  </a:lnTo>
                  <a:cubicBezTo>
                    <a:pt x="5768" y="40122"/>
                    <a:pt x="1414" y="35767"/>
                    <a:pt x="1414" y="30417"/>
                  </a:cubicBezTo>
                  <a:lnTo>
                    <a:pt x="1" y="30417"/>
                  </a:lnTo>
                  <a:cubicBezTo>
                    <a:pt x="1" y="36547"/>
                    <a:pt x="4992" y="41535"/>
                    <a:pt x="11119" y="41535"/>
                  </a:cubicBezTo>
                  <a:lnTo>
                    <a:pt x="11964" y="41535"/>
                  </a:lnTo>
                  <a:cubicBezTo>
                    <a:pt x="18094" y="41535"/>
                    <a:pt x="23082" y="36547"/>
                    <a:pt x="23082" y="30417"/>
                  </a:cubicBezTo>
                  <a:lnTo>
                    <a:pt x="23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1"/>
            <p:cNvSpPr/>
            <p:nvPr/>
          </p:nvSpPr>
          <p:spPr>
            <a:xfrm>
              <a:off x="4379640" y="2665970"/>
              <a:ext cx="135288" cy="19962"/>
            </a:xfrm>
            <a:custGeom>
              <a:rect b="b" l="l" r="r" t="t"/>
              <a:pathLst>
                <a:path extrusionOk="0" h="1414" w="9583">
                  <a:moveTo>
                    <a:pt x="1" y="0"/>
                  </a:moveTo>
                  <a:lnTo>
                    <a:pt x="1" y="1413"/>
                  </a:lnTo>
                  <a:lnTo>
                    <a:pt x="9582" y="1413"/>
                  </a:lnTo>
                  <a:lnTo>
                    <a:pt x="9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1"/>
            <p:cNvSpPr/>
            <p:nvPr/>
          </p:nvSpPr>
          <p:spPr>
            <a:xfrm>
              <a:off x="4379640" y="2772133"/>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1"/>
            <p:cNvSpPr/>
            <p:nvPr/>
          </p:nvSpPr>
          <p:spPr>
            <a:xfrm>
              <a:off x="4379640" y="2878297"/>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11"/>
          <p:cNvGrpSpPr/>
          <p:nvPr/>
        </p:nvGrpSpPr>
        <p:grpSpPr>
          <a:xfrm rot="900064">
            <a:off x="883310" y="4109794"/>
            <a:ext cx="260334" cy="319981"/>
            <a:chOff x="3114176" y="1269099"/>
            <a:chExt cx="450729" cy="553999"/>
          </a:xfrm>
        </p:grpSpPr>
        <p:sp>
          <p:nvSpPr>
            <p:cNvPr id="301" name="Google Shape;301;p11"/>
            <p:cNvSpPr/>
            <p:nvPr/>
          </p:nvSpPr>
          <p:spPr>
            <a:xfrm>
              <a:off x="3186824" y="1376519"/>
              <a:ext cx="378081" cy="446579"/>
            </a:xfrm>
            <a:custGeom>
              <a:rect b="b" l="l" r="r" t="t"/>
              <a:pathLst>
                <a:path extrusionOk="0" h="31633" w="26781">
                  <a:moveTo>
                    <a:pt x="22341" y="1"/>
                  </a:moveTo>
                  <a:lnTo>
                    <a:pt x="22341" y="27193"/>
                  </a:lnTo>
                  <a:lnTo>
                    <a:pt x="1" y="27193"/>
                  </a:lnTo>
                  <a:lnTo>
                    <a:pt x="1" y="31633"/>
                  </a:lnTo>
                  <a:lnTo>
                    <a:pt x="26780" y="31633"/>
                  </a:lnTo>
                  <a:lnTo>
                    <a:pt x="2678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3114176" y="1303871"/>
              <a:ext cx="398029" cy="466527"/>
            </a:xfrm>
            <a:custGeom>
              <a:rect b="b" l="l" r="r" t="t"/>
              <a:pathLst>
                <a:path extrusionOk="0" h="33046" w="28194">
                  <a:moveTo>
                    <a:pt x="26780" y="1414"/>
                  </a:moveTo>
                  <a:lnTo>
                    <a:pt x="26780" y="31637"/>
                  </a:lnTo>
                  <a:lnTo>
                    <a:pt x="1414" y="31637"/>
                  </a:lnTo>
                  <a:lnTo>
                    <a:pt x="1414" y="1414"/>
                  </a:lnTo>
                  <a:close/>
                  <a:moveTo>
                    <a:pt x="1" y="1"/>
                  </a:moveTo>
                  <a:lnTo>
                    <a:pt x="1" y="33046"/>
                  </a:lnTo>
                  <a:lnTo>
                    <a:pt x="28193" y="33046"/>
                  </a:lnTo>
                  <a:lnTo>
                    <a:pt x="28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a:off x="3229276" y="1269099"/>
              <a:ext cx="167829" cy="89505"/>
            </a:xfrm>
            <a:custGeom>
              <a:rect b="b" l="l" r="r" t="t"/>
              <a:pathLst>
                <a:path extrusionOk="0" h="6340" w="11888">
                  <a:moveTo>
                    <a:pt x="1" y="1"/>
                  </a:moveTo>
                  <a:lnTo>
                    <a:pt x="1" y="6339"/>
                  </a:lnTo>
                  <a:lnTo>
                    <a:pt x="11887" y="6339"/>
                  </a:lnTo>
                  <a:lnTo>
                    <a:pt x="11887"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3191300" y="1460335"/>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a:off x="3191300" y="1561374"/>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a:off x="3191300" y="1662427"/>
              <a:ext cx="243837" cy="19962"/>
            </a:xfrm>
            <a:custGeom>
              <a:rect b="b" l="l" r="r" t="t"/>
              <a:pathLst>
                <a:path extrusionOk="0" h="1414" w="17272">
                  <a:moveTo>
                    <a:pt x="0" y="0"/>
                  </a:moveTo>
                  <a:lnTo>
                    <a:pt x="0" y="1413"/>
                  </a:lnTo>
                  <a:lnTo>
                    <a:pt x="17272" y="1413"/>
                  </a:lnTo>
                  <a:lnTo>
                    <a:pt x="172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11"/>
          <p:cNvGrpSpPr/>
          <p:nvPr/>
        </p:nvGrpSpPr>
        <p:grpSpPr>
          <a:xfrm rot="454223">
            <a:off x="4595391" y="4234200"/>
            <a:ext cx="157754" cy="365586"/>
            <a:chOff x="3789373" y="1135858"/>
            <a:chExt cx="273103" cy="632902"/>
          </a:xfrm>
        </p:grpSpPr>
        <p:sp>
          <p:nvSpPr>
            <p:cNvPr id="308" name="Google Shape;308;p11"/>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5217391" y="4839369"/>
            <a:ext cx="268169" cy="175896"/>
            <a:chOff x="4277246" y="2003393"/>
            <a:chExt cx="464282" cy="304529"/>
          </a:xfrm>
        </p:grpSpPr>
        <p:sp>
          <p:nvSpPr>
            <p:cNvPr id="312" name="Google Shape;312;p11"/>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11"/>
          <p:cNvGrpSpPr/>
          <p:nvPr/>
        </p:nvGrpSpPr>
        <p:grpSpPr>
          <a:xfrm>
            <a:off x="6544810" y="4506723"/>
            <a:ext cx="314159" cy="264688"/>
            <a:chOff x="4264060" y="1424745"/>
            <a:chExt cx="543905" cy="458254"/>
          </a:xfrm>
        </p:grpSpPr>
        <p:sp>
          <p:nvSpPr>
            <p:cNvPr id="316" name="Google Shape;316;p11"/>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11"/>
          <p:cNvGrpSpPr/>
          <p:nvPr/>
        </p:nvGrpSpPr>
        <p:grpSpPr>
          <a:xfrm rot="454223">
            <a:off x="2626960" y="880795"/>
            <a:ext cx="280499" cy="281510"/>
            <a:chOff x="2694759" y="3017326"/>
            <a:chExt cx="485600" cy="487350"/>
          </a:xfrm>
        </p:grpSpPr>
        <p:sp>
          <p:nvSpPr>
            <p:cNvPr id="319" name="Google Shape;319;p11"/>
            <p:cNvSpPr/>
            <p:nvPr/>
          </p:nvSpPr>
          <p:spPr>
            <a:xfrm>
              <a:off x="2694759" y="3095960"/>
              <a:ext cx="485600" cy="408716"/>
            </a:xfrm>
            <a:custGeom>
              <a:rect b="b" l="l" r="r" t="t"/>
              <a:pathLst>
                <a:path extrusionOk="0" h="28951" w="34397">
                  <a:moveTo>
                    <a:pt x="26096" y="1414"/>
                  </a:moveTo>
                  <a:cubicBezTo>
                    <a:pt x="29895" y="1414"/>
                    <a:pt x="32983" y="4502"/>
                    <a:pt x="32983" y="8297"/>
                  </a:cubicBezTo>
                  <a:lnTo>
                    <a:pt x="32983" y="20650"/>
                  </a:lnTo>
                  <a:cubicBezTo>
                    <a:pt x="32983" y="24445"/>
                    <a:pt x="29895" y="27533"/>
                    <a:pt x="26096" y="27533"/>
                  </a:cubicBezTo>
                  <a:lnTo>
                    <a:pt x="8296" y="27533"/>
                  </a:lnTo>
                  <a:cubicBezTo>
                    <a:pt x="4498" y="27533"/>
                    <a:pt x="1409" y="24445"/>
                    <a:pt x="1409" y="20650"/>
                  </a:cubicBezTo>
                  <a:lnTo>
                    <a:pt x="1409" y="8297"/>
                  </a:lnTo>
                  <a:cubicBezTo>
                    <a:pt x="1409" y="4502"/>
                    <a:pt x="4498" y="1414"/>
                    <a:pt x="8296" y="1414"/>
                  </a:cubicBezTo>
                  <a:close/>
                  <a:moveTo>
                    <a:pt x="8296" y="1"/>
                  </a:moveTo>
                  <a:cubicBezTo>
                    <a:pt x="3722" y="1"/>
                    <a:pt x="0" y="3726"/>
                    <a:pt x="0" y="8297"/>
                  </a:cubicBezTo>
                  <a:lnTo>
                    <a:pt x="0" y="20650"/>
                  </a:lnTo>
                  <a:cubicBezTo>
                    <a:pt x="0" y="25225"/>
                    <a:pt x="3722" y="28950"/>
                    <a:pt x="8296" y="28950"/>
                  </a:cubicBezTo>
                  <a:lnTo>
                    <a:pt x="26096" y="28950"/>
                  </a:lnTo>
                  <a:cubicBezTo>
                    <a:pt x="30675" y="28950"/>
                    <a:pt x="34396" y="25225"/>
                    <a:pt x="34396" y="20650"/>
                  </a:cubicBezTo>
                  <a:lnTo>
                    <a:pt x="34396" y="8297"/>
                  </a:lnTo>
                  <a:cubicBezTo>
                    <a:pt x="34396" y="3726"/>
                    <a:pt x="30671" y="1"/>
                    <a:pt x="260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a:off x="2884300" y="3202562"/>
              <a:ext cx="106460" cy="195457"/>
            </a:xfrm>
            <a:custGeom>
              <a:rect b="b" l="l" r="r" t="t"/>
              <a:pathLst>
                <a:path extrusionOk="0" h="13845" w="7541">
                  <a:moveTo>
                    <a:pt x="1" y="1"/>
                  </a:moveTo>
                  <a:lnTo>
                    <a:pt x="1" y="13844"/>
                  </a:lnTo>
                  <a:lnTo>
                    <a:pt x="7540" y="13844"/>
                  </a:lnTo>
                  <a:lnTo>
                    <a:pt x="754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1"/>
            <p:cNvSpPr/>
            <p:nvPr/>
          </p:nvSpPr>
          <p:spPr>
            <a:xfrm>
              <a:off x="2839830" y="3247088"/>
              <a:ext cx="195443" cy="106460"/>
            </a:xfrm>
            <a:custGeom>
              <a:rect b="b" l="l" r="r" t="t"/>
              <a:pathLst>
                <a:path extrusionOk="0" h="7541" w="13844">
                  <a:moveTo>
                    <a:pt x="1" y="1"/>
                  </a:moveTo>
                  <a:lnTo>
                    <a:pt x="1" y="7540"/>
                  </a:lnTo>
                  <a:lnTo>
                    <a:pt x="13844" y="7540"/>
                  </a:lnTo>
                  <a:lnTo>
                    <a:pt x="13844"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1"/>
            <p:cNvSpPr/>
            <p:nvPr/>
          </p:nvSpPr>
          <p:spPr>
            <a:xfrm>
              <a:off x="2829863" y="3017326"/>
              <a:ext cx="215391" cy="98597"/>
            </a:xfrm>
            <a:custGeom>
              <a:rect b="b" l="l" r="r" t="t"/>
              <a:pathLst>
                <a:path extrusionOk="0" h="6984" w="15257">
                  <a:moveTo>
                    <a:pt x="11300" y="1413"/>
                  </a:moveTo>
                  <a:cubicBezTo>
                    <a:pt x="12701" y="1413"/>
                    <a:pt x="13840" y="2552"/>
                    <a:pt x="13844" y="3957"/>
                  </a:cubicBezTo>
                  <a:lnTo>
                    <a:pt x="13844" y="5571"/>
                  </a:lnTo>
                  <a:lnTo>
                    <a:pt x="1413" y="5571"/>
                  </a:lnTo>
                  <a:lnTo>
                    <a:pt x="1413" y="3957"/>
                  </a:lnTo>
                  <a:cubicBezTo>
                    <a:pt x="1413" y="2552"/>
                    <a:pt x="2552" y="1413"/>
                    <a:pt x="3957" y="1413"/>
                  </a:cubicBezTo>
                  <a:close/>
                  <a:moveTo>
                    <a:pt x="3957" y="0"/>
                  </a:moveTo>
                  <a:cubicBezTo>
                    <a:pt x="1772" y="0"/>
                    <a:pt x="0" y="1772"/>
                    <a:pt x="0" y="3957"/>
                  </a:cubicBezTo>
                  <a:lnTo>
                    <a:pt x="0" y="6984"/>
                  </a:lnTo>
                  <a:lnTo>
                    <a:pt x="15256" y="6984"/>
                  </a:lnTo>
                  <a:lnTo>
                    <a:pt x="15256" y="3957"/>
                  </a:lnTo>
                  <a:cubicBezTo>
                    <a:pt x="15253" y="1772"/>
                    <a:pt x="13481" y="0"/>
                    <a:pt x="1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11"/>
          <p:cNvGrpSpPr/>
          <p:nvPr/>
        </p:nvGrpSpPr>
        <p:grpSpPr>
          <a:xfrm rot="-817059">
            <a:off x="1632570" y="4491222"/>
            <a:ext cx="336312" cy="454084"/>
            <a:chOff x="3743647" y="3305789"/>
            <a:chExt cx="582220" cy="786105"/>
          </a:xfrm>
        </p:grpSpPr>
        <p:sp>
          <p:nvSpPr>
            <p:cNvPr id="324" name="Google Shape;324;p11"/>
            <p:cNvSpPr/>
            <p:nvPr/>
          </p:nvSpPr>
          <p:spPr>
            <a:xfrm>
              <a:off x="3855909" y="3305789"/>
              <a:ext cx="215122" cy="399059"/>
            </a:xfrm>
            <a:custGeom>
              <a:rect b="b" l="l" r="r" t="t"/>
              <a:pathLst>
                <a:path extrusionOk="0" h="28267" w="15238">
                  <a:moveTo>
                    <a:pt x="13825" y="1413"/>
                  </a:moveTo>
                  <a:lnTo>
                    <a:pt x="13825" y="26853"/>
                  </a:lnTo>
                  <a:lnTo>
                    <a:pt x="1410" y="26853"/>
                  </a:lnTo>
                  <a:lnTo>
                    <a:pt x="1410" y="1413"/>
                  </a:lnTo>
                  <a:close/>
                  <a:moveTo>
                    <a:pt x="1" y="1"/>
                  </a:moveTo>
                  <a:lnTo>
                    <a:pt x="1" y="28266"/>
                  </a:lnTo>
                  <a:lnTo>
                    <a:pt x="15238" y="28266"/>
                  </a:lnTo>
                  <a:lnTo>
                    <a:pt x="1523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1"/>
            <p:cNvSpPr/>
            <p:nvPr/>
          </p:nvSpPr>
          <p:spPr>
            <a:xfrm>
              <a:off x="3900549" y="3684886"/>
              <a:ext cx="125843" cy="89717"/>
            </a:xfrm>
            <a:custGeom>
              <a:rect b="b" l="l" r="r" t="t"/>
              <a:pathLst>
                <a:path extrusionOk="0" h="6355" w="8914">
                  <a:moveTo>
                    <a:pt x="7501" y="1413"/>
                  </a:moveTo>
                  <a:lnTo>
                    <a:pt x="7501" y="4942"/>
                  </a:lnTo>
                  <a:lnTo>
                    <a:pt x="1413" y="4942"/>
                  </a:lnTo>
                  <a:lnTo>
                    <a:pt x="1413" y="1413"/>
                  </a:lnTo>
                  <a:close/>
                  <a:moveTo>
                    <a:pt x="0" y="0"/>
                  </a:moveTo>
                  <a:lnTo>
                    <a:pt x="0" y="6355"/>
                  </a:lnTo>
                  <a:lnTo>
                    <a:pt x="8914" y="6355"/>
                  </a:lnTo>
                  <a:lnTo>
                    <a:pt x="89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1"/>
            <p:cNvSpPr/>
            <p:nvPr/>
          </p:nvSpPr>
          <p:spPr>
            <a:xfrm>
              <a:off x="3816183" y="3413477"/>
              <a:ext cx="294576" cy="19962"/>
            </a:xfrm>
            <a:custGeom>
              <a:rect b="b" l="l" r="r" t="t"/>
              <a:pathLst>
                <a:path extrusionOk="0" h="1414" w="20866">
                  <a:moveTo>
                    <a:pt x="0" y="1"/>
                  </a:moveTo>
                  <a:lnTo>
                    <a:pt x="0" y="1414"/>
                  </a:lnTo>
                  <a:lnTo>
                    <a:pt x="20866" y="1414"/>
                  </a:lnTo>
                  <a:lnTo>
                    <a:pt x="208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1"/>
            <p:cNvSpPr/>
            <p:nvPr/>
          </p:nvSpPr>
          <p:spPr>
            <a:xfrm>
              <a:off x="3816183" y="3305789"/>
              <a:ext cx="294576" cy="19962"/>
            </a:xfrm>
            <a:custGeom>
              <a:rect b="b" l="l" r="r" t="t"/>
              <a:pathLst>
                <a:path extrusionOk="0" h="1414" w="20866">
                  <a:moveTo>
                    <a:pt x="0" y="1"/>
                  </a:moveTo>
                  <a:lnTo>
                    <a:pt x="0" y="1413"/>
                  </a:lnTo>
                  <a:lnTo>
                    <a:pt x="20866" y="1413"/>
                  </a:lnTo>
                  <a:lnTo>
                    <a:pt x="208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1"/>
            <p:cNvSpPr/>
            <p:nvPr/>
          </p:nvSpPr>
          <p:spPr>
            <a:xfrm>
              <a:off x="3817114" y="3519429"/>
              <a:ext cx="508752" cy="433492"/>
            </a:xfrm>
            <a:custGeom>
              <a:rect b="b" l="l" r="r" t="t"/>
              <a:pathLst>
                <a:path extrusionOk="0" h="30706" w="36037">
                  <a:moveTo>
                    <a:pt x="10369" y="0"/>
                  </a:moveTo>
                  <a:lnTo>
                    <a:pt x="10369" y="1413"/>
                  </a:lnTo>
                  <a:lnTo>
                    <a:pt x="20680" y="1413"/>
                  </a:lnTo>
                  <a:cubicBezTo>
                    <a:pt x="28370" y="1413"/>
                    <a:pt x="34624" y="7667"/>
                    <a:pt x="34624" y="15353"/>
                  </a:cubicBezTo>
                  <a:cubicBezTo>
                    <a:pt x="34624" y="23043"/>
                    <a:pt x="28370" y="29297"/>
                    <a:pt x="20680" y="29297"/>
                  </a:cubicBezTo>
                  <a:lnTo>
                    <a:pt x="0" y="29297"/>
                  </a:lnTo>
                  <a:lnTo>
                    <a:pt x="0" y="30706"/>
                  </a:lnTo>
                  <a:lnTo>
                    <a:pt x="20680" y="30706"/>
                  </a:lnTo>
                  <a:cubicBezTo>
                    <a:pt x="29146" y="30706"/>
                    <a:pt x="36037" y="23819"/>
                    <a:pt x="36037" y="15353"/>
                  </a:cubicBezTo>
                  <a:cubicBezTo>
                    <a:pt x="36037" y="6887"/>
                    <a:pt x="29146" y="0"/>
                    <a:pt x="206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1"/>
            <p:cNvSpPr/>
            <p:nvPr/>
          </p:nvSpPr>
          <p:spPr>
            <a:xfrm>
              <a:off x="3900605" y="3466502"/>
              <a:ext cx="125745" cy="125745"/>
            </a:xfrm>
            <a:custGeom>
              <a:rect b="b" l="l" r="r" t="t"/>
              <a:pathLst>
                <a:path extrusionOk="0" h="8907" w="8907">
                  <a:moveTo>
                    <a:pt x="4455" y="1"/>
                  </a:moveTo>
                  <a:cubicBezTo>
                    <a:pt x="1996" y="1"/>
                    <a:pt x="0" y="1993"/>
                    <a:pt x="0" y="4452"/>
                  </a:cubicBezTo>
                  <a:cubicBezTo>
                    <a:pt x="0" y="6911"/>
                    <a:pt x="1996" y="8907"/>
                    <a:pt x="4455" y="8907"/>
                  </a:cubicBezTo>
                  <a:cubicBezTo>
                    <a:pt x="6914" y="8907"/>
                    <a:pt x="8906" y="6911"/>
                    <a:pt x="8906" y="4452"/>
                  </a:cubicBezTo>
                  <a:cubicBezTo>
                    <a:pt x="8906" y="1993"/>
                    <a:pt x="6914" y="1"/>
                    <a:pt x="4455" y="1"/>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1"/>
            <p:cNvSpPr/>
            <p:nvPr/>
          </p:nvSpPr>
          <p:spPr>
            <a:xfrm>
              <a:off x="3786860" y="3851331"/>
              <a:ext cx="353220" cy="51952"/>
            </a:xfrm>
            <a:custGeom>
              <a:rect b="b" l="l" r="r" t="t"/>
              <a:pathLst>
                <a:path extrusionOk="0" h="3680" w="25020">
                  <a:moveTo>
                    <a:pt x="1" y="0"/>
                  </a:moveTo>
                  <a:lnTo>
                    <a:pt x="1" y="3679"/>
                  </a:lnTo>
                  <a:lnTo>
                    <a:pt x="25020" y="3679"/>
                  </a:lnTo>
                  <a:lnTo>
                    <a:pt x="2502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1"/>
            <p:cNvSpPr/>
            <p:nvPr/>
          </p:nvSpPr>
          <p:spPr>
            <a:xfrm>
              <a:off x="3743647" y="4005777"/>
              <a:ext cx="437854" cy="86117"/>
            </a:xfrm>
            <a:custGeom>
              <a:rect b="b" l="l" r="r" t="t"/>
              <a:pathLst>
                <a:path extrusionOk="0" h="6100" w="31015">
                  <a:moveTo>
                    <a:pt x="22668" y="1417"/>
                  </a:moveTo>
                  <a:cubicBezTo>
                    <a:pt x="25112" y="1417"/>
                    <a:pt x="27390" y="2649"/>
                    <a:pt x="28733" y="4691"/>
                  </a:cubicBezTo>
                  <a:lnTo>
                    <a:pt x="2282" y="4691"/>
                  </a:lnTo>
                  <a:cubicBezTo>
                    <a:pt x="3625" y="2649"/>
                    <a:pt x="5903" y="1417"/>
                    <a:pt x="8346" y="1417"/>
                  </a:cubicBezTo>
                  <a:close/>
                  <a:moveTo>
                    <a:pt x="8346" y="0"/>
                  </a:moveTo>
                  <a:cubicBezTo>
                    <a:pt x="4938" y="4"/>
                    <a:pt x="1849" y="2000"/>
                    <a:pt x="448" y="5104"/>
                  </a:cubicBezTo>
                  <a:lnTo>
                    <a:pt x="0" y="6100"/>
                  </a:lnTo>
                  <a:lnTo>
                    <a:pt x="31015" y="6100"/>
                  </a:lnTo>
                  <a:lnTo>
                    <a:pt x="30567" y="5104"/>
                  </a:lnTo>
                  <a:cubicBezTo>
                    <a:pt x="29165" y="2000"/>
                    <a:pt x="26077" y="4"/>
                    <a:pt x="226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1"/>
            <p:cNvSpPr/>
            <p:nvPr/>
          </p:nvSpPr>
          <p:spPr>
            <a:xfrm>
              <a:off x="3925339" y="3933015"/>
              <a:ext cx="76206" cy="92724"/>
            </a:xfrm>
            <a:custGeom>
              <a:rect b="b" l="l" r="r" t="t"/>
              <a:pathLst>
                <a:path extrusionOk="0" h="6568" w="5398">
                  <a:moveTo>
                    <a:pt x="3985" y="1410"/>
                  </a:moveTo>
                  <a:lnTo>
                    <a:pt x="3985" y="5154"/>
                  </a:lnTo>
                  <a:lnTo>
                    <a:pt x="1414" y="5154"/>
                  </a:lnTo>
                  <a:lnTo>
                    <a:pt x="1414" y="1410"/>
                  </a:lnTo>
                  <a:close/>
                  <a:moveTo>
                    <a:pt x="1" y="1"/>
                  </a:moveTo>
                  <a:lnTo>
                    <a:pt x="1" y="6567"/>
                  </a:lnTo>
                  <a:lnTo>
                    <a:pt x="5398" y="6567"/>
                  </a:lnTo>
                  <a:lnTo>
                    <a:pt x="53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11"/>
          <p:cNvGrpSpPr/>
          <p:nvPr/>
        </p:nvGrpSpPr>
        <p:grpSpPr>
          <a:xfrm flipH="1" rot="755989">
            <a:off x="8715011" y="1073580"/>
            <a:ext cx="225804" cy="296829"/>
            <a:chOff x="2574478" y="1600508"/>
            <a:chExt cx="390928" cy="513891"/>
          </a:xfrm>
        </p:grpSpPr>
        <p:sp>
          <p:nvSpPr>
            <p:cNvPr id="334" name="Google Shape;334;p11"/>
            <p:cNvSpPr/>
            <p:nvPr/>
          </p:nvSpPr>
          <p:spPr>
            <a:xfrm>
              <a:off x="2637583" y="1681175"/>
              <a:ext cx="264717" cy="352570"/>
            </a:xfrm>
            <a:custGeom>
              <a:rect b="b" l="l" r="r" t="t"/>
              <a:pathLst>
                <a:path extrusionOk="0" h="24974" w="18751">
                  <a:moveTo>
                    <a:pt x="9374" y="0"/>
                  </a:moveTo>
                  <a:cubicBezTo>
                    <a:pt x="4251" y="0"/>
                    <a:pt x="90" y="10192"/>
                    <a:pt x="1" y="15426"/>
                  </a:cubicBezTo>
                  <a:cubicBezTo>
                    <a:pt x="474" y="15212"/>
                    <a:pt x="969" y="15111"/>
                    <a:pt x="1454" y="15111"/>
                  </a:cubicBezTo>
                  <a:cubicBezTo>
                    <a:pt x="2867" y="15111"/>
                    <a:pt x="4207" y="15965"/>
                    <a:pt x="4753" y="17372"/>
                  </a:cubicBezTo>
                  <a:cubicBezTo>
                    <a:pt x="5486" y="19263"/>
                    <a:pt x="4479" y="21383"/>
                    <a:pt x="2549" y="22012"/>
                  </a:cubicBezTo>
                  <a:cubicBezTo>
                    <a:pt x="4337" y="23917"/>
                    <a:pt x="6822" y="24974"/>
                    <a:pt x="9392" y="24974"/>
                  </a:cubicBezTo>
                  <a:cubicBezTo>
                    <a:pt x="9890" y="24974"/>
                    <a:pt x="10391" y="24934"/>
                    <a:pt x="10891" y="24853"/>
                  </a:cubicBezTo>
                  <a:cubicBezTo>
                    <a:pt x="15350" y="24128"/>
                    <a:pt x="18751" y="20256"/>
                    <a:pt x="18751" y="15596"/>
                  </a:cubicBezTo>
                  <a:cubicBezTo>
                    <a:pt x="18751" y="10937"/>
                    <a:pt x="15350" y="2023"/>
                    <a:pt x="10891" y="297"/>
                  </a:cubicBezTo>
                  <a:cubicBezTo>
                    <a:pt x="10408" y="100"/>
                    <a:pt x="9895" y="0"/>
                    <a:pt x="9374"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1"/>
            <p:cNvSpPr/>
            <p:nvPr/>
          </p:nvSpPr>
          <p:spPr>
            <a:xfrm>
              <a:off x="2574478" y="1600508"/>
              <a:ext cx="390928" cy="513891"/>
            </a:xfrm>
            <a:custGeom>
              <a:rect b="b" l="l" r="r" t="t"/>
              <a:pathLst>
                <a:path extrusionOk="0" h="36401" w="27691">
                  <a:moveTo>
                    <a:pt x="13844" y="1414"/>
                  </a:moveTo>
                  <a:cubicBezTo>
                    <a:pt x="14485" y="1414"/>
                    <a:pt x="15122" y="1541"/>
                    <a:pt x="15712" y="1784"/>
                  </a:cubicBezTo>
                  <a:cubicBezTo>
                    <a:pt x="18322" y="2792"/>
                    <a:pt x="21043" y="6004"/>
                    <a:pt x="23178" y="10594"/>
                  </a:cubicBezTo>
                  <a:cubicBezTo>
                    <a:pt x="25058" y="14639"/>
                    <a:pt x="26274" y="19334"/>
                    <a:pt x="26274" y="22557"/>
                  </a:cubicBezTo>
                  <a:cubicBezTo>
                    <a:pt x="26274" y="28687"/>
                    <a:pt x="21893" y="33845"/>
                    <a:pt x="15851" y="34825"/>
                  </a:cubicBezTo>
                  <a:cubicBezTo>
                    <a:pt x="15187" y="34933"/>
                    <a:pt x="14515" y="34988"/>
                    <a:pt x="13844" y="34988"/>
                  </a:cubicBezTo>
                  <a:cubicBezTo>
                    <a:pt x="6992" y="34988"/>
                    <a:pt x="1413" y="29409"/>
                    <a:pt x="1413" y="22557"/>
                  </a:cubicBezTo>
                  <a:cubicBezTo>
                    <a:pt x="1413" y="15593"/>
                    <a:pt x="7169" y="1414"/>
                    <a:pt x="13844" y="1414"/>
                  </a:cubicBezTo>
                  <a:close/>
                  <a:moveTo>
                    <a:pt x="13844" y="1"/>
                  </a:moveTo>
                  <a:cubicBezTo>
                    <a:pt x="5984" y="1"/>
                    <a:pt x="0" y="15033"/>
                    <a:pt x="0" y="22557"/>
                  </a:cubicBezTo>
                  <a:cubicBezTo>
                    <a:pt x="0" y="30189"/>
                    <a:pt x="6212" y="36400"/>
                    <a:pt x="13844" y="36400"/>
                  </a:cubicBezTo>
                  <a:cubicBezTo>
                    <a:pt x="14593" y="36400"/>
                    <a:pt x="15342" y="36343"/>
                    <a:pt x="16083" y="36219"/>
                  </a:cubicBezTo>
                  <a:cubicBezTo>
                    <a:pt x="22808" y="35126"/>
                    <a:pt x="27691" y="29382"/>
                    <a:pt x="27691" y="22557"/>
                  </a:cubicBezTo>
                  <a:cubicBezTo>
                    <a:pt x="27691" y="15612"/>
                    <a:pt x="22765" y="2996"/>
                    <a:pt x="16229" y="472"/>
                  </a:cubicBezTo>
                  <a:cubicBezTo>
                    <a:pt x="15473" y="163"/>
                    <a:pt x="14662" y="5"/>
                    <a:pt x="1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 name="Google Shape;336;p11"/>
          <p:cNvGrpSpPr/>
          <p:nvPr/>
        </p:nvGrpSpPr>
        <p:grpSpPr>
          <a:xfrm>
            <a:off x="1751097" y="591215"/>
            <a:ext cx="334283" cy="219291"/>
            <a:chOff x="4277246" y="2003393"/>
            <a:chExt cx="464282" cy="304529"/>
          </a:xfrm>
        </p:grpSpPr>
        <p:sp>
          <p:nvSpPr>
            <p:cNvPr id="337" name="Google Shape;337;p11"/>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1"/>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1"/>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 name="Google Shape;340;p11"/>
          <p:cNvSpPr/>
          <p:nvPr/>
        </p:nvSpPr>
        <p:spPr>
          <a:xfrm>
            <a:off x="2504000" y="470816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1"/>
          <p:cNvSpPr/>
          <p:nvPr/>
        </p:nvSpPr>
        <p:spPr>
          <a:xfrm>
            <a:off x="5488976" y="422539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1"/>
          <p:cNvSpPr/>
          <p:nvPr/>
        </p:nvSpPr>
        <p:spPr>
          <a:xfrm>
            <a:off x="6071000" y="466816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1"/>
          <p:cNvSpPr/>
          <p:nvPr/>
        </p:nvSpPr>
        <p:spPr>
          <a:xfrm>
            <a:off x="4031200" y="43668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1"/>
          <p:cNvSpPr/>
          <p:nvPr/>
        </p:nvSpPr>
        <p:spPr>
          <a:xfrm>
            <a:off x="978100" y="48408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1"/>
          <p:cNvSpPr/>
          <p:nvPr/>
        </p:nvSpPr>
        <p:spPr>
          <a:xfrm>
            <a:off x="7041100" y="42196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1"/>
          <p:cNvSpPr/>
          <p:nvPr/>
        </p:nvSpPr>
        <p:spPr>
          <a:xfrm>
            <a:off x="352725" y="41874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1"/>
          <p:cNvSpPr/>
          <p:nvPr/>
        </p:nvSpPr>
        <p:spPr>
          <a:xfrm>
            <a:off x="8685350" y="477702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1"/>
          <p:cNvSpPr/>
          <p:nvPr/>
        </p:nvSpPr>
        <p:spPr>
          <a:xfrm>
            <a:off x="3284700" y="429976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1"/>
          <p:cNvSpPr/>
          <p:nvPr/>
        </p:nvSpPr>
        <p:spPr>
          <a:xfrm>
            <a:off x="1997400" y="423045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1"/>
          <p:cNvSpPr/>
          <p:nvPr/>
        </p:nvSpPr>
        <p:spPr>
          <a:xfrm>
            <a:off x="4183950" y="48772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51" name="Shape 3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2_1">
    <p:spTree>
      <p:nvGrpSpPr>
        <p:cNvPr id="352" name="Shape 352"/>
        <p:cNvGrpSpPr/>
        <p:nvPr/>
      </p:nvGrpSpPr>
      <p:grpSpPr>
        <a:xfrm>
          <a:off x="0" y="0"/>
          <a:ext cx="0" cy="0"/>
          <a:chOff x="0" y="0"/>
          <a:chExt cx="0" cy="0"/>
        </a:xfrm>
      </p:grpSpPr>
      <p:sp>
        <p:nvSpPr>
          <p:cNvPr id="353" name="Google Shape;353;p13"/>
          <p:cNvSpPr txBox="1"/>
          <p:nvPr>
            <p:ph type="title"/>
          </p:nvPr>
        </p:nvSpPr>
        <p:spPr>
          <a:xfrm>
            <a:off x="713225" y="539500"/>
            <a:ext cx="7717500" cy="72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b="1" sz="4600">
                <a:latin typeface="Work Sans"/>
                <a:ea typeface="Work Sans"/>
                <a:cs typeface="Work Sans"/>
                <a:sym typeface="Work Sans"/>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354" name="Google Shape;354;p13"/>
          <p:cNvSpPr txBox="1"/>
          <p:nvPr>
            <p:ph hasCustomPrompt="1" idx="2" type="title"/>
          </p:nvPr>
        </p:nvSpPr>
        <p:spPr>
          <a:xfrm>
            <a:off x="945250" y="1880200"/>
            <a:ext cx="794400" cy="57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accent1"/>
                </a:solidFill>
                <a:latin typeface="Work Sans"/>
                <a:ea typeface="Work Sans"/>
                <a:cs typeface="Work Sans"/>
                <a:sym typeface="Work Sans"/>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55" name="Google Shape;355;p13"/>
          <p:cNvSpPr txBox="1"/>
          <p:nvPr>
            <p:ph idx="1" type="subTitle"/>
          </p:nvPr>
        </p:nvSpPr>
        <p:spPr>
          <a:xfrm>
            <a:off x="1820463" y="1997625"/>
            <a:ext cx="2490000" cy="521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356" name="Google Shape;356;p13"/>
          <p:cNvSpPr txBox="1"/>
          <p:nvPr>
            <p:ph idx="3" type="subTitle"/>
          </p:nvPr>
        </p:nvSpPr>
        <p:spPr>
          <a:xfrm>
            <a:off x="1820465" y="1765000"/>
            <a:ext cx="2490000" cy="376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357" name="Google Shape;357;p13"/>
          <p:cNvSpPr txBox="1"/>
          <p:nvPr>
            <p:ph hasCustomPrompt="1" idx="4" type="title"/>
          </p:nvPr>
        </p:nvSpPr>
        <p:spPr>
          <a:xfrm>
            <a:off x="4532862" y="1880200"/>
            <a:ext cx="794400" cy="57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accent1"/>
                </a:solidFill>
                <a:latin typeface="Work Sans"/>
                <a:ea typeface="Work Sans"/>
                <a:cs typeface="Work Sans"/>
                <a:sym typeface="Work Sans"/>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58" name="Google Shape;358;p13"/>
          <p:cNvSpPr txBox="1"/>
          <p:nvPr>
            <p:ph idx="5" type="subTitle"/>
          </p:nvPr>
        </p:nvSpPr>
        <p:spPr>
          <a:xfrm>
            <a:off x="5405838" y="1997625"/>
            <a:ext cx="2490000" cy="521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359" name="Google Shape;359;p13"/>
          <p:cNvSpPr txBox="1"/>
          <p:nvPr>
            <p:ph idx="6" type="subTitle"/>
          </p:nvPr>
        </p:nvSpPr>
        <p:spPr>
          <a:xfrm>
            <a:off x="5405863" y="1765000"/>
            <a:ext cx="2490000" cy="376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360" name="Google Shape;360;p13"/>
          <p:cNvSpPr txBox="1"/>
          <p:nvPr>
            <p:ph hasCustomPrompt="1" idx="7" type="title"/>
          </p:nvPr>
        </p:nvSpPr>
        <p:spPr>
          <a:xfrm>
            <a:off x="945258" y="3480247"/>
            <a:ext cx="794400" cy="57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accent1"/>
                </a:solidFill>
                <a:latin typeface="Work Sans"/>
                <a:ea typeface="Work Sans"/>
                <a:cs typeface="Work Sans"/>
                <a:sym typeface="Work Sans"/>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61" name="Google Shape;361;p13"/>
          <p:cNvSpPr txBox="1"/>
          <p:nvPr>
            <p:ph idx="8" type="subTitle"/>
          </p:nvPr>
        </p:nvSpPr>
        <p:spPr>
          <a:xfrm>
            <a:off x="1820437" y="3643475"/>
            <a:ext cx="2490000" cy="521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362" name="Google Shape;362;p13"/>
          <p:cNvSpPr txBox="1"/>
          <p:nvPr>
            <p:ph idx="9" type="subTitle"/>
          </p:nvPr>
        </p:nvSpPr>
        <p:spPr>
          <a:xfrm>
            <a:off x="1820465" y="3410851"/>
            <a:ext cx="2490000" cy="376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363" name="Google Shape;363;p13"/>
          <p:cNvSpPr txBox="1"/>
          <p:nvPr>
            <p:ph hasCustomPrompt="1" idx="13" type="title"/>
          </p:nvPr>
        </p:nvSpPr>
        <p:spPr>
          <a:xfrm>
            <a:off x="4532862" y="3480247"/>
            <a:ext cx="794400" cy="57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accent1"/>
                </a:solidFill>
                <a:latin typeface="Work Sans"/>
                <a:ea typeface="Work Sans"/>
                <a:cs typeface="Work Sans"/>
                <a:sym typeface="Work Sans"/>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64" name="Google Shape;364;p13"/>
          <p:cNvSpPr txBox="1"/>
          <p:nvPr>
            <p:ph idx="14" type="subTitle"/>
          </p:nvPr>
        </p:nvSpPr>
        <p:spPr>
          <a:xfrm>
            <a:off x="5405838" y="3643475"/>
            <a:ext cx="2490000" cy="521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365" name="Google Shape;365;p13"/>
          <p:cNvSpPr txBox="1"/>
          <p:nvPr>
            <p:ph idx="15" type="subTitle"/>
          </p:nvPr>
        </p:nvSpPr>
        <p:spPr>
          <a:xfrm>
            <a:off x="5405837" y="3410850"/>
            <a:ext cx="3024900" cy="376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grpSp>
        <p:nvGrpSpPr>
          <p:cNvPr id="366" name="Google Shape;366;p13"/>
          <p:cNvGrpSpPr/>
          <p:nvPr/>
        </p:nvGrpSpPr>
        <p:grpSpPr>
          <a:xfrm rot="-911814">
            <a:off x="8714852" y="120952"/>
            <a:ext cx="288519" cy="189302"/>
            <a:chOff x="4277246" y="2003393"/>
            <a:chExt cx="464282" cy="304529"/>
          </a:xfrm>
        </p:grpSpPr>
        <p:sp>
          <p:nvSpPr>
            <p:cNvPr id="367" name="Google Shape;367;p13"/>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3"/>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3"/>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 name="Google Shape;370;p13"/>
          <p:cNvGrpSpPr/>
          <p:nvPr/>
        </p:nvGrpSpPr>
        <p:grpSpPr>
          <a:xfrm rot="-911814">
            <a:off x="8764470" y="303630"/>
            <a:ext cx="288519" cy="189302"/>
            <a:chOff x="4277246" y="2003393"/>
            <a:chExt cx="464282" cy="304529"/>
          </a:xfrm>
        </p:grpSpPr>
        <p:sp>
          <p:nvSpPr>
            <p:cNvPr id="371" name="Google Shape;371;p13"/>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3"/>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3"/>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 name="Google Shape;374;p13"/>
          <p:cNvGrpSpPr/>
          <p:nvPr/>
        </p:nvGrpSpPr>
        <p:grpSpPr>
          <a:xfrm rot="-911814">
            <a:off x="8814088" y="486307"/>
            <a:ext cx="288519" cy="189302"/>
            <a:chOff x="4277246" y="2003393"/>
            <a:chExt cx="464282" cy="304529"/>
          </a:xfrm>
        </p:grpSpPr>
        <p:sp>
          <p:nvSpPr>
            <p:cNvPr id="375" name="Google Shape;375;p13"/>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3"/>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3"/>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 name="Google Shape;378;p13"/>
          <p:cNvSpPr/>
          <p:nvPr/>
        </p:nvSpPr>
        <p:spPr>
          <a:xfrm>
            <a:off x="-32051" y="119510"/>
            <a:ext cx="517304" cy="5217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3"/>
          <p:cNvSpPr/>
          <p:nvPr/>
        </p:nvSpPr>
        <p:spPr>
          <a:xfrm>
            <a:off x="385038" y="7804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3"/>
          <p:cNvSpPr/>
          <p:nvPr/>
        </p:nvSpPr>
        <p:spPr>
          <a:xfrm>
            <a:off x="8430725" y="1655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3"/>
          <p:cNvSpPr/>
          <p:nvPr/>
        </p:nvSpPr>
        <p:spPr>
          <a:xfrm>
            <a:off x="485250" y="16552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 name="Google Shape;382;p13"/>
          <p:cNvGrpSpPr/>
          <p:nvPr/>
        </p:nvGrpSpPr>
        <p:grpSpPr>
          <a:xfrm rot="-1535436">
            <a:off x="180162" y="4470053"/>
            <a:ext cx="248940" cy="572249"/>
            <a:chOff x="2363845" y="2207038"/>
            <a:chExt cx="418880" cy="962898"/>
          </a:xfrm>
        </p:grpSpPr>
        <p:sp>
          <p:nvSpPr>
            <p:cNvPr id="383" name="Google Shape;383;p13"/>
            <p:cNvSpPr/>
            <p:nvPr/>
          </p:nvSpPr>
          <p:spPr>
            <a:xfrm>
              <a:off x="2481938" y="2474734"/>
              <a:ext cx="249075" cy="437318"/>
            </a:xfrm>
            <a:custGeom>
              <a:rect b="b" l="l" r="r" t="t"/>
              <a:pathLst>
                <a:path extrusionOk="0" h="30977" w="17643">
                  <a:moveTo>
                    <a:pt x="0" y="0"/>
                  </a:moveTo>
                  <a:lnTo>
                    <a:pt x="0" y="30976"/>
                  </a:lnTo>
                  <a:lnTo>
                    <a:pt x="17642" y="30976"/>
                  </a:lnTo>
                  <a:lnTo>
                    <a:pt x="17642"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3"/>
            <p:cNvSpPr/>
            <p:nvPr/>
          </p:nvSpPr>
          <p:spPr>
            <a:xfrm>
              <a:off x="2405590" y="2370688"/>
              <a:ext cx="335389" cy="552474"/>
            </a:xfrm>
            <a:custGeom>
              <a:rect b="b" l="l" r="r" t="t"/>
              <a:pathLst>
                <a:path extrusionOk="0" h="39134" w="23757">
                  <a:moveTo>
                    <a:pt x="22344" y="1414"/>
                  </a:moveTo>
                  <a:lnTo>
                    <a:pt x="22344" y="37721"/>
                  </a:lnTo>
                  <a:lnTo>
                    <a:pt x="1413" y="37721"/>
                  </a:lnTo>
                  <a:lnTo>
                    <a:pt x="1413" y="1414"/>
                  </a:lnTo>
                  <a:close/>
                  <a:moveTo>
                    <a:pt x="0" y="1"/>
                  </a:moveTo>
                  <a:lnTo>
                    <a:pt x="0" y="39134"/>
                  </a:lnTo>
                  <a:lnTo>
                    <a:pt x="23757" y="39134"/>
                  </a:lnTo>
                  <a:lnTo>
                    <a:pt x="237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3"/>
            <p:cNvSpPr/>
            <p:nvPr/>
          </p:nvSpPr>
          <p:spPr>
            <a:xfrm>
              <a:off x="2476107" y="2903200"/>
              <a:ext cx="194356" cy="138888"/>
            </a:xfrm>
            <a:custGeom>
              <a:rect b="b" l="l" r="r" t="t"/>
              <a:pathLst>
                <a:path extrusionOk="0" h="9838" w="13767">
                  <a:moveTo>
                    <a:pt x="12087" y="1414"/>
                  </a:moveTo>
                  <a:lnTo>
                    <a:pt x="10867" y="8424"/>
                  </a:lnTo>
                  <a:lnTo>
                    <a:pt x="2900" y="8424"/>
                  </a:lnTo>
                  <a:lnTo>
                    <a:pt x="1680" y="1414"/>
                  </a:lnTo>
                  <a:close/>
                  <a:moveTo>
                    <a:pt x="0" y="1"/>
                  </a:moveTo>
                  <a:lnTo>
                    <a:pt x="1714" y="9837"/>
                  </a:lnTo>
                  <a:lnTo>
                    <a:pt x="12053" y="9837"/>
                  </a:lnTo>
                  <a:lnTo>
                    <a:pt x="137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3"/>
            <p:cNvSpPr/>
            <p:nvPr/>
          </p:nvSpPr>
          <p:spPr>
            <a:xfrm>
              <a:off x="2531857" y="2269917"/>
              <a:ext cx="82856" cy="120733"/>
            </a:xfrm>
            <a:custGeom>
              <a:rect b="b" l="l" r="r" t="t"/>
              <a:pathLst>
                <a:path extrusionOk="0" h="8552" w="5869">
                  <a:moveTo>
                    <a:pt x="4459" y="1414"/>
                  </a:moveTo>
                  <a:lnTo>
                    <a:pt x="4459" y="7139"/>
                  </a:lnTo>
                  <a:lnTo>
                    <a:pt x="1413" y="7139"/>
                  </a:lnTo>
                  <a:lnTo>
                    <a:pt x="1413" y="1414"/>
                  </a:lnTo>
                  <a:close/>
                  <a:moveTo>
                    <a:pt x="1" y="1"/>
                  </a:moveTo>
                  <a:lnTo>
                    <a:pt x="1" y="8552"/>
                  </a:lnTo>
                  <a:lnTo>
                    <a:pt x="5868" y="8552"/>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3"/>
            <p:cNvSpPr/>
            <p:nvPr/>
          </p:nvSpPr>
          <p:spPr>
            <a:xfrm>
              <a:off x="2467001" y="2207038"/>
              <a:ext cx="224609" cy="82841"/>
            </a:xfrm>
            <a:custGeom>
              <a:rect b="b" l="l" r="r" t="t"/>
              <a:pathLst>
                <a:path extrusionOk="0" h="5868" w="15910">
                  <a:moveTo>
                    <a:pt x="13057" y="1409"/>
                  </a:moveTo>
                  <a:cubicBezTo>
                    <a:pt x="13852" y="1409"/>
                    <a:pt x="14496" y="2054"/>
                    <a:pt x="14500" y="2849"/>
                  </a:cubicBezTo>
                  <a:lnTo>
                    <a:pt x="14500" y="3011"/>
                  </a:lnTo>
                  <a:cubicBezTo>
                    <a:pt x="14496" y="3806"/>
                    <a:pt x="13852" y="4451"/>
                    <a:pt x="13057" y="4455"/>
                  </a:cubicBezTo>
                  <a:lnTo>
                    <a:pt x="2857" y="4455"/>
                  </a:lnTo>
                  <a:cubicBezTo>
                    <a:pt x="2058" y="4451"/>
                    <a:pt x="1414" y="3806"/>
                    <a:pt x="1414" y="3011"/>
                  </a:cubicBezTo>
                  <a:lnTo>
                    <a:pt x="1414" y="2849"/>
                  </a:lnTo>
                  <a:cubicBezTo>
                    <a:pt x="1417" y="2054"/>
                    <a:pt x="2058" y="1409"/>
                    <a:pt x="2857" y="1409"/>
                  </a:cubicBezTo>
                  <a:close/>
                  <a:moveTo>
                    <a:pt x="2857" y="0"/>
                  </a:moveTo>
                  <a:cubicBezTo>
                    <a:pt x="1282" y="0"/>
                    <a:pt x="5" y="1278"/>
                    <a:pt x="1" y="2853"/>
                  </a:cubicBezTo>
                  <a:lnTo>
                    <a:pt x="1" y="3015"/>
                  </a:lnTo>
                  <a:cubicBezTo>
                    <a:pt x="5" y="4590"/>
                    <a:pt x="1282" y="5868"/>
                    <a:pt x="2857" y="5868"/>
                  </a:cubicBezTo>
                  <a:lnTo>
                    <a:pt x="13057" y="5868"/>
                  </a:lnTo>
                  <a:cubicBezTo>
                    <a:pt x="14632" y="5868"/>
                    <a:pt x="15909" y="4590"/>
                    <a:pt x="15909" y="3015"/>
                  </a:cubicBezTo>
                  <a:lnTo>
                    <a:pt x="15909" y="2853"/>
                  </a:lnTo>
                  <a:cubicBezTo>
                    <a:pt x="15909" y="1278"/>
                    <a:pt x="14632" y="0"/>
                    <a:pt x="130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3"/>
            <p:cNvSpPr/>
            <p:nvPr/>
          </p:nvSpPr>
          <p:spPr>
            <a:xfrm>
              <a:off x="2563311" y="3032093"/>
              <a:ext cx="19948" cy="137843"/>
            </a:xfrm>
            <a:custGeom>
              <a:rect b="b" l="l" r="r" t="t"/>
              <a:pathLst>
                <a:path extrusionOk="0" h="9764" w="1413">
                  <a:moveTo>
                    <a:pt x="0" y="1"/>
                  </a:moveTo>
                  <a:lnTo>
                    <a:pt x="0" y="9764"/>
                  </a:lnTo>
                  <a:lnTo>
                    <a:pt x="1413" y="9764"/>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3"/>
            <p:cNvSpPr/>
            <p:nvPr/>
          </p:nvSpPr>
          <p:spPr>
            <a:xfrm>
              <a:off x="2573278" y="2556813"/>
              <a:ext cx="157735" cy="19948"/>
            </a:xfrm>
            <a:custGeom>
              <a:rect b="b" l="l" r="r" t="t"/>
              <a:pathLst>
                <a:path extrusionOk="0" h="1413" w="11173">
                  <a:moveTo>
                    <a:pt x="0" y="0"/>
                  </a:moveTo>
                  <a:lnTo>
                    <a:pt x="0" y="1413"/>
                  </a:lnTo>
                  <a:lnTo>
                    <a:pt x="11172" y="1413"/>
                  </a:lnTo>
                  <a:lnTo>
                    <a:pt x="111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3"/>
            <p:cNvSpPr/>
            <p:nvPr/>
          </p:nvSpPr>
          <p:spPr>
            <a:xfrm>
              <a:off x="2573278" y="2680624"/>
              <a:ext cx="157735" cy="19906"/>
            </a:xfrm>
            <a:custGeom>
              <a:rect b="b" l="l" r="r" t="t"/>
              <a:pathLst>
                <a:path extrusionOk="0" h="1410" w="11173">
                  <a:moveTo>
                    <a:pt x="0" y="1"/>
                  </a:moveTo>
                  <a:lnTo>
                    <a:pt x="0" y="1410"/>
                  </a:lnTo>
                  <a:lnTo>
                    <a:pt x="11172" y="1410"/>
                  </a:lnTo>
                  <a:lnTo>
                    <a:pt x="111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3"/>
            <p:cNvSpPr/>
            <p:nvPr/>
          </p:nvSpPr>
          <p:spPr>
            <a:xfrm>
              <a:off x="2573278" y="2804392"/>
              <a:ext cx="157735" cy="19962"/>
            </a:xfrm>
            <a:custGeom>
              <a:rect b="b" l="l" r="r" t="t"/>
              <a:pathLst>
                <a:path extrusionOk="0" h="1414" w="11173">
                  <a:moveTo>
                    <a:pt x="0" y="1"/>
                  </a:moveTo>
                  <a:lnTo>
                    <a:pt x="0" y="1414"/>
                  </a:lnTo>
                  <a:lnTo>
                    <a:pt x="11172" y="1414"/>
                  </a:lnTo>
                  <a:lnTo>
                    <a:pt x="111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3"/>
            <p:cNvSpPr/>
            <p:nvPr/>
          </p:nvSpPr>
          <p:spPr>
            <a:xfrm>
              <a:off x="2363845" y="2370688"/>
              <a:ext cx="418880" cy="19962"/>
            </a:xfrm>
            <a:custGeom>
              <a:rect b="b" l="l" r="r" t="t"/>
              <a:pathLst>
                <a:path extrusionOk="0" h="1414" w="29671">
                  <a:moveTo>
                    <a:pt x="0" y="1"/>
                  </a:moveTo>
                  <a:lnTo>
                    <a:pt x="0" y="1414"/>
                  </a:lnTo>
                  <a:lnTo>
                    <a:pt x="29671" y="1414"/>
                  </a:lnTo>
                  <a:lnTo>
                    <a:pt x="29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13"/>
          <p:cNvGrpSpPr/>
          <p:nvPr/>
        </p:nvGrpSpPr>
        <p:grpSpPr>
          <a:xfrm rot="1800044">
            <a:off x="8637199" y="4495323"/>
            <a:ext cx="443810" cy="521699"/>
            <a:chOff x="8071717" y="2421860"/>
            <a:chExt cx="443820" cy="521710"/>
          </a:xfrm>
        </p:grpSpPr>
        <p:grpSp>
          <p:nvGrpSpPr>
            <p:cNvPr id="394" name="Google Shape;394;p13"/>
            <p:cNvGrpSpPr/>
            <p:nvPr/>
          </p:nvGrpSpPr>
          <p:grpSpPr>
            <a:xfrm>
              <a:off x="8071717" y="2421860"/>
              <a:ext cx="443820" cy="521710"/>
              <a:chOff x="8071475" y="2521207"/>
              <a:chExt cx="359252" cy="422301"/>
            </a:xfrm>
          </p:grpSpPr>
          <p:sp>
            <p:nvSpPr>
              <p:cNvPr id="395" name="Google Shape;395;p13"/>
              <p:cNvSpPr/>
              <p:nvPr/>
            </p:nvSpPr>
            <p:spPr>
              <a:xfrm>
                <a:off x="8071475" y="2533659"/>
                <a:ext cx="234159" cy="276670"/>
              </a:xfrm>
              <a:custGeom>
                <a:rect b="b" l="l" r="r" t="t"/>
                <a:pathLst>
                  <a:path extrusionOk="0" fill="none" h="6710" w="5679">
                    <a:moveTo>
                      <a:pt x="1165" y="0"/>
                    </a:moveTo>
                    <a:lnTo>
                      <a:pt x="1021" y="0"/>
                    </a:lnTo>
                    <a:cubicBezTo>
                      <a:pt x="458" y="0"/>
                      <a:pt x="0" y="458"/>
                      <a:pt x="0" y="1024"/>
                    </a:cubicBezTo>
                    <a:lnTo>
                      <a:pt x="0" y="3872"/>
                    </a:lnTo>
                    <a:cubicBezTo>
                      <a:pt x="0" y="5440"/>
                      <a:pt x="1270" y="6709"/>
                      <a:pt x="2838" y="6709"/>
                    </a:cubicBezTo>
                    <a:lnTo>
                      <a:pt x="2838" y="6709"/>
                    </a:lnTo>
                    <a:cubicBezTo>
                      <a:pt x="4406" y="6709"/>
                      <a:pt x="5679" y="5440"/>
                      <a:pt x="5679" y="3872"/>
                    </a:cubicBezTo>
                    <a:lnTo>
                      <a:pt x="5679" y="1021"/>
                    </a:lnTo>
                    <a:cubicBezTo>
                      <a:pt x="5679" y="458"/>
                      <a:pt x="5221" y="0"/>
                      <a:pt x="4654" y="0"/>
                    </a:cubicBezTo>
                    <a:lnTo>
                      <a:pt x="4654"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3"/>
              <p:cNvSpPr/>
              <p:nvPr/>
            </p:nvSpPr>
            <p:spPr>
              <a:xfrm>
                <a:off x="8338944" y="2534978"/>
                <a:ext cx="91784" cy="91701"/>
              </a:xfrm>
              <a:custGeom>
                <a:rect b="b" l="l" r="r" t="t"/>
                <a:pathLst>
                  <a:path extrusionOk="0" fill="none" h="2224" w="2226">
                    <a:moveTo>
                      <a:pt x="2226" y="1271"/>
                    </a:moveTo>
                    <a:cubicBezTo>
                      <a:pt x="2222" y="423"/>
                      <a:pt x="1198" y="1"/>
                      <a:pt x="599" y="600"/>
                    </a:cubicBezTo>
                    <a:cubicBezTo>
                      <a:pt x="0" y="1199"/>
                      <a:pt x="426" y="2223"/>
                      <a:pt x="1273" y="2223"/>
                    </a:cubicBezTo>
                    <a:cubicBezTo>
                      <a:pt x="1797" y="2223"/>
                      <a:pt x="2226" y="1798"/>
                      <a:pt x="2226" y="1271"/>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3"/>
              <p:cNvSpPr/>
              <p:nvPr/>
            </p:nvSpPr>
            <p:spPr>
              <a:xfrm>
                <a:off x="8107099" y="2521207"/>
                <a:ext cx="24863" cy="24904"/>
              </a:xfrm>
              <a:custGeom>
                <a:rect b="b" l="l" r="r" t="t"/>
                <a:pathLst>
                  <a:path extrusionOk="0" fill="none" h="604" w="603">
                    <a:moveTo>
                      <a:pt x="603" y="302"/>
                    </a:moveTo>
                    <a:cubicBezTo>
                      <a:pt x="603" y="469"/>
                      <a:pt x="468" y="603"/>
                      <a:pt x="301" y="603"/>
                    </a:cubicBezTo>
                    <a:cubicBezTo>
                      <a:pt x="134" y="603"/>
                      <a:pt x="0" y="469"/>
                      <a:pt x="0" y="302"/>
                    </a:cubicBezTo>
                    <a:cubicBezTo>
                      <a:pt x="0" y="135"/>
                      <a:pt x="134" y="1"/>
                      <a:pt x="301" y="1"/>
                    </a:cubicBezTo>
                    <a:cubicBezTo>
                      <a:pt x="468" y="1"/>
                      <a:pt x="603" y="135"/>
                      <a:pt x="603"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3"/>
              <p:cNvSpPr/>
              <p:nvPr/>
            </p:nvSpPr>
            <p:spPr>
              <a:xfrm>
                <a:off x="8249306" y="2521207"/>
                <a:ext cx="24740" cy="24904"/>
              </a:xfrm>
              <a:custGeom>
                <a:rect b="b" l="l" r="r" t="t"/>
                <a:pathLst>
                  <a:path extrusionOk="0" fill="none" h="604" w="600">
                    <a:moveTo>
                      <a:pt x="600" y="302"/>
                    </a:moveTo>
                    <a:cubicBezTo>
                      <a:pt x="600" y="469"/>
                      <a:pt x="466" y="603"/>
                      <a:pt x="302" y="603"/>
                    </a:cubicBezTo>
                    <a:cubicBezTo>
                      <a:pt x="135" y="603"/>
                      <a:pt x="1" y="469"/>
                      <a:pt x="1" y="302"/>
                    </a:cubicBezTo>
                    <a:cubicBezTo>
                      <a:pt x="1" y="135"/>
                      <a:pt x="135" y="1"/>
                      <a:pt x="302" y="1"/>
                    </a:cubicBezTo>
                    <a:cubicBezTo>
                      <a:pt x="466" y="1"/>
                      <a:pt x="600" y="135"/>
                      <a:pt x="600"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3"/>
              <p:cNvSpPr/>
              <p:nvPr/>
            </p:nvSpPr>
            <p:spPr>
              <a:xfrm>
                <a:off x="8188614" y="2626636"/>
                <a:ext cx="202864" cy="316872"/>
              </a:xfrm>
              <a:custGeom>
                <a:rect b="b" l="l" r="r" t="t"/>
                <a:pathLst>
                  <a:path extrusionOk="0" fill="none" h="7685" w="4920">
                    <a:moveTo>
                      <a:pt x="0" y="4454"/>
                    </a:moveTo>
                    <a:lnTo>
                      <a:pt x="0" y="5224"/>
                    </a:lnTo>
                    <a:cubicBezTo>
                      <a:pt x="0" y="6585"/>
                      <a:pt x="1100" y="7685"/>
                      <a:pt x="2458" y="7685"/>
                    </a:cubicBezTo>
                    <a:lnTo>
                      <a:pt x="2458" y="7685"/>
                    </a:lnTo>
                    <a:cubicBezTo>
                      <a:pt x="3820" y="7685"/>
                      <a:pt x="4919" y="6585"/>
                      <a:pt x="4919" y="5224"/>
                    </a:cubicBezTo>
                    <a:lnTo>
                      <a:pt x="4919"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13"/>
            <p:cNvSpPr/>
            <p:nvPr/>
          </p:nvSpPr>
          <p:spPr>
            <a:xfrm>
              <a:off x="8436649" y="2472701"/>
              <a:ext cx="61200" cy="6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 name="Google Shape;401;p13"/>
          <p:cNvGrpSpPr/>
          <p:nvPr/>
        </p:nvGrpSpPr>
        <p:grpSpPr>
          <a:xfrm rot="-899960">
            <a:off x="8778056" y="3208461"/>
            <a:ext cx="360589" cy="642881"/>
            <a:chOff x="308050" y="960575"/>
            <a:chExt cx="360600" cy="642900"/>
          </a:xfrm>
        </p:grpSpPr>
        <p:sp>
          <p:nvSpPr>
            <p:cNvPr id="402" name="Google Shape;402;p13"/>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 name="Google Shape;403;p13"/>
            <p:cNvGrpSpPr/>
            <p:nvPr/>
          </p:nvGrpSpPr>
          <p:grpSpPr>
            <a:xfrm>
              <a:off x="308050" y="960575"/>
              <a:ext cx="360600" cy="642900"/>
              <a:chOff x="839250" y="836025"/>
              <a:chExt cx="360600" cy="642900"/>
            </a:xfrm>
          </p:grpSpPr>
          <p:sp>
            <p:nvSpPr>
              <p:cNvPr id="404" name="Google Shape;404;p13"/>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5" name="Google Shape;405;p13"/>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406" name="Google Shape;406;p13"/>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407" name="Google Shape;407;p13"/>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8" name="Google Shape;408;p13"/>
          <p:cNvSpPr/>
          <p:nvPr/>
        </p:nvSpPr>
        <p:spPr>
          <a:xfrm>
            <a:off x="713225" y="48940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3"/>
          <p:cNvSpPr/>
          <p:nvPr/>
        </p:nvSpPr>
        <p:spPr>
          <a:xfrm>
            <a:off x="8908250" y="41030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3"/>
          <p:cNvSpPr/>
          <p:nvPr/>
        </p:nvSpPr>
        <p:spPr>
          <a:xfrm>
            <a:off x="68763" y="40215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3"/>
          <p:cNvSpPr/>
          <p:nvPr/>
        </p:nvSpPr>
        <p:spPr>
          <a:xfrm>
            <a:off x="8972538" y="8171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3"/>
          <p:cNvSpPr/>
          <p:nvPr/>
        </p:nvSpPr>
        <p:spPr>
          <a:xfrm>
            <a:off x="8430713" y="49941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p:cSld name="CUSTOM_2">
    <p:spTree>
      <p:nvGrpSpPr>
        <p:cNvPr id="413" name="Shape 413"/>
        <p:cNvGrpSpPr/>
        <p:nvPr/>
      </p:nvGrpSpPr>
      <p:grpSpPr>
        <a:xfrm>
          <a:off x="0" y="0"/>
          <a:ext cx="0" cy="0"/>
          <a:chOff x="0" y="0"/>
          <a:chExt cx="0" cy="0"/>
        </a:xfrm>
      </p:grpSpPr>
      <p:sp>
        <p:nvSpPr>
          <p:cNvPr id="414" name="Google Shape;414;p14"/>
          <p:cNvSpPr txBox="1"/>
          <p:nvPr>
            <p:ph type="title"/>
          </p:nvPr>
        </p:nvSpPr>
        <p:spPr>
          <a:xfrm>
            <a:off x="856800" y="3393163"/>
            <a:ext cx="3478500" cy="387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b="1" sz="2400">
                <a:solidFill>
                  <a:schemeClr val="lt1"/>
                </a:solidFill>
                <a:latin typeface="Work Sans"/>
                <a:ea typeface="Work Sans"/>
                <a:cs typeface="Work Sans"/>
                <a:sym typeface="Work Sa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15" name="Google Shape;415;p14"/>
          <p:cNvSpPr txBox="1"/>
          <p:nvPr>
            <p:ph idx="1" type="subTitle"/>
          </p:nvPr>
        </p:nvSpPr>
        <p:spPr>
          <a:xfrm>
            <a:off x="723775" y="994675"/>
            <a:ext cx="4973700" cy="2169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600"/>
              <a:buFont typeface="Anaheim"/>
              <a:buNone/>
              <a:defRPr sz="3000">
                <a:solidFill>
                  <a:schemeClr val="dk1"/>
                </a:solidFill>
                <a:latin typeface="Barlow"/>
                <a:ea typeface="Barlow"/>
                <a:cs typeface="Barlow"/>
                <a:sym typeface="Barlow"/>
              </a:defRPr>
            </a:lvl1pPr>
            <a:lvl2pPr lvl="1" rtl="0">
              <a:spcBef>
                <a:spcPts val="0"/>
              </a:spcBef>
              <a:spcAft>
                <a:spcPts val="0"/>
              </a:spcAft>
              <a:buClr>
                <a:schemeClr val="dk1"/>
              </a:buClr>
              <a:buSzPts val="3600"/>
              <a:buFont typeface="Anaheim"/>
              <a:buNone/>
              <a:defRPr sz="3600">
                <a:solidFill>
                  <a:schemeClr val="dk1"/>
                </a:solidFill>
                <a:latin typeface="Anaheim"/>
                <a:ea typeface="Anaheim"/>
                <a:cs typeface="Anaheim"/>
                <a:sym typeface="Anaheim"/>
              </a:defRPr>
            </a:lvl2pPr>
            <a:lvl3pPr lvl="2" rtl="0">
              <a:spcBef>
                <a:spcPts val="0"/>
              </a:spcBef>
              <a:spcAft>
                <a:spcPts val="0"/>
              </a:spcAft>
              <a:buClr>
                <a:schemeClr val="dk1"/>
              </a:buClr>
              <a:buSzPts val="3600"/>
              <a:buFont typeface="Anaheim"/>
              <a:buNone/>
              <a:defRPr sz="3600">
                <a:solidFill>
                  <a:schemeClr val="dk1"/>
                </a:solidFill>
                <a:latin typeface="Anaheim"/>
                <a:ea typeface="Anaheim"/>
                <a:cs typeface="Anaheim"/>
                <a:sym typeface="Anaheim"/>
              </a:defRPr>
            </a:lvl3pPr>
            <a:lvl4pPr lvl="3" rtl="0">
              <a:spcBef>
                <a:spcPts val="0"/>
              </a:spcBef>
              <a:spcAft>
                <a:spcPts val="0"/>
              </a:spcAft>
              <a:buClr>
                <a:schemeClr val="dk1"/>
              </a:buClr>
              <a:buSzPts val="3600"/>
              <a:buFont typeface="Anaheim"/>
              <a:buNone/>
              <a:defRPr sz="3600">
                <a:solidFill>
                  <a:schemeClr val="dk1"/>
                </a:solidFill>
                <a:latin typeface="Anaheim"/>
                <a:ea typeface="Anaheim"/>
                <a:cs typeface="Anaheim"/>
                <a:sym typeface="Anaheim"/>
              </a:defRPr>
            </a:lvl4pPr>
            <a:lvl5pPr lvl="4" rtl="0">
              <a:spcBef>
                <a:spcPts val="0"/>
              </a:spcBef>
              <a:spcAft>
                <a:spcPts val="0"/>
              </a:spcAft>
              <a:buClr>
                <a:schemeClr val="dk1"/>
              </a:buClr>
              <a:buSzPts val="3600"/>
              <a:buFont typeface="Anaheim"/>
              <a:buNone/>
              <a:defRPr sz="3600">
                <a:solidFill>
                  <a:schemeClr val="dk1"/>
                </a:solidFill>
                <a:latin typeface="Anaheim"/>
                <a:ea typeface="Anaheim"/>
                <a:cs typeface="Anaheim"/>
                <a:sym typeface="Anaheim"/>
              </a:defRPr>
            </a:lvl5pPr>
            <a:lvl6pPr lvl="5" rtl="0">
              <a:spcBef>
                <a:spcPts val="0"/>
              </a:spcBef>
              <a:spcAft>
                <a:spcPts val="0"/>
              </a:spcAft>
              <a:buClr>
                <a:schemeClr val="dk1"/>
              </a:buClr>
              <a:buSzPts val="3600"/>
              <a:buFont typeface="Anaheim"/>
              <a:buNone/>
              <a:defRPr sz="3600">
                <a:solidFill>
                  <a:schemeClr val="dk1"/>
                </a:solidFill>
                <a:latin typeface="Anaheim"/>
                <a:ea typeface="Anaheim"/>
                <a:cs typeface="Anaheim"/>
                <a:sym typeface="Anaheim"/>
              </a:defRPr>
            </a:lvl6pPr>
            <a:lvl7pPr lvl="6" rtl="0">
              <a:spcBef>
                <a:spcPts val="0"/>
              </a:spcBef>
              <a:spcAft>
                <a:spcPts val="0"/>
              </a:spcAft>
              <a:buClr>
                <a:schemeClr val="dk1"/>
              </a:buClr>
              <a:buSzPts val="3600"/>
              <a:buFont typeface="Anaheim"/>
              <a:buNone/>
              <a:defRPr sz="3600">
                <a:solidFill>
                  <a:schemeClr val="dk1"/>
                </a:solidFill>
                <a:latin typeface="Anaheim"/>
                <a:ea typeface="Anaheim"/>
                <a:cs typeface="Anaheim"/>
                <a:sym typeface="Anaheim"/>
              </a:defRPr>
            </a:lvl7pPr>
            <a:lvl8pPr lvl="7" rtl="0">
              <a:spcBef>
                <a:spcPts val="0"/>
              </a:spcBef>
              <a:spcAft>
                <a:spcPts val="0"/>
              </a:spcAft>
              <a:buClr>
                <a:schemeClr val="dk1"/>
              </a:buClr>
              <a:buSzPts val="3600"/>
              <a:buFont typeface="Anaheim"/>
              <a:buNone/>
              <a:defRPr sz="3600">
                <a:solidFill>
                  <a:schemeClr val="dk1"/>
                </a:solidFill>
                <a:latin typeface="Anaheim"/>
                <a:ea typeface="Anaheim"/>
                <a:cs typeface="Anaheim"/>
                <a:sym typeface="Anaheim"/>
              </a:defRPr>
            </a:lvl8pPr>
            <a:lvl9pPr lvl="8" rtl="0">
              <a:spcBef>
                <a:spcPts val="0"/>
              </a:spcBef>
              <a:spcAft>
                <a:spcPts val="0"/>
              </a:spcAft>
              <a:buClr>
                <a:schemeClr val="dk1"/>
              </a:buClr>
              <a:buSzPts val="3600"/>
              <a:buFont typeface="Anaheim"/>
              <a:buNone/>
              <a:defRPr sz="3600">
                <a:solidFill>
                  <a:schemeClr val="dk1"/>
                </a:solidFill>
                <a:latin typeface="Anaheim"/>
                <a:ea typeface="Anaheim"/>
                <a:cs typeface="Anaheim"/>
                <a:sym typeface="Anaheim"/>
              </a:defRPr>
            </a:lvl9pPr>
          </a:lstStyle>
          <a:p/>
        </p:txBody>
      </p:sp>
      <p:grpSp>
        <p:nvGrpSpPr>
          <p:cNvPr id="416" name="Google Shape;416;p14"/>
          <p:cNvGrpSpPr/>
          <p:nvPr/>
        </p:nvGrpSpPr>
        <p:grpSpPr>
          <a:xfrm flipH="1" rot="-1318768">
            <a:off x="638976" y="4769421"/>
            <a:ext cx="349569" cy="229287"/>
            <a:chOff x="4277246" y="2003393"/>
            <a:chExt cx="464282" cy="304529"/>
          </a:xfrm>
        </p:grpSpPr>
        <p:sp>
          <p:nvSpPr>
            <p:cNvPr id="417" name="Google Shape;417;p14"/>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4"/>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4"/>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14"/>
          <p:cNvGrpSpPr/>
          <p:nvPr/>
        </p:nvGrpSpPr>
        <p:grpSpPr>
          <a:xfrm rot="1319231">
            <a:off x="1988646" y="4741321"/>
            <a:ext cx="235123" cy="434241"/>
            <a:chOff x="4848722" y="2011765"/>
            <a:chExt cx="394754" cy="728943"/>
          </a:xfrm>
        </p:grpSpPr>
        <p:sp>
          <p:nvSpPr>
            <p:cNvPr id="421" name="Google Shape;421;p14"/>
            <p:cNvSpPr/>
            <p:nvPr/>
          </p:nvSpPr>
          <p:spPr>
            <a:xfrm>
              <a:off x="4858689" y="2393361"/>
              <a:ext cx="89773" cy="231146"/>
            </a:xfrm>
            <a:custGeom>
              <a:rect b="b" l="l" r="r" t="t"/>
              <a:pathLst>
                <a:path extrusionOk="0" h="16373" w="6359">
                  <a:moveTo>
                    <a:pt x="1" y="1"/>
                  </a:moveTo>
                  <a:lnTo>
                    <a:pt x="1" y="16373"/>
                  </a:lnTo>
                  <a:lnTo>
                    <a:pt x="6359" y="16373"/>
                  </a:lnTo>
                  <a:lnTo>
                    <a:pt x="6359"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4"/>
            <p:cNvSpPr/>
            <p:nvPr/>
          </p:nvSpPr>
          <p:spPr>
            <a:xfrm>
              <a:off x="5020278" y="2393361"/>
              <a:ext cx="213217" cy="231146"/>
            </a:xfrm>
            <a:custGeom>
              <a:rect b="b" l="l" r="r" t="t"/>
              <a:pathLst>
                <a:path extrusionOk="0" h="16373" w="15103">
                  <a:moveTo>
                    <a:pt x="1" y="1"/>
                  </a:moveTo>
                  <a:lnTo>
                    <a:pt x="1" y="16373"/>
                  </a:lnTo>
                  <a:lnTo>
                    <a:pt x="15103" y="16373"/>
                  </a:lnTo>
                  <a:lnTo>
                    <a:pt x="1510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4"/>
            <p:cNvSpPr/>
            <p:nvPr/>
          </p:nvSpPr>
          <p:spPr>
            <a:xfrm>
              <a:off x="4848722" y="2126215"/>
              <a:ext cx="394754" cy="614492"/>
            </a:xfrm>
            <a:custGeom>
              <a:rect b="b" l="l" r="r" t="t"/>
              <a:pathLst>
                <a:path extrusionOk="0" h="43527" w="27962">
                  <a:moveTo>
                    <a:pt x="19248" y="1417"/>
                  </a:moveTo>
                  <a:lnTo>
                    <a:pt x="19248" y="3050"/>
                  </a:lnTo>
                  <a:cubicBezTo>
                    <a:pt x="19248" y="7107"/>
                    <a:pt x="21796" y="10798"/>
                    <a:pt x="25591" y="12234"/>
                  </a:cubicBezTo>
                  <a:cubicBezTo>
                    <a:pt x="26166" y="12454"/>
                    <a:pt x="26544" y="13002"/>
                    <a:pt x="26548" y="13620"/>
                  </a:cubicBezTo>
                  <a:lnTo>
                    <a:pt x="26548" y="39006"/>
                  </a:lnTo>
                  <a:cubicBezTo>
                    <a:pt x="26544" y="40720"/>
                    <a:pt x="25155" y="42113"/>
                    <a:pt x="23437" y="42113"/>
                  </a:cubicBezTo>
                  <a:lnTo>
                    <a:pt x="4521" y="42113"/>
                  </a:lnTo>
                  <a:cubicBezTo>
                    <a:pt x="2807" y="42113"/>
                    <a:pt x="1413" y="40720"/>
                    <a:pt x="1413" y="39006"/>
                  </a:cubicBezTo>
                  <a:lnTo>
                    <a:pt x="1413" y="13623"/>
                  </a:lnTo>
                  <a:cubicBezTo>
                    <a:pt x="1413" y="13006"/>
                    <a:pt x="1795" y="12454"/>
                    <a:pt x="2371" y="12234"/>
                  </a:cubicBezTo>
                  <a:cubicBezTo>
                    <a:pt x="6165" y="10798"/>
                    <a:pt x="8713" y="7107"/>
                    <a:pt x="8713" y="3054"/>
                  </a:cubicBezTo>
                  <a:lnTo>
                    <a:pt x="8713" y="1417"/>
                  </a:lnTo>
                  <a:close/>
                  <a:moveTo>
                    <a:pt x="7300" y="0"/>
                  </a:moveTo>
                  <a:lnTo>
                    <a:pt x="7300" y="3046"/>
                  </a:lnTo>
                  <a:cubicBezTo>
                    <a:pt x="7300" y="6520"/>
                    <a:pt x="5119" y="9682"/>
                    <a:pt x="1869" y="10913"/>
                  </a:cubicBezTo>
                  <a:cubicBezTo>
                    <a:pt x="745" y="11342"/>
                    <a:pt x="4" y="12419"/>
                    <a:pt x="0" y="13620"/>
                  </a:cubicBezTo>
                  <a:lnTo>
                    <a:pt x="0" y="39002"/>
                  </a:lnTo>
                  <a:cubicBezTo>
                    <a:pt x="4" y="41499"/>
                    <a:pt x="2027" y="43522"/>
                    <a:pt x="4521" y="43526"/>
                  </a:cubicBezTo>
                  <a:lnTo>
                    <a:pt x="23437" y="43526"/>
                  </a:lnTo>
                  <a:cubicBezTo>
                    <a:pt x="25934" y="43522"/>
                    <a:pt x="27957" y="41499"/>
                    <a:pt x="27961" y="39002"/>
                  </a:cubicBezTo>
                  <a:lnTo>
                    <a:pt x="27961" y="13620"/>
                  </a:lnTo>
                  <a:cubicBezTo>
                    <a:pt x="27953" y="12419"/>
                    <a:pt x="27212" y="11346"/>
                    <a:pt x="26093" y="10917"/>
                  </a:cubicBezTo>
                  <a:cubicBezTo>
                    <a:pt x="22842" y="9686"/>
                    <a:pt x="20661" y="6528"/>
                    <a:pt x="20661" y="3054"/>
                  </a:cubicBezTo>
                  <a:lnTo>
                    <a:pt x="206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4"/>
            <p:cNvSpPr/>
            <p:nvPr/>
          </p:nvSpPr>
          <p:spPr>
            <a:xfrm>
              <a:off x="4904966" y="2011765"/>
              <a:ext cx="282265" cy="134455"/>
            </a:xfrm>
            <a:custGeom>
              <a:rect b="b" l="l" r="r" t="t"/>
              <a:pathLst>
                <a:path extrusionOk="0" h="9524" w="19994">
                  <a:moveTo>
                    <a:pt x="18580" y="1413"/>
                  </a:moveTo>
                  <a:lnTo>
                    <a:pt x="18580" y="8111"/>
                  </a:lnTo>
                  <a:lnTo>
                    <a:pt x="1409" y="8111"/>
                  </a:lnTo>
                  <a:lnTo>
                    <a:pt x="1409" y="1413"/>
                  </a:lnTo>
                  <a:close/>
                  <a:moveTo>
                    <a:pt x="0" y="0"/>
                  </a:moveTo>
                  <a:lnTo>
                    <a:pt x="0" y="9524"/>
                  </a:lnTo>
                  <a:lnTo>
                    <a:pt x="19993" y="9524"/>
                  </a:lnTo>
                  <a:lnTo>
                    <a:pt x="199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4"/>
            <p:cNvSpPr/>
            <p:nvPr/>
          </p:nvSpPr>
          <p:spPr>
            <a:xfrm>
              <a:off x="4968185"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4"/>
            <p:cNvSpPr/>
            <p:nvPr/>
          </p:nvSpPr>
          <p:spPr>
            <a:xfrm>
              <a:off x="5036090"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4"/>
            <p:cNvSpPr/>
            <p:nvPr/>
          </p:nvSpPr>
          <p:spPr>
            <a:xfrm>
              <a:off x="5104051"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 name="Google Shape;428;p14"/>
          <p:cNvSpPr/>
          <p:nvPr/>
        </p:nvSpPr>
        <p:spPr>
          <a:xfrm flipH="1">
            <a:off x="1762400" y="471232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4"/>
          <p:cNvSpPr/>
          <p:nvPr/>
        </p:nvSpPr>
        <p:spPr>
          <a:xfrm flipH="1">
            <a:off x="101950" y="474302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4"/>
          <p:cNvSpPr/>
          <p:nvPr/>
        </p:nvSpPr>
        <p:spPr>
          <a:xfrm flipH="1">
            <a:off x="4223975" y="48103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4"/>
          <p:cNvSpPr/>
          <p:nvPr/>
        </p:nvSpPr>
        <p:spPr>
          <a:xfrm flipH="1">
            <a:off x="1342863" y="4759573"/>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4"/>
          <p:cNvSpPr/>
          <p:nvPr/>
        </p:nvSpPr>
        <p:spPr>
          <a:xfrm flipH="1">
            <a:off x="8966675" y="45083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4"/>
          <p:cNvSpPr/>
          <p:nvPr/>
        </p:nvSpPr>
        <p:spPr>
          <a:xfrm flipH="1">
            <a:off x="3097825" y="495560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4"/>
          <p:cNvSpPr/>
          <p:nvPr/>
        </p:nvSpPr>
        <p:spPr>
          <a:xfrm>
            <a:off x="8641526" y="47595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4"/>
          <p:cNvSpPr/>
          <p:nvPr/>
        </p:nvSpPr>
        <p:spPr>
          <a:xfrm>
            <a:off x="8338475" y="49083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4"/>
          <p:cNvSpPr/>
          <p:nvPr/>
        </p:nvSpPr>
        <p:spPr>
          <a:xfrm flipH="1">
            <a:off x="7532775" y="49556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4"/>
          <p:cNvSpPr/>
          <p:nvPr/>
        </p:nvSpPr>
        <p:spPr>
          <a:xfrm flipH="1">
            <a:off x="383275" y="49556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14"/>
          <p:cNvGrpSpPr/>
          <p:nvPr/>
        </p:nvGrpSpPr>
        <p:grpSpPr>
          <a:xfrm rot="-1074396">
            <a:off x="7831321" y="4604280"/>
            <a:ext cx="308807" cy="377705"/>
            <a:chOff x="3410431" y="2717682"/>
            <a:chExt cx="441412" cy="539896"/>
          </a:xfrm>
        </p:grpSpPr>
        <p:sp>
          <p:nvSpPr>
            <p:cNvPr id="439" name="Google Shape;439;p14"/>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4"/>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4"/>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 name="Google Shape;442;p14"/>
          <p:cNvGrpSpPr/>
          <p:nvPr/>
        </p:nvGrpSpPr>
        <p:grpSpPr>
          <a:xfrm rot="971035">
            <a:off x="5280237" y="4669673"/>
            <a:ext cx="248957" cy="327265"/>
            <a:chOff x="2574478" y="1600508"/>
            <a:chExt cx="390928" cy="513891"/>
          </a:xfrm>
        </p:grpSpPr>
        <p:sp>
          <p:nvSpPr>
            <p:cNvPr id="443" name="Google Shape;443;p14"/>
            <p:cNvSpPr/>
            <p:nvPr/>
          </p:nvSpPr>
          <p:spPr>
            <a:xfrm>
              <a:off x="2637583" y="1681175"/>
              <a:ext cx="264717" cy="352570"/>
            </a:xfrm>
            <a:custGeom>
              <a:rect b="b" l="l" r="r" t="t"/>
              <a:pathLst>
                <a:path extrusionOk="0" h="24974" w="18751">
                  <a:moveTo>
                    <a:pt x="9374" y="0"/>
                  </a:moveTo>
                  <a:cubicBezTo>
                    <a:pt x="4251" y="0"/>
                    <a:pt x="90" y="10192"/>
                    <a:pt x="1" y="15426"/>
                  </a:cubicBezTo>
                  <a:cubicBezTo>
                    <a:pt x="474" y="15212"/>
                    <a:pt x="969" y="15111"/>
                    <a:pt x="1454" y="15111"/>
                  </a:cubicBezTo>
                  <a:cubicBezTo>
                    <a:pt x="2867" y="15111"/>
                    <a:pt x="4207" y="15965"/>
                    <a:pt x="4753" y="17372"/>
                  </a:cubicBezTo>
                  <a:cubicBezTo>
                    <a:pt x="5486" y="19263"/>
                    <a:pt x="4479" y="21383"/>
                    <a:pt x="2549" y="22012"/>
                  </a:cubicBezTo>
                  <a:cubicBezTo>
                    <a:pt x="4337" y="23917"/>
                    <a:pt x="6822" y="24974"/>
                    <a:pt x="9392" y="24974"/>
                  </a:cubicBezTo>
                  <a:cubicBezTo>
                    <a:pt x="9890" y="24974"/>
                    <a:pt x="10391" y="24934"/>
                    <a:pt x="10891" y="24853"/>
                  </a:cubicBezTo>
                  <a:cubicBezTo>
                    <a:pt x="15350" y="24128"/>
                    <a:pt x="18751" y="20256"/>
                    <a:pt x="18751" y="15596"/>
                  </a:cubicBezTo>
                  <a:cubicBezTo>
                    <a:pt x="18751" y="10937"/>
                    <a:pt x="15350" y="2023"/>
                    <a:pt x="10891" y="297"/>
                  </a:cubicBezTo>
                  <a:cubicBezTo>
                    <a:pt x="10408" y="100"/>
                    <a:pt x="9895" y="0"/>
                    <a:pt x="9374"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4"/>
            <p:cNvSpPr/>
            <p:nvPr/>
          </p:nvSpPr>
          <p:spPr>
            <a:xfrm>
              <a:off x="2574478" y="1600508"/>
              <a:ext cx="390928" cy="513891"/>
            </a:xfrm>
            <a:custGeom>
              <a:rect b="b" l="l" r="r" t="t"/>
              <a:pathLst>
                <a:path extrusionOk="0" h="36401" w="27691">
                  <a:moveTo>
                    <a:pt x="13844" y="1414"/>
                  </a:moveTo>
                  <a:cubicBezTo>
                    <a:pt x="14485" y="1414"/>
                    <a:pt x="15122" y="1541"/>
                    <a:pt x="15712" y="1784"/>
                  </a:cubicBezTo>
                  <a:cubicBezTo>
                    <a:pt x="18322" y="2792"/>
                    <a:pt x="21043" y="6004"/>
                    <a:pt x="23178" y="10594"/>
                  </a:cubicBezTo>
                  <a:cubicBezTo>
                    <a:pt x="25058" y="14639"/>
                    <a:pt x="26274" y="19334"/>
                    <a:pt x="26274" y="22557"/>
                  </a:cubicBezTo>
                  <a:cubicBezTo>
                    <a:pt x="26274" y="28687"/>
                    <a:pt x="21893" y="33845"/>
                    <a:pt x="15851" y="34825"/>
                  </a:cubicBezTo>
                  <a:cubicBezTo>
                    <a:pt x="15187" y="34933"/>
                    <a:pt x="14515" y="34988"/>
                    <a:pt x="13844" y="34988"/>
                  </a:cubicBezTo>
                  <a:cubicBezTo>
                    <a:pt x="6992" y="34988"/>
                    <a:pt x="1413" y="29409"/>
                    <a:pt x="1413" y="22557"/>
                  </a:cubicBezTo>
                  <a:cubicBezTo>
                    <a:pt x="1413" y="15593"/>
                    <a:pt x="7169" y="1414"/>
                    <a:pt x="13844" y="1414"/>
                  </a:cubicBezTo>
                  <a:close/>
                  <a:moveTo>
                    <a:pt x="13844" y="1"/>
                  </a:moveTo>
                  <a:cubicBezTo>
                    <a:pt x="5984" y="1"/>
                    <a:pt x="0" y="15033"/>
                    <a:pt x="0" y="22557"/>
                  </a:cubicBezTo>
                  <a:cubicBezTo>
                    <a:pt x="0" y="30189"/>
                    <a:pt x="6212" y="36400"/>
                    <a:pt x="13844" y="36400"/>
                  </a:cubicBezTo>
                  <a:cubicBezTo>
                    <a:pt x="14593" y="36400"/>
                    <a:pt x="15342" y="36343"/>
                    <a:pt x="16083" y="36219"/>
                  </a:cubicBezTo>
                  <a:cubicBezTo>
                    <a:pt x="22808" y="35126"/>
                    <a:pt x="27691" y="29382"/>
                    <a:pt x="27691" y="22557"/>
                  </a:cubicBezTo>
                  <a:cubicBezTo>
                    <a:pt x="27691" y="15612"/>
                    <a:pt x="22765" y="2996"/>
                    <a:pt x="16229" y="472"/>
                  </a:cubicBezTo>
                  <a:cubicBezTo>
                    <a:pt x="15473" y="163"/>
                    <a:pt x="14662" y="5"/>
                    <a:pt x="1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14"/>
          <p:cNvSpPr/>
          <p:nvPr/>
        </p:nvSpPr>
        <p:spPr>
          <a:xfrm flipH="1">
            <a:off x="2647062" y="49083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4"/>
          <p:cNvSpPr/>
          <p:nvPr/>
        </p:nvSpPr>
        <p:spPr>
          <a:xfrm flipH="1">
            <a:off x="3513425" y="48847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4"/>
          <p:cNvSpPr/>
          <p:nvPr/>
        </p:nvSpPr>
        <p:spPr>
          <a:xfrm flipH="1">
            <a:off x="5925950" y="483396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4"/>
          <p:cNvSpPr/>
          <p:nvPr/>
        </p:nvSpPr>
        <p:spPr>
          <a:xfrm flipH="1">
            <a:off x="4704050" y="49555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4"/>
          <p:cNvSpPr/>
          <p:nvPr/>
        </p:nvSpPr>
        <p:spPr>
          <a:xfrm flipH="1">
            <a:off x="6550837" y="4833973"/>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4"/>
          <p:cNvSpPr/>
          <p:nvPr/>
        </p:nvSpPr>
        <p:spPr>
          <a:xfrm flipH="1" rot="10800000">
            <a:off x="-230566" y="-216213"/>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
    <p:spTree>
      <p:nvGrpSpPr>
        <p:cNvPr id="451" name="Shape 451"/>
        <p:cNvGrpSpPr/>
        <p:nvPr/>
      </p:nvGrpSpPr>
      <p:grpSpPr>
        <a:xfrm>
          <a:off x="0" y="0"/>
          <a:ext cx="0" cy="0"/>
          <a:chOff x="0" y="0"/>
          <a:chExt cx="0" cy="0"/>
        </a:xfrm>
      </p:grpSpPr>
      <p:sp>
        <p:nvSpPr>
          <p:cNvPr id="452" name="Google Shape;452;p15"/>
          <p:cNvSpPr txBox="1"/>
          <p:nvPr>
            <p:ph type="title"/>
          </p:nvPr>
        </p:nvSpPr>
        <p:spPr>
          <a:xfrm>
            <a:off x="713225" y="539500"/>
            <a:ext cx="7717500" cy="69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453" name="Google Shape;453;p15"/>
          <p:cNvSpPr txBox="1"/>
          <p:nvPr>
            <p:ph hasCustomPrompt="1" idx="2" type="title"/>
          </p:nvPr>
        </p:nvSpPr>
        <p:spPr>
          <a:xfrm>
            <a:off x="1024850" y="3122625"/>
            <a:ext cx="1815000" cy="477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4600"/>
              <a:buNone/>
              <a:defRPr sz="3600"/>
            </a:lvl1pPr>
            <a:lvl2pPr lvl="1" rtl="0" algn="l">
              <a:spcBef>
                <a:spcPts val="0"/>
              </a:spcBef>
              <a:spcAft>
                <a:spcPts val="0"/>
              </a:spcAft>
              <a:buClr>
                <a:schemeClr val="accent2"/>
              </a:buClr>
              <a:buSzPts val="4600"/>
              <a:buNone/>
              <a:defRPr>
                <a:solidFill>
                  <a:schemeClr val="accent2"/>
                </a:solidFill>
              </a:defRPr>
            </a:lvl2pPr>
            <a:lvl3pPr lvl="2" rtl="0" algn="l">
              <a:spcBef>
                <a:spcPts val="0"/>
              </a:spcBef>
              <a:spcAft>
                <a:spcPts val="0"/>
              </a:spcAft>
              <a:buClr>
                <a:schemeClr val="accent2"/>
              </a:buClr>
              <a:buSzPts val="4600"/>
              <a:buNone/>
              <a:defRPr>
                <a:solidFill>
                  <a:schemeClr val="accent2"/>
                </a:solidFill>
              </a:defRPr>
            </a:lvl3pPr>
            <a:lvl4pPr lvl="3" rtl="0" algn="l">
              <a:spcBef>
                <a:spcPts val="0"/>
              </a:spcBef>
              <a:spcAft>
                <a:spcPts val="0"/>
              </a:spcAft>
              <a:buClr>
                <a:schemeClr val="accent2"/>
              </a:buClr>
              <a:buSzPts val="4600"/>
              <a:buNone/>
              <a:defRPr>
                <a:solidFill>
                  <a:schemeClr val="accent2"/>
                </a:solidFill>
              </a:defRPr>
            </a:lvl4pPr>
            <a:lvl5pPr lvl="4" rtl="0" algn="l">
              <a:spcBef>
                <a:spcPts val="0"/>
              </a:spcBef>
              <a:spcAft>
                <a:spcPts val="0"/>
              </a:spcAft>
              <a:buClr>
                <a:schemeClr val="accent2"/>
              </a:buClr>
              <a:buSzPts val="4600"/>
              <a:buNone/>
              <a:defRPr>
                <a:solidFill>
                  <a:schemeClr val="accent2"/>
                </a:solidFill>
              </a:defRPr>
            </a:lvl5pPr>
            <a:lvl6pPr lvl="5" rtl="0" algn="l">
              <a:spcBef>
                <a:spcPts val="0"/>
              </a:spcBef>
              <a:spcAft>
                <a:spcPts val="0"/>
              </a:spcAft>
              <a:buClr>
                <a:schemeClr val="accent2"/>
              </a:buClr>
              <a:buSzPts val="4600"/>
              <a:buNone/>
              <a:defRPr>
                <a:solidFill>
                  <a:schemeClr val="accent2"/>
                </a:solidFill>
              </a:defRPr>
            </a:lvl6pPr>
            <a:lvl7pPr lvl="6" rtl="0" algn="l">
              <a:spcBef>
                <a:spcPts val="0"/>
              </a:spcBef>
              <a:spcAft>
                <a:spcPts val="0"/>
              </a:spcAft>
              <a:buClr>
                <a:schemeClr val="accent2"/>
              </a:buClr>
              <a:buSzPts val="4600"/>
              <a:buNone/>
              <a:defRPr>
                <a:solidFill>
                  <a:schemeClr val="accent2"/>
                </a:solidFill>
              </a:defRPr>
            </a:lvl7pPr>
            <a:lvl8pPr lvl="7" rtl="0" algn="l">
              <a:spcBef>
                <a:spcPts val="0"/>
              </a:spcBef>
              <a:spcAft>
                <a:spcPts val="0"/>
              </a:spcAft>
              <a:buClr>
                <a:schemeClr val="accent2"/>
              </a:buClr>
              <a:buSzPts val="4600"/>
              <a:buNone/>
              <a:defRPr>
                <a:solidFill>
                  <a:schemeClr val="accent2"/>
                </a:solidFill>
              </a:defRPr>
            </a:lvl8pPr>
            <a:lvl9pPr lvl="8" rtl="0" algn="l">
              <a:spcBef>
                <a:spcPts val="0"/>
              </a:spcBef>
              <a:spcAft>
                <a:spcPts val="0"/>
              </a:spcAft>
              <a:buClr>
                <a:schemeClr val="accent2"/>
              </a:buClr>
              <a:buSzPts val="4600"/>
              <a:buNone/>
              <a:defRPr>
                <a:solidFill>
                  <a:schemeClr val="accent2"/>
                </a:solidFill>
              </a:defRPr>
            </a:lvl9pPr>
          </a:lstStyle>
          <a:p>
            <a:r>
              <a:t>xx%</a:t>
            </a:r>
          </a:p>
        </p:txBody>
      </p:sp>
      <p:sp>
        <p:nvSpPr>
          <p:cNvPr id="454" name="Google Shape;454;p15"/>
          <p:cNvSpPr txBox="1"/>
          <p:nvPr>
            <p:ph idx="1" type="subTitle"/>
          </p:nvPr>
        </p:nvSpPr>
        <p:spPr>
          <a:xfrm>
            <a:off x="1024850" y="3811325"/>
            <a:ext cx="1815000" cy="3720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bel"/>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2pPr>
            <a:lvl3pPr lvl="2"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3pPr>
            <a:lvl4pPr lvl="3"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4pPr>
            <a:lvl5pPr lvl="4"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5pPr>
            <a:lvl6pPr lvl="5"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6pPr>
            <a:lvl7pPr lvl="6"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7pPr>
            <a:lvl8pPr lvl="7"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8pPr>
            <a:lvl9pPr lvl="8"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9pPr>
          </a:lstStyle>
          <a:p/>
        </p:txBody>
      </p:sp>
      <p:sp>
        <p:nvSpPr>
          <p:cNvPr id="455" name="Google Shape;455;p15"/>
          <p:cNvSpPr txBox="1"/>
          <p:nvPr>
            <p:ph idx="3" type="body"/>
          </p:nvPr>
        </p:nvSpPr>
        <p:spPr>
          <a:xfrm>
            <a:off x="1024850" y="4064975"/>
            <a:ext cx="1815000" cy="543600"/>
          </a:xfrm>
          <a:prstGeom prst="rect">
            <a:avLst/>
          </a:prstGeom>
          <a:noFill/>
          <a:ln>
            <a:noFill/>
          </a:ln>
        </p:spPr>
        <p:txBody>
          <a:bodyPr anchorCtr="0" anchor="t" bIns="91425" lIns="91425" spcFirstLastPara="1" rIns="91425" wrap="square" tIns="91425">
            <a:noAutofit/>
          </a:bodyPr>
          <a:lstStyle>
            <a:lvl1pPr indent="-317500" lvl="0" marL="457200" algn="ctr">
              <a:spcBef>
                <a:spcPts val="0"/>
              </a:spcBef>
              <a:spcAft>
                <a:spcPts val="0"/>
              </a:spcAft>
              <a:buClr>
                <a:schemeClr val="dk1"/>
              </a:buClr>
              <a:buSzPts val="1400"/>
              <a:buFont typeface="Raleway"/>
              <a:buChar char="●"/>
              <a:defRPr sz="1600">
                <a:solidFill>
                  <a:schemeClr val="dk1"/>
                </a:solidFill>
                <a:latin typeface="Barlow"/>
                <a:ea typeface="Barlow"/>
                <a:cs typeface="Barlow"/>
                <a:sym typeface="Barlow"/>
              </a:defRPr>
            </a:lvl1pPr>
            <a:lvl2pPr indent="-317500" lvl="1" marL="91440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2pPr>
            <a:lvl3pPr indent="-317500" lvl="2" marL="137160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3pPr>
            <a:lvl4pPr indent="-317500" lvl="3" marL="182880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4pPr>
            <a:lvl5pPr indent="-317500" lvl="4" marL="228600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5pPr>
            <a:lvl6pPr indent="-317500" lvl="5" marL="274320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6pPr>
            <a:lvl7pPr indent="-317500" lvl="6" marL="320040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7pPr>
            <a:lvl8pPr indent="-317500" lvl="7" marL="365760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8pPr>
            <a:lvl9pPr indent="-317500" lvl="8" marL="411480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9pPr>
          </a:lstStyle>
          <a:p/>
        </p:txBody>
      </p:sp>
      <p:sp>
        <p:nvSpPr>
          <p:cNvPr id="456" name="Google Shape;456;p15"/>
          <p:cNvSpPr txBox="1"/>
          <p:nvPr>
            <p:ph hasCustomPrompt="1" idx="4" type="title"/>
          </p:nvPr>
        </p:nvSpPr>
        <p:spPr>
          <a:xfrm>
            <a:off x="3664500" y="3122625"/>
            <a:ext cx="1815000" cy="477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4600"/>
              <a:buNone/>
              <a:defRPr sz="3600">
                <a:solidFill>
                  <a:schemeClr val="accent3"/>
                </a:solidFill>
              </a:defRPr>
            </a:lvl1pPr>
            <a:lvl2pPr lvl="1" rtl="0" algn="l">
              <a:spcBef>
                <a:spcPts val="0"/>
              </a:spcBef>
              <a:spcAft>
                <a:spcPts val="0"/>
              </a:spcAft>
              <a:buClr>
                <a:schemeClr val="accent2"/>
              </a:buClr>
              <a:buSzPts val="4600"/>
              <a:buNone/>
              <a:defRPr>
                <a:solidFill>
                  <a:schemeClr val="accent2"/>
                </a:solidFill>
              </a:defRPr>
            </a:lvl2pPr>
            <a:lvl3pPr lvl="2" rtl="0" algn="l">
              <a:spcBef>
                <a:spcPts val="0"/>
              </a:spcBef>
              <a:spcAft>
                <a:spcPts val="0"/>
              </a:spcAft>
              <a:buClr>
                <a:schemeClr val="accent2"/>
              </a:buClr>
              <a:buSzPts val="4600"/>
              <a:buNone/>
              <a:defRPr>
                <a:solidFill>
                  <a:schemeClr val="accent2"/>
                </a:solidFill>
              </a:defRPr>
            </a:lvl3pPr>
            <a:lvl4pPr lvl="3" rtl="0" algn="l">
              <a:spcBef>
                <a:spcPts val="0"/>
              </a:spcBef>
              <a:spcAft>
                <a:spcPts val="0"/>
              </a:spcAft>
              <a:buClr>
                <a:schemeClr val="accent2"/>
              </a:buClr>
              <a:buSzPts val="4600"/>
              <a:buNone/>
              <a:defRPr>
                <a:solidFill>
                  <a:schemeClr val="accent2"/>
                </a:solidFill>
              </a:defRPr>
            </a:lvl4pPr>
            <a:lvl5pPr lvl="4" rtl="0" algn="l">
              <a:spcBef>
                <a:spcPts val="0"/>
              </a:spcBef>
              <a:spcAft>
                <a:spcPts val="0"/>
              </a:spcAft>
              <a:buClr>
                <a:schemeClr val="accent2"/>
              </a:buClr>
              <a:buSzPts val="4600"/>
              <a:buNone/>
              <a:defRPr>
                <a:solidFill>
                  <a:schemeClr val="accent2"/>
                </a:solidFill>
              </a:defRPr>
            </a:lvl5pPr>
            <a:lvl6pPr lvl="5" rtl="0" algn="l">
              <a:spcBef>
                <a:spcPts val="0"/>
              </a:spcBef>
              <a:spcAft>
                <a:spcPts val="0"/>
              </a:spcAft>
              <a:buClr>
                <a:schemeClr val="accent2"/>
              </a:buClr>
              <a:buSzPts val="4600"/>
              <a:buNone/>
              <a:defRPr>
                <a:solidFill>
                  <a:schemeClr val="accent2"/>
                </a:solidFill>
              </a:defRPr>
            </a:lvl6pPr>
            <a:lvl7pPr lvl="6" rtl="0" algn="l">
              <a:spcBef>
                <a:spcPts val="0"/>
              </a:spcBef>
              <a:spcAft>
                <a:spcPts val="0"/>
              </a:spcAft>
              <a:buClr>
                <a:schemeClr val="accent2"/>
              </a:buClr>
              <a:buSzPts val="4600"/>
              <a:buNone/>
              <a:defRPr>
                <a:solidFill>
                  <a:schemeClr val="accent2"/>
                </a:solidFill>
              </a:defRPr>
            </a:lvl7pPr>
            <a:lvl8pPr lvl="7" rtl="0" algn="l">
              <a:spcBef>
                <a:spcPts val="0"/>
              </a:spcBef>
              <a:spcAft>
                <a:spcPts val="0"/>
              </a:spcAft>
              <a:buClr>
                <a:schemeClr val="accent2"/>
              </a:buClr>
              <a:buSzPts val="4600"/>
              <a:buNone/>
              <a:defRPr>
                <a:solidFill>
                  <a:schemeClr val="accent2"/>
                </a:solidFill>
              </a:defRPr>
            </a:lvl8pPr>
            <a:lvl9pPr lvl="8" rtl="0" algn="l">
              <a:spcBef>
                <a:spcPts val="0"/>
              </a:spcBef>
              <a:spcAft>
                <a:spcPts val="0"/>
              </a:spcAft>
              <a:buClr>
                <a:schemeClr val="accent2"/>
              </a:buClr>
              <a:buSzPts val="4600"/>
              <a:buNone/>
              <a:defRPr>
                <a:solidFill>
                  <a:schemeClr val="accent2"/>
                </a:solidFill>
              </a:defRPr>
            </a:lvl9pPr>
          </a:lstStyle>
          <a:p>
            <a:r>
              <a:t>xx%</a:t>
            </a:r>
          </a:p>
        </p:txBody>
      </p:sp>
      <p:sp>
        <p:nvSpPr>
          <p:cNvPr id="457" name="Google Shape;457;p15"/>
          <p:cNvSpPr txBox="1"/>
          <p:nvPr>
            <p:ph idx="5" type="subTitle"/>
          </p:nvPr>
        </p:nvSpPr>
        <p:spPr>
          <a:xfrm>
            <a:off x="3664500" y="3811325"/>
            <a:ext cx="1815000" cy="3720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bel"/>
              <a:buNone/>
              <a:defRPr b="1" sz="2200">
                <a:solidFill>
                  <a:schemeClr val="accent3"/>
                </a:solidFill>
                <a:latin typeface="Work Sans"/>
                <a:ea typeface="Work Sans"/>
                <a:cs typeface="Work Sans"/>
                <a:sym typeface="Work Sans"/>
              </a:defRPr>
            </a:lvl1pPr>
            <a:lvl2pPr lvl="1"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2pPr>
            <a:lvl3pPr lvl="2"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3pPr>
            <a:lvl4pPr lvl="3"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4pPr>
            <a:lvl5pPr lvl="4"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5pPr>
            <a:lvl6pPr lvl="5"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6pPr>
            <a:lvl7pPr lvl="6"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7pPr>
            <a:lvl8pPr lvl="7"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8pPr>
            <a:lvl9pPr lvl="8"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9pPr>
          </a:lstStyle>
          <a:p/>
        </p:txBody>
      </p:sp>
      <p:sp>
        <p:nvSpPr>
          <p:cNvPr id="458" name="Google Shape;458;p15"/>
          <p:cNvSpPr txBox="1"/>
          <p:nvPr>
            <p:ph idx="6" type="body"/>
          </p:nvPr>
        </p:nvSpPr>
        <p:spPr>
          <a:xfrm>
            <a:off x="3664500" y="4064975"/>
            <a:ext cx="1815000" cy="543600"/>
          </a:xfrm>
          <a:prstGeom prst="rect">
            <a:avLst/>
          </a:prstGeom>
          <a:noFill/>
          <a:ln>
            <a:noFill/>
          </a:ln>
        </p:spPr>
        <p:txBody>
          <a:bodyPr anchorCtr="0" anchor="t" bIns="91425" lIns="91425" spcFirstLastPara="1" rIns="91425" wrap="square" tIns="91425">
            <a:noAutofit/>
          </a:bodyPr>
          <a:lstStyle>
            <a:lvl1pPr indent="-317500" lvl="0" marL="457200" rtl="0" algn="ctr">
              <a:spcBef>
                <a:spcPts val="0"/>
              </a:spcBef>
              <a:spcAft>
                <a:spcPts val="0"/>
              </a:spcAft>
              <a:buClr>
                <a:schemeClr val="dk1"/>
              </a:buClr>
              <a:buSzPts val="1400"/>
              <a:buFont typeface="Raleway"/>
              <a:buChar char="●"/>
              <a:defRPr sz="1600">
                <a:solidFill>
                  <a:schemeClr val="dk1"/>
                </a:solidFill>
                <a:latin typeface="Barlow"/>
                <a:ea typeface="Barlow"/>
                <a:cs typeface="Barlow"/>
                <a:sym typeface="Barlow"/>
              </a:defRPr>
            </a:lvl1pPr>
            <a:lvl2pPr indent="-317500" lvl="1" marL="9144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2pPr>
            <a:lvl3pPr indent="-317500" lvl="2" marL="13716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3pPr>
            <a:lvl4pPr indent="-317500" lvl="3" marL="18288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4pPr>
            <a:lvl5pPr indent="-317500" lvl="4" marL="22860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5pPr>
            <a:lvl6pPr indent="-317500" lvl="5" marL="27432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6pPr>
            <a:lvl7pPr indent="-317500" lvl="6" marL="32004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7pPr>
            <a:lvl8pPr indent="-317500" lvl="7" marL="36576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8pPr>
            <a:lvl9pPr indent="-317500" lvl="8" marL="41148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9pPr>
          </a:lstStyle>
          <a:p/>
        </p:txBody>
      </p:sp>
      <p:grpSp>
        <p:nvGrpSpPr>
          <p:cNvPr id="459" name="Google Shape;459;p15"/>
          <p:cNvGrpSpPr/>
          <p:nvPr/>
        </p:nvGrpSpPr>
        <p:grpSpPr>
          <a:xfrm rot="1318768">
            <a:off x="8180279" y="351746"/>
            <a:ext cx="349569" cy="229287"/>
            <a:chOff x="4277246" y="2003393"/>
            <a:chExt cx="464282" cy="304529"/>
          </a:xfrm>
        </p:grpSpPr>
        <p:sp>
          <p:nvSpPr>
            <p:cNvPr id="460" name="Google Shape;460;p15"/>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5"/>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5"/>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 name="Google Shape;463;p15"/>
          <p:cNvSpPr/>
          <p:nvPr/>
        </p:nvSpPr>
        <p:spPr>
          <a:xfrm>
            <a:off x="8966675" y="32535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5"/>
          <p:cNvSpPr/>
          <p:nvPr/>
        </p:nvSpPr>
        <p:spPr>
          <a:xfrm>
            <a:off x="8610976" y="9069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5"/>
          <p:cNvSpPr/>
          <p:nvPr/>
        </p:nvSpPr>
        <p:spPr>
          <a:xfrm>
            <a:off x="101950" y="907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5"/>
          <p:cNvSpPr/>
          <p:nvPr/>
        </p:nvSpPr>
        <p:spPr>
          <a:xfrm flipH="1">
            <a:off x="27575" y="4635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5"/>
          <p:cNvSpPr/>
          <p:nvPr/>
        </p:nvSpPr>
        <p:spPr>
          <a:xfrm flipH="1">
            <a:off x="730149" y="49066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5"/>
          <p:cNvSpPr/>
          <p:nvPr/>
        </p:nvSpPr>
        <p:spPr>
          <a:xfrm>
            <a:off x="8685350" y="53792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 name="Google Shape;469;p15"/>
          <p:cNvGrpSpPr/>
          <p:nvPr/>
        </p:nvGrpSpPr>
        <p:grpSpPr>
          <a:xfrm flipH="1" rot="1074396">
            <a:off x="370746" y="129030"/>
            <a:ext cx="308807" cy="377705"/>
            <a:chOff x="3410431" y="2717682"/>
            <a:chExt cx="441412" cy="539896"/>
          </a:xfrm>
        </p:grpSpPr>
        <p:sp>
          <p:nvSpPr>
            <p:cNvPr id="470" name="Google Shape;470;p15"/>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5"/>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5"/>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 name="Google Shape;473;p15"/>
          <p:cNvSpPr/>
          <p:nvPr/>
        </p:nvSpPr>
        <p:spPr>
          <a:xfrm>
            <a:off x="8943800" y="45083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5"/>
          <p:cNvSpPr/>
          <p:nvPr/>
        </p:nvSpPr>
        <p:spPr>
          <a:xfrm flipH="1">
            <a:off x="8685350" y="471171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5"/>
          <p:cNvSpPr/>
          <p:nvPr/>
        </p:nvSpPr>
        <p:spPr>
          <a:xfrm>
            <a:off x="202150" y="49606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5"/>
          <p:cNvSpPr/>
          <p:nvPr/>
        </p:nvSpPr>
        <p:spPr>
          <a:xfrm flipH="1">
            <a:off x="360950" y="471171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5"/>
          <p:cNvSpPr txBox="1"/>
          <p:nvPr>
            <p:ph hasCustomPrompt="1" idx="7" type="title"/>
          </p:nvPr>
        </p:nvSpPr>
        <p:spPr>
          <a:xfrm>
            <a:off x="6304150" y="3122625"/>
            <a:ext cx="1815000" cy="477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2"/>
              </a:buClr>
              <a:buSzPts val="4600"/>
              <a:buNone/>
              <a:defRPr sz="3600">
                <a:solidFill>
                  <a:schemeClr val="accent2"/>
                </a:solidFill>
              </a:defRPr>
            </a:lvl1pPr>
            <a:lvl2pPr lvl="1" rtl="0" algn="l">
              <a:spcBef>
                <a:spcPts val="0"/>
              </a:spcBef>
              <a:spcAft>
                <a:spcPts val="0"/>
              </a:spcAft>
              <a:buClr>
                <a:schemeClr val="accent2"/>
              </a:buClr>
              <a:buSzPts val="4600"/>
              <a:buNone/>
              <a:defRPr>
                <a:solidFill>
                  <a:schemeClr val="accent2"/>
                </a:solidFill>
              </a:defRPr>
            </a:lvl2pPr>
            <a:lvl3pPr lvl="2" rtl="0" algn="l">
              <a:spcBef>
                <a:spcPts val="0"/>
              </a:spcBef>
              <a:spcAft>
                <a:spcPts val="0"/>
              </a:spcAft>
              <a:buClr>
                <a:schemeClr val="accent2"/>
              </a:buClr>
              <a:buSzPts val="4600"/>
              <a:buNone/>
              <a:defRPr>
                <a:solidFill>
                  <a:schemeClr val="accent2"/>
                </a:solidFill>
              </a:defRPr>
            </a:lvl3pPr>
            <a:lvl4pPr lvl="3" rtl="0" algn="l">
              <a:spcBef>
                <a:spcPts val="0"/>
              </a:spcBef>
              <a:spcAft>
                <a:spcPts val="0"/>
              </a:spcAft>
              <a:buClr>
                <a:schemeClr val="accent2"/>
              </a:buClr>
              <a:buSzPts val="4600"/>
              <a:buNone/>
              <a:defRPr>
                <a:solidFill>
                  <a:schemeClr val="accent2"/>
                </a:solidFill>
              </a:defRPr>
            </a:lvl4pPr>
            <a:lvl5pPr lvl="4" rtl="0" algn="l">
              <a:spcBef>
                <a:spcPts val="0"/>
              </a:spcBef>
              <a:spcAft>
                <a:spcPts val="0"/>
              </a:spcAft>
              <a:buClr>
                <a:schemeClr val="accent2"/>
              </a:buClr>
              <a:buSzPts val="4600"/>
              <a:buNone/>
              <a:defRPr>
                <a:solidFill>
                  <a:schemeClr val="accent2"/>
                </a:solidFill>
              </a:defRPr>
            </a:lvl5pPr>
            <a:lvl6pPr lvl="5" rtl="0" algn="l">
              <a:spcBef>
                <a:spcPts val="0"/>
              </a:spcBef>
              <a:spcAft>
                <a:spcPts val="0"/>
              </a:spcAft>
              <a:buClr>
                <a:schemeClr val="accent2"/>
              </a:buClr>
              <a:buSzPts val="4600"/>
              <a:buNone/>
              <a:defRPr>
                <a:solidFill>
                  <a:schemeClr val="accent2"/>
                </a:solidFill>
              </a:defRPr>
            </a:lvl6pPr>
            <a:lvl7pPr lvl="6" rtl="0" algn="l">
              <a:spcBef>
                <a:spcPts val="0"/>
              </a:spcBef>
              <a:spcAft>
                <a:spcPts val="0"/>
              </a:spcAft>
              <a:buClr>
                <a:schemeClr val="accent2"/>
              </a:buClr>
              <a:buSzPts val="4600"/>
              <a:buNone/>
              <a:defRPr>
                <a:solidFill>
                  <a:schemeClr val="accent2"/>
                </a:solidFill>
              </a:defRPr>
            </a:lvl7pPr>
            <a:lvl8pPr lvl="7" rtl="0" algn="l">
              <a:spcBef>
                <a:spcPts val="0"/>
              </a:spcBef>
              <a:spcAft>
                <a:spcPts val="0"/>
              </a:spcAft>
              <a:buClr>
                <a:schemeClr val="accent2"/>
              </a:buClr>
              <a:buSzPts val="4600"/>
              <a:buNone/>
              <a:defRPr>
                <a:solidFill>
                  <a:schemeClr val="accent2"/>
                </a:solidFill>
              </a:defRPr>
            </a:lvl8pPr>
            <a:lvl9pPr lvl="8" rtl="0" algn="l">
              <a:spcBef>
                <a:spcPts val="0"/>
              </a:spcBef>
              <a:spcAft>
                <a:spcPts val="0"/>
              </a:spcAft>
              <a:buClr>
                <a:schemeClr val="accent2"/>
              </a:buClr>
              <a:buSzPts val="4600"/>
              <a:buNone/>
              <a:defRPr>
                <a:solidFill>
                  <a:schemeClr val="accent2"/>
                </a:solidFill>
              </a:defRPr>
            </a:lvl9pPr>
          </a:lstStyle>
          <a:p>
            <a:r>
              <a:t>xx%</a:t>
            </a:r>
          </a:p>
        </p:txBody>
      </p:sp>
      <p:sp>
        <p:nvSpPr>
          <p:cNvPr id="478" name="Google Shape;478;p15"/>
          <p:cNvSpPr txBox="1"/>
          <p:nvPr>
            <p:ph idx="8" type="subTitle"/>
          </p:nvPr>
        </p:nvSpPr>
        <p:spPr>
          <a:xfrm>
            <a:off x="6304150" y="3811325"/>
            <a:ext cx="1815000" cy="3720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bel"/>
              <a:buNone/>
              <a:defRPr b="1" sz="2200">
                <a:solidFill>
                  <a:schemeClr val="accent2"/>
                </a:solidFill>
                <a:latin typeface="Work Sans"/>
                <a:ea typeface="Work Sans"/>
                <a:cs typeface="Work Sans"/>
                <a:sym typeface="Work Sans"/>
              </a:defRPr>
            </a:lvl1pPr>
            <a:lvl2pPr lvl="1"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2pPr>
            <a:lvl3pPr lvl="2"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3pPr>
            <a:lvl4pPr lvl="3"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4pPr>
            <a:lvl5pPr lvl="4"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5pPr>
            <a:lvl6pPr lvl="5"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6pPr>
            <a:lvl7pPr lvl="6"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7pPr>
            <a:lvl8pPr lvl="7"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8pPr>
            <a:lvl9pPr lvl="8" rtl="0">
              <a:spcBef>
                <a:spcPts val="0"/>
              </a:spcBef>
              <a:spcAft>
                <a:spcPts val="0"/>
              </a:spcAft>
              <a:buClr>
                <a:schemeClr val="dk1"/>
              </a:buClr>
              <a:buSzPts val="2400"/>
              <a:buFont typeface="Abel"/>
              <a:buNone/>
              <a:defRPr sz="2400">
                <a:solidFill>
                  <a:schemeClr val="dk1"/>
                </a:solidFill>
                <a:latin typeface="Abel"/>
                <a:ea typeface="Abel"/>
                <a:cs typeface="Abel"/>
                <a:sym typeface="Abel"/>
              </a:defRPr>
            </a:lvl9pPr>
          </a:lstStyle>
          <a:p/>
        </p:txBody>
      </p:sp>
      <p:sp>
        <p:nvSpPr>
          <p:cNvPr id="479" name="Google Shape;479;p15"/>
          <p:cNvSpPr txBox="1"/>
          <p:nvPr>
            <p:ph idx="9" type="body"/>
          </p:nvPr>
        </p:nvSpPr>
        <p:spPr>
          <a:xfrm>
            <a:off x="6304150" y="4064975"/>
            <a:ext cx="1815000" cy="543600"/>
          </a:xfrm>
          <a:prstGeom prst="rect">
            <a:avLst/>
          </a:prstGeom>
          <a:noFill/>
          <a:ln>
            <a:noFill/>
          </a:ln>
        </p:spPr>
        <p:txBody>
          <a:bodyPr anchorCtr="0" anchor="t" bIns="91425" lIns="91425" spcFirstLastPara="1" rIns="91425" wrap="square" tIns="91425">
            <a:noAutofit/>
          </a:bodyPr>
          <a:lstStyle>
            <a:lvl1pPr indent="-317500" lvl="0" marL="457200" rtl="0" algn="ctr">
              <a:spcBef>
                <a:spcPts val="0"/>
              </a:spcBef>
              <a:spcAft>
                <a:spcPts val="0"/>
              </a:spcAft>
              <a:buClr>
                <a:schemeClr val="dk1"/>
              </a:buClr>
              <a:buSzPts val="1400"/>
              <a:buFont typeface="Raleway"/>
              <a:buChar char="●"/>
              <a:defRPr sz="1600">
                <a:solidFill>
                  <a:schemeClr val="dk1"/>
                </a:solidFill>
                <a:latin typeface="Barlow"/>
                <a:ea typeface="Barlow"/>
                <a:cs typeface="Barlow"/>
                <a:sym typeface="Barlow"/>
              </a:defRPr>
            </a:lvl1pPr>
            <a:lvl2pPr indent="-317500" lvl="1" marL="9144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2pPr>
            <a:lvl3pPr indent="-317500" lvl="2" marL="13716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3pPr>
            <a:lvl4pPr indent="-317500" lvl="3" marL="18288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4pPr>
            <a:lvl5pPr indent="-317500" lvl="4" marL="22860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5pPr>
            <a:lvl6pPr indent="-317500" lvl="5" marL="27432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6pPr>
            <a:lvl7pPr indent="-317500" lvl="6" marL="32004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7pPr>
            <a:lvl8pPr indent="-317500" lvl="7" marL="36576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8pPr>
            <a:lvl9pPr indent="-317500" lvl="8" marL="4114800" rtl="0">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3_1">
    <p:spTree>
      <p:nvGrpSpPr>
        <p:cNvPr id="480" name="Shape 480"/>
        <p:cNvGrpSpPr/>
        <p:nvPr/>
      </p:nvGrpSpPr>
      <p:grpSpPr>
        <a:xfrm>
          <a:off x="0" y="0"/>
          <a:ext cx="0" cy="0"/>
          <a:chOff x="0" y="0"/>
          <a:chExt cx="0" cy="0"/>
        </a:xfrm>
      </p:grpSpPr>
      <p:sp>
        <p:nvSpPr>
          <p:cNvPr id="481" name="Google Shape;481;p16"/>
          <p:cNvSpPr txBox="1"/>
          <p:nvPr>
            <p:ph hasCustomPrompt="1" type="title"/>
          </p:nvPr>
        </p:nvSpPr>
        <p:spPr>
          <a:xfrm>
            <a:off x="2272750" y="872375"/>
            <a:ext cx="4829100" cy="522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600"/>
              <a:buNone/>
              <a:defRPr sz="6000"/>
            </a:lvl1pPr>
            <a:lvl2pPr lvl="1" rtl="0" algn="r">
              <a:spcBef>
                <a:spcPts val="0"/>
              </a:spcBef>
              <a:spcAft>
                <a:spcPts val="0"/>
              </a:spcAft>
              <a:buSzPts val="4600"/>
              <a:buNone/>
              <a:defRPr/>
            </a:lvl2pPr>
            <a:lvl3pPr lvl="2" rtl="0" algn="r">
              <a:spcBef>
                <a:spcPts val="0"/>
              </a:spcBef>
              <a:spcAft>
                <a:spcPts val="0"/>
              </a:spcAft>
              <a:buSzPts val="4600"/>
              <a:buNone/>
              <a:defRPr/>
            </a:lvl3pPr>
            <a:lvl4pPr lvl="3" rtl="0" algn="r">
              <a:spcBef>
                <a:spcPts val="0"/>
              </a:spcBef>
              <a:spcAft>
                <a:spcPts val="0"/>
              </a:spcAft>
              <a:buSzPts val="4600"/>
              <a:buNone/>
              <a:defRPr/>
            </a:lvl4pPr>
            <a:lvl5pPr lvl="4" rtl="0" algn="r">
              <a:spcBef>
                <a:spcPts val="0"/>
              </a:spcBef>
              <a:spcAft>
                <a:spcPts val="0"/>
              </a:spcAft>
              <a:buSzPts val="4600"/>
              <a:buNone/>
              <a:defRPr/>
            </a:lvl5pPr>
            <a:lvl6pPr lvl="5" rtl="0" algn="r">
              <a:spcBef>
                <a:spcPts val="0"/>
              </a:spcBef>
              <a:spcAft>
                <a:spcPts val="0"/>
              </a:spcAft>
              <a:buSzPts val="4600"/>
              <a:buNone/>
              <a:defRPr/>
            </a:lvl6pPr>
            <a:lvl7pPr lvl="6" rtl="0" algn="r">
              <a:spcBef>
                <a:spcPts val="0"/>
              </a:spcBef>
              <a:spcAft>
                <a:spcPts val="0"/>
              </a:spcAft>
              <a:buSzPts val="4600"/>
              <a:buNone/>
              <a:defRPr/>
            </a:lvl7pPr>
            <a:lvl8pPr lvl="7" rtl="0" algn="r">
              <a:spcBef>
                <a:spcPts val="0"/>
              </a:spcBef>
              <a:spcAft>
                <a:spcPts val="0"/>
              </a:spcAft>
              <a:buSzPts val="4600"/>
              <a:buNone/>
              <a:defRPr/>
            </a:lvl8pPr>
            <a:lvl9pPr lvl="8" rtl="0" algn="r">
              <a:spcBef>
                <a:spcPts val="0"/>
              </a:spcBef>
              <a:spcAft>
                <a:spcPts val="0"/>
              </a:spcAft>
              <a:buSzPts val="4600"/>
              <a:buNone/>
              <a:defRPr/>
            </a:lvl9pPr>
          </a:lstStyle>
          <a:p>
            <a:r>
              <a:t>xx%</a:t>
            </a:r>
          </a:p>
        </p:txBody>
      </p:sp>
      <p:sp>
        <p:nvSpPr>
          <p:cNvPr id="482" name="Google Shape;482;p16"/>
          <p:cNvSpPr txBox="1"/>
          <p:nvPr>
            <p:ph idx="1" type="subTitle"/>
          </p:nvPr>
        </p:nvSpPr>
        <p:spPr>
          <a:xfrm>
            <a:off x="2272750" y="1451527"/>
            <a:ext cx="4829100" cy="3630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600"/>
              <a:buFont typeface="Anaheim"/>
              <a:buNone/>
              <a:defRPr>
                <a:solidFill>
                  <a:schemeClr val="dk1"/>
                </a:solidFill>
                <a:latin typeface="Raleway"/>
                <a:ea typeface="Raleway"/>
                <a:cs typeface="Raleway"/>
                <a:sym typeface="Raleway"/>
              </a:defRPr>
            </a:lvl1pPr>
            <a:lvl2pPr lvl="1"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2pPr>
            <a:lvl3pPr lvl="2"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3pPr>
            <a:lvl4pPr lvl="3"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4pPr>
            <a:lvl5pPr lvl="4"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5pPr>
            <a:lvl6pPr lvl="5"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6pPr>
            <a:lvl7pPr lvl="6"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7pPr>
            <a:lvl8pPr lvl="7"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8pPr>
            <a:lvl9pPr lvl="8"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9pPr>
          </a:lstStyle>
          <a:p/>
        </p:txBody>
      </p:sp>
      <p:sp>
        <p:nvSpPr>
          <p:cNvPr id="483" name="Google Shape;483;p16"/>
          <p:cNvSpPr txBox="1"/>
          <p:nvPr>
            <p:ph hasCustomPrompt="1" idx="2" type="title"/>
          </p:nvPr>
        </p:nvSpPr>
        <p:spPr>
          <a:xfrm>
            <a:off x="2272750" y="2185670"/>
            <a:ext cx="4829100" cy="522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600"/>
              <a:buNone/>
              <a:defRPr sz="6000"/>
            </a:lvl1pPr>
            <a:lvl2pPr lvl="1" rtl="0" algn="r">
              <a:spcBef>
                <a:spcPts val="0"/>
              </a:spcBef>
              <a:spcAft>
                <a:spcPts val="0"/>
              </a:spcAft>
              <a:buSzPts val="4600"/>
              <a:buNone/>
              <a:defRPr/>
            </a:lvl2pPr>
            <a:lvl3pPr lvl="2" rtl="0" algn="r">
              <a:spcBef>
                <a:spcPts val="0"/>
              </a:spcBef>
              <a:spcAft>
                <a:spcPts val="0"/>
              </a:spcAft>
              <a:buSzPts val="4600"/>
              <a:buNone/>
              <a:defRPr/>
            </a:lvl3pPr>
            <a:lvl4pPr lvl="3" rtl="0" algn="r">
              <a:spcBef>
                <a:spcPts val="0"/>
              </a:spcBef>
              <a:spcAft>
                <a:spcPts val="0"/>
              </a:spcAft>
              <a:buSzPts val="4600"/>
              <a:buNone/>
              <a:defRPr/>
            </a:lvl4pPr>
            <a:lvl5pPr lvl="4" rtl="0" algn="r">
              <a:spcBef>
                <a:spcPts val="0"/>
              </a:spcBef>
              <a:spcAft>
                <a:spcPts val="0"/>
              </a:spcAft>
              <a:buSzPts val="4600"/>
              <a:buNone/>
              <a:defRPr/>
            </a:lvl5pPr>
            <a:lvl6pPr lvl="5" rtl="0" algn="r">
              <a:spcBef>
                <a:spcPts val="0"/>
              </a:spcBef>
              <a:spcAft>
                <a:spcPts val="0"/>
              </a:spcAft>
              <a:buSzPts val="4600"/>
              <a:buNone/>
              <a:defRPr/>
            </a:lvl6pPr>
            <a:lvl7pPr lvl="6" rtl="0" algn="r">
              <a:spcBef>
                <a:spcPts val="0"/>
              </a:spcBef>
              <a:spcAft>
                <a:spcPts val="0"/>
              </a:spcAft>
              <a:buSzPts val="4600"/>
              <a:buNone/>
              <a:defRPr/>
            </a:lvl7pPr>
            <a:lvl8pPr lvl="7" rtl="0" algn="r">
              <a:spcBef>
                <a:spcPts val="0"/>
              </a:spcBef>
              <a:spcAft>
                <a:spcPts val="0"/>
              </a:spcAft>
              <a:buSzPts val="4600"/>
              <a:buNone/>
              <a:defRPr/>
            </a:lvl8pPr>
            <a:lvl9pPr lvl="8" rtl="0" algn="r">
              <a:spcBef>
                <a:spcPts val="0"/>
              </a:spcBef>
              <a:spcAft>
                <a:spcPts val="0"/>
              </a:spcAft>
              <a:buSzPts val="4600"/>
              <a:buNone/>
              <a:defRPr/>
            </a:lvl9pPr>
          </a:lstStyle>
          <a:p>
            <a:r>
              <a:t>xx%</a:t>
            </a:r>
          </a:p>
        </p:txBody>
      </p:sp>
      <p:sp>
        <p:nvSpPr>
          <p:cNvPr id="484" name="Google Shape;484;p16"/>
          <p:cNvSpPr txBox="1"/>
          <p:nvPr>
            <p:ph idx="3" type="subTitle"/>
          </p:nvPr>
        </p:nvSpPr>
        <p:spPr>
          <a:xfrm>
            <a:off x="2272750" y="2764764"/>
            <a:ext cx="4829100" cy="3630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600"/>
              <a:buFont typeface="Anaheim"/>
              <a:buNone/>
              <a:defRPr>
                <a:solidFill>
                  <a:schemeClr val="dk1"/>
                </a:solidFill>
                <a:latin typeface="Raleway"/>
                <a:ea typeface="Raleway"/>
                <a:cs typeface="Raleway"/>
                <a:sym typeface="Raleway"/>
              </a:defRPr>
            </a:lvl1pPr>
            <a:lvl2pPr lvl="1"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2pPr>
            <a:lvl3pPr lvl="2"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3pPr>
            <a:lvl4pPr lvl="3"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4pPr>
            <a:lvl5pPr lvl="4"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5pPr>
            <a:lvl6pPr lvl="5"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6pPr>
            <a:lvl7pPr lvl="6"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7pPr>
            <a:lvl8pPr lvl="7"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8pPr>
            <a:lvl9pPr lvl="8"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9pPr>
          </a:lstStyle>
          <a:p/>
        </p:txBody>
      </p:sp>
      <p:sp>
        <p:nvSpPr>
          <p:cNvPr id="485" name="Google Shape;485;p16"/>
          <p:cNvSpPr txBox="1"/>
          <p:nvPr>
            <p:ph hasCustomPrompt="1" idx="4" type="title"/>
          </p:nvPr>
        </p:nvSpPr>
        <p:spPr>
          <a:xfrm>
            <a:off x="2272750" y="3498965"/>
            <a:ext cx="4829100" cy="522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600"/>
              <a:buNone/>
              <a:defRPr sz="6000"/>
            </a:lvl1pPr>
            <a:lvl2pPr lvl="1" rtl="0" algn="r">
              <a:spcBef>
                <a:spcPts val="0"/>
              </a:spcBef>
              <a:spcAft>
                <a:spcPts val="0"/>
              </a:spcAft>
              <a:buSzPts val="4600"/>
              <a:buNone/>
              <a:defRPr/>
            </a:lvl2pPr>
            <a:lvl3pPr lvl="2" rtl="0" algn="r">
              <a:spcBef>
                <a:spcPts val="0"/>
              </a:spcBef>
              <a:spcAft>
                <a:spcPts val="0"/>
              </a:spcAft>
              <a:buSzPts val="4600"/>
              <a:buNone/>
              <a:defRPr/>
            </a:lvl3pPr>
            <a:lvl4pPr lvl="3" rtl="0" algn="r">
              <a:spcBef>
                <a:spcPts val="0"/>
              </a:spcBef>
              <a:spcAft>
                <a:spcPts val="0"/>
              </a:spcAft>
              <a:buSzPts val="4600"/>
              <a:buNone/>
              <a:defRPr/>
            </a:lvl4pPr>
            <a:lvl5pPr lvl="4" rtl="0" algn="r">
              <a:spcBef>
                <a:spcPts val="0"/>
              </a:spcBef>
              <a:spcAft>
                <a:spcPts val="0"/>
              </a:spcAft>
              <a:buSzPts val="4600"/>
              <a:buNone/>
              <a:defRPr/>
            </a:lvl5pPr>
            <a:lvl6pPr lvl="5" rtl="0" algn="r">
              <a:spcBef>
                <a:spcPts val="0"/>
              </a:spcBef>
              <a:spcAft>
                <a:spcPts val="0"/>
              </a:spcAft>
              <a:buSzPts val="4600"/>
              <a:buNone/>
              <a:defRPr/>
            </a:lvl6pPr>
            <a:lvl7pPr lvl="6" rtl="0" algn="r">
              <a:spcBef>
                <a:spcPts val="0"/>
              </a:spcBef>
              <a:spcAft>
                <a:spcPts val="0"/>
              </a:spcAft>
              <a:buSzPts val="4600"/>
              <a:buNone/>
              <a:defRPr/>
            </a:lvl7pPr>
            <a:lvl8pPr lvl="7" rtl="0" algn="r">
              <a:spcBef>
                <a:spcPts val="0"/>
              </a:spcBef>
              <a:spcAft>
                <a:spcPts val="0"/>
              </a:spcAft>
              <a:buSzPts val="4600"/>
              <a:buNone/>
              <a:defRPr/>
            </a:lvl8pPr>
            <a:lvl9pPr lvl="8" rtl="0" algn="r">
              <a:spcBef>
                <a:spcPts val="0"/>
              </a:spcBef>
              <a:spcAft>
                <a:spcPts val="0"/>
              </a:spcAft>
              <a:buSzPts val="4600"/>
              <a:buNone/>
              <a:defRPr/>
            </a:lvl9pPr>
          </a:lstStyle>
          <a:p>
            <a:r>
              <a:t>xx%</a:t>
            </a:r>
          </a:p>
        </p:txBody>
      </p:sp>
      <p:sp>
        <p:nvSpPr>
          <p:cNvPr id="486" name="Google Shape;486;p16"/>
          <p:cNvSpPr txBox="1"/>
          <p:nvPr>
            <p:ph idx="5" type="subTitle"/>
          </p:nvPr>
        </p:nvSpPr>
        <p:spPr>
          <a:xfrm>
            <a:off x="2272750" y="4078000"/>
            <a:ext cx="4829100" cy="3630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600"/>
              <a:buFont typeface="Anaheim"/>
              <a:buNone/>
              <a:defRPr>
                <a:solidFill>
                  <a:schemeClr val="dk1"/>
                </a:solidFill>
                <a:latin typeface="Raleway"/>
                <a:ea typeface="Raleway"/>
                <a:cs typeface="Raleway"/>
                <a:sym typeface="Raleway"/>
              </a:defRPr>
            </a:lvl1pPr>
            <a:lvl2pPr lvl="1"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2pPr>
            <a:lvl3pPr lvl="2"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3pPr>
            <a:lvl4pPr lvl="3"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4pPr>
            <a:lvl5pPr lvl="4"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5pPr>
            <a:lvl6pPr lvl="5"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6pPr>
            <a:lvl7pPr lvl="6"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7pPr>
            <a:lvl8pPr lvl="7"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8pPr>
            <a:lvl9pPr lvl="8" rtl="0" algn="r">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9pPr>
          </a:lstStyle>
          <a:p/>
        </p:txBody>
      </p:sp>
      <p:sp>
        <p:nvSpPr>
          <p:cNvPr id="487" name="Google Shape;487;p16"/>
          <p:cNvSpPr/>
          <p:nvPr/>
        </p:nvSpPr>
        <p:spPr>
          <a:xfrm>
            <a:off x="8723075" y="696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6"/>
          <p:cNvSpPr/>
          <p:nvPr/>
        </p:nvSpPr>
        <p:spPr>
          <a:xfrm>
            <a:off x="8972025" y="4945500"/>
            <a:ext cx="100200" cy="100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6"/>
          <p:cNvSpPr/>
          <p:nvPr/>
        </p:nvSpPr>
        <p:spPr>
          <a:xfrm>
            <a:off x="340301" y="47967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6"/>
          <p:cNvSpPr/>
          <p:nvPr/>
        </p:nvSpPr>
        <p:spPr>
          <a:xfrm>
            <a:off x="239301" y="696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6"/>
          <p:cNvSpPr/>
          <p:nvPr/>
        </p:nvSpPr>
        <p:spPr>
          <a:xfrm>
            <a:off x="139100" y="4393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6"/>
          <p:cNvSpPr/>
          <p:nvPr/>
        </p:nvSpPr>
        <p:spPr>
          <a:xfrm>
            <a:off x="8823276" y="2905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6"/>
          <p:cNvSpPr/>
          <p:nvPr/>
        </p:nvSpPr>
        <p:spPr>
          <a:xfrm>
            <a:off x="139100" y="4653875"/>
            <a:ext cx="100200" cy="100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6"/>
          <p:cNvSpPr/>
          <p:nvPr/>
        </p:nvSpPr>
        <p:spPr>
          <a:xfrm>
            <a:off x="8579426" y="46965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5">
    <p:spTree>
      <p:nvGrpSpPr>
        <p:cNvPr id="495" name="Shape 495"/>
        <p:cNvGrpSpPr/>
        <p:nvPr/>
      </p:nvGrpSpPr>
      <p:grpSpPr>
        <a:xfrm>
          <a:off x="0" y="0"/>
          <a:ext cx="0" cy="0"/>
          <a:chOff x="0" y="0"/>
          <a:chExt cx="0" cy="0"/>
        </a:xfrm>
      </p:grpSpPr>
      <p:sp>
        <p:nvSpPr>
          <p:cNvPr id="496" name="Google Shape;496;p17"/>
          <p:cNvSpPr txBox="1"/>
          <p:nvPr>
            <p:ph idx="1" type="subTitle"/>
          </p:nvPr>
        </p:nvSpPr>
        <p:spPr>
          <a:xfrm>
            <a:off x="1057188" y="2904575"/>
            <a:ext cx="2868300" cy="1162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Char char="●"/>
              <a:defRPr sz="1600">
                <a:solidFill>
                  <a:schemeClr val="dk1"/>
                </a:solidFill>
                <a:latin typeface="Barlow"/>
                <a:ea typeface="Barlow"/>
                <a:cs typeface="Barlow"/>
                <a:sym typeface="Barlow"/>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497" name="Google Shape;497;p17"/>
          <p:cNvSpPr txBox="1"/>
          <p:nvPr>
            <p:ph type="title"/>
          </p:nvPr>
        </p:nvSpPr>
        <p:spPr>
          <a:xfrm>
            <a:off x="1057188" y="1509725"/>
            <a:ext cx="2868300" cy="1249500"/>
          </a:xfrm>
          <a:prstGeom prst="rect">
            <a:avLst/>
          </a:prstGeom>
        </p:spPr>
        <p:txBody>
          <a:bodyPr anchorCtr="0" anchor="t" bIns="91425" lIns="91425" spcFirstLastPara="1" rIns="91425" wrap="square" tIns="91425">
            <a:noAutofit/>
          </a:bodyPr>
          <a:lstStyle>
            <a:lvl1pPr lvl="0" rtl="0" algn="l">
              <a:lnSpc>
                <a:spcPct val="90000"/>
              </a:lnSpc>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grpSp>
        <p:nvGrpSpPr>
          <p:cNvPr id="498" name="Google Shape;498;p17"/>
          <p:cNvGrpSpPr/>
          <p:nvPr/>
        </p:nvGrpSpPr>
        <p:grpSpPr>
          <a:xfrm>
            <a:off x="8262310" y="191073"/>
            <a:ext cx="336918" cy="317407"/>
            <a:chOff x="3522327" y="1976386"/>
            <a:chExt cx="510715" cy="481139"/>
          </a:xfrm>
        </p:grpSpPr>
        <p:sp>
          <p:nvSpPr>
            <p:cNvPr id="499" name="Google Shape;499;p17"/>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7"/>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7"/>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7"/>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7"/>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7"/>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7"/>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7"/>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17"/>
          <p:cNvGrpSpPr/>
          <p:nvPr/>
        </p:nvGrpSpPr>
        <p:grpSpPr>
          <a:xfrm rot="-592841">
            <a:off x="7856638" y="1002426"/>
            <a:ext cx="180162" cy="417516"/>
            <a:chOff x="3789373" y="1135858"/>
            <a:chExt cx="273103" cy="632902"/>
          </a:xfrm>
        </p:grpSpPr>
        <p:sp>
          <p:nvSpPr>
            <p:cNvPr id="508" name="Google Shape;508;p17"/>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7"/>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7"/>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7"/>
          <p:cNvGrpSpPr/>
          <p:nvPr/>
        </p:nvGrpSpPr>
        <p:grpSpPr>
          <a:xfrm>
            <a:off x="8430786" y="1639505"/>
            <a:ext cx="306287" cy="200898"/>
            <a:chOff x="4277246" y="2003393"/>
            <a:chExt cx="464282" cy="304529"/>
          </a:xfrm>
        </p:grpSpPr>
        <p:sp>
          <p:nvSpPr>
            <p:cNvPr id="512" name="Google Shape;512;p17"/>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7"/>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7"/>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 name="Google Shape;515;p17"/>
          <p:cNvGrpSpPr/>
          <p:nvPr/>
        </p:nvGrpSpPr>
        <p:grpSpPr>
          <a:xfrm rot="1332121">
            <a:off x="7944922" y="3533430"/>
            <a:ext cx="261900" cy="396890"/>
            <a:chOff x="3250805" y="3533264"/>
            <a:chExt cx="352189" cy="533783"/>
          </a:xfrm>
        </p:grpSpPr>
        <p:sp>
          <p:nvSpPr>
            <p:cNvPr id="516" name="Google Shape;516;p17"/>
            <p:cNvSpPr/>
            <p:nvPr/>
          </p:nvSpPr>
          <p:spPr>
            <a:xfrm>
              <a:off x="3343515" y="3654420"/>
              <a:ext cx="222421" cy="399878"/>
            </a:xfrm>
            <a:custGeom>
              <a:rect b="b" l="l" r="r" t="t"/>
              <a:pathLst>
                <a:path extrusionOk="0" h="28325" w="15755">
                  <a:moveTo>
                    <a:pt x="15751" y="0"/>
                  </a:moveTo>
                  <a:lnTo>
                    <a:pt x="0" y="4"/>
                  </a:lnTo>
                  <a:lnTo>
                    <a:pt x="0" y="18677"/>
                  </a:lnTo>
                  <a:cubicBezTo>
                    <a:pt x="0" y="23445"/>
                    <a:pt x="3386" y="27417"/>
                    <a:pt x="7879" y="28324"/>
                  </a:cubicBezTo>
                  <a:cubicBezTo>
                    <a:pt x="12462" y="27386"/>
                    <a:pt x="15755" y="23356"/>
                    <a:pt x="15751" y="18677"/>
                  </a:cubicBezTo>
                  <a:lnTo>
                    <a:pt x="1575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7"/>
            <p:cNvSpPr/>
            <p:nvPr/>
          </p:nvSpPr>
          <p:spPr>
            <a:xfrm>
              <a:off x="3454690" y="3724839"/>
              <a:ext cx="113039" cy="19948"/>
            </a:xfrm>
            <a:custGeom>
              <a:rect b="b" l="l" r="r" t="t"/>
              <a:pathLst>
                <a:path extrusionOk="0" h="1413" w="8007">
                  <a:moveTo>
                    <a:pt x="0" y="0"/>
                  </a:moveTo>
                  <a:lnTo>
                    <a:pt x="0" y="1413"/>
                  </a:lnTo>
                  <a:lnTo>
                    <a:pt x="8007" y="1413"/>
                  </a:lnTo>
                  <a:lnTo>
                    <a:pt x="8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7"/>
            <p:cNvSpPr/>
            <p:nvPr/>
          </p:nvSpPr>
          <p:spPr>
            <a:xfrm>
              <a:off x="3454690" y="3813609"/>
              <a:ext cx="113039" cy="19906"/>
            </a:xfrm>
            <a:custGeom>
              <a:rect b="b" l="l" r="r" t="t"/>
              <a:pathLst>
                <a:path extrusionOk="0" h="1410" w="8007">
                  <a:moveTo>
                    <a:pt x="0" y="1"/>
                  </a:moveTo>
                  <a:lnTo>
                    <a:pt x="0" y="1410"/>
                  </a:lnTo>
                  <a:lnTo>
                    <a:pt x="8007" y="1410"/>
                  </a:lnTo>
                  <a:lnTo>
                    <a:pt x="8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7"/>
            <p:cNvSpPr/>
            <p:nvPr/>
          </p:nvSpPr>
          <p:spPr>
            <a:xfrm>
              <a:off x="3454690" y="3902338"/>
              <a:ext cx="111189" cy="19962"/>
            </a:xfrm>
            <a:custGeom>
              <a:rect b="b" l="l" r="r" t="t"/>
              <a:pathLst>
                <a:path extrusionOk="0" h="1414" w="7876">
                  <a:moveTo>
                    <a:pt x="0" y="0"/>
                  </a:moveTo>
                  <a:lnTo>
                    <a:pt x="0" y="1413"/>
                  </a:lnTo>
                  <a:lnTo>
                    <a:pt x="7876" y="1413"/>
                  </a:lnTo>
                  <a:lnTo>
                    <a:pt x="78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7"/>
            <p:cNvSpPr/>
            <p:nvPr/>
          </p:nvSpPr>
          <p:spPr>
            <a:xfrm>
              <a:off x="3277953" y="3533264"/>
              <a:ext cx="297907" cy="533783"/>
            </a:xfrm>
            <a:custGeom>
              <a:rect b="b" l="l" r="r" t="t"/>
              <a:pathLst>
                <a:path extrusionOk="0" h="37810" w="21102">
                  <a:moveTo>
                    <a:pt x="19688" y="1414"/>
                  </a:moveTo>
                  <a:lnTo>
                    <a:pt x="19688" y="27259"/>
                  </a:lnTo>
                  <a:cubicBezTo>
                    <a:pt x="19688" y="31587"/>
                    <a:pt x="16619" y="35350"/>
                    <a:pt x="12381" y="36211"/>
                  </a:cubicBezTo>
                  <a:cubicBezTo>
                    <a:pt x="11778" y="36335"/>
                    <a:pt x="11164" y="36397"/>
                    <a:pt x="10551" y="36397"/>
                  </a:cubicBezTo>
                  <a:cubicBezTo>
                    <a:pt x="5513" y="36397"/>
                    <a:pt x="1413" y="32297"/>
                    <a:pt x="1413" y="27259"/>
                  </a:cubicBezTo>
                  <a:lnTo>
                    <a:pt x="1413" y="1414"/>
                  </a:lnTo>
                  <a:close/>
                  <a:moveTo>
                    <a:pt x="0" y="1"/>
                  </a:moveTo>
                  <a:lnTo>
                    <a:pt x="0" y="27259"/>
                  </a:lnTo>
                  <a:cubicBezTo>
                    <a:pt x="0" y="33077"/>
                    <a:pt x="4733" y="37810"/>
                    <a:pt x="10551" y="37810"/>
                  </a:cubicBezTo>
                  <a:cubicBezTo>
                    <a:pt x="11261" y="37810"/>
                    <a:pt x="11971" y="37740"/>
                    <a:pt x="12666" y="37593"/>
                  </a:cubicBezTo>
                  <a:cubicBezTo>
                    <a:pt x="17553" y="36601"/>
                    <a:pt x="21101" y="32254"/>
                    <a:pt x="21101" y="27259"/>
                  </a:cubicBezTo>
                  <a:lnTo>
                    <a:pt x="21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7"/>
            <p:cNvSpPr/>
            <p:nvPr/>
          </p:nvSpPr>
          <p:spPr>
            <a:xfrm>
              <a:off x="3250805" y="3533264"/>
              <a:ext cx="352189" cy="19962"/>
            </a:xfrm>
            <a:custGeom>
              <a:rect b="b" l="l" r="r" t="t"/>
              <a:pathLst>
                <a:path extrusionOk="0" h="1414" w="24947">
                  <a:moveTo>
                    <a:pt x="1" y="1"/>
                  </a:moveTo>
                  <a:lnTo>
                    <a:pt x="1" y="1414"/>
                  </a:lnTo>
                  <a:lnTo>
                    <a:pt x="24947" y="1414"/>
                  </a:lnTo>
                  <a:lnTo>
                    <a:pt x="24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17"/>
          <p:cNvGrpSpPr/>
          <p:nvPr/>
        </p:nvGrpSpPr>
        <p:grpSpPr>
          <a:xfrm rot="-327346">
            <a:off x="8409193" y="4374076"/>
            <a:ext cx="349471" cy="469014"/>
            <a:chOff x="4106283" y="2500625"/>
            <a:chExt cx="522432" cy="701244"/>
          </a:xfrm>
        </p:grpSpPr>
        <p:sp>
          <p:nvSpPr>
            <p:cNvPr id="523" name="Google Shape;523;p17"/>
            <p:cNvSpPr/>
            <p:nvPr/>
          </p:nvSpPr>
          <p:spPr>
            <a:xfrm>
              <a:off x="4258653" y="2963863"/>
              <a:ext cx="108309" cy="91030"/>
            </a:xfrm>
            <a:custGeom>
              <a:rect b="b" l="l" r="r" t="t"/>
              <a:pathLst>
                <a:path extrusionOk="0" h="6448" w="7672">
                  <a:moveTo>
                    <a:pt x="6039" y="1413"/>
                  </a:moveTo>
                  <a:lnTo>
                    <a:pt x="5514" y="5034"/>
                  </a:lnTo>
                  <a:lnTo>
                    <a:pt x="2159" y="5034"/>
                  </a:lnTo>
                  <a:lnTo>
                    <a:pt x="1634" y="1413"/>
                  </a:lnTo>
                  <a:close/>
                  <a:moveTo>
                    <a:pt x="1" y="0"/>
                  </a:moveTo>
                  <a:lnTo>
                    <a:pt x="939" y="6447"/>
                  </a:lnTo>
                  <a:lnTo>
                    <a:pt x="6737" y="6447"/>
                  </a:lnTo>
                  <a:lnTo>
                    <a:pt x="76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7"/>
            <p:cNvSpPr/>
            <p:nvPr/>
          </p:nvSpPr>
          <p:spPr>
            <a:xfrm>
              <a:off x="4106283" y="2500625"/>
              <a:ext cx="413106" cy="483200"/>
            </a:xfrm>
            <a:custGeom>
              <a:rect b="b" l="l" r="r" t="t"/>
              <a:pathLst>
                <a:path extrusionOk="0" h="34227" w="29262">
                  <a:moveTo>
                    <a:pt x="24672" y="1409"/>
                  </a:moveTo>
                  <a:cubicBezTo>
                    <a:pt x="26425" y="1413"/>
                    <a:pt x="27845" y="2834"/>
                    <a:pt x="27849" y="4586"/>
                  </a:cubicBezTo>
                  <a:lnTo>
                    <a:pt x="27849" y="24494"/>
                  </a:lnTo>
                  <a:cubicBezTo>
                    <a:pt x="27849" y="29080"/>
                    <a:pt x="24116" y="32813"/>
                    <a:pt x="19530" y="32813"/>
                  </a:cubicBezTo>
                  <a:lnTo>
                    <a:pt x="9732" y="32813"/>
                  </a:lnTo>
                  <a:cubicBezTo>
                    <a:pt x="5146" y="32813"/>
                    <a:pt x="1413" y="29080"/>
                    <a:pt x="1413" y="24494"/>
                  </a:cubicBezTo>
                  <a:lnTo>
                    <a:pt x="1413" y="4590"/>
                  </a:lnTo>
                  <a:cubicBezTo>
                    <a:pt x="1417" y="2834"/>
                    <a:pt x="2838" y="1413"/>
                    <a:pt x="4590" y="1413"/>
                  </a:cubicBezTo>
                  <a:lnTo>
                    <a:pt x="24672" y="1409"/>
                  </a:lnTo>
                  <a:close/>
                  <a:moveTo>
                    <a:pt x="4590" y="0"/>
                  </a:moveTo>
                  <a:cubicBezTo>
                    <a:pt x="2058" y="0"/>
                    <a:pt x="4" y="2054"/>
                    <a:pt x="0" y="4586"/>
                  </a:cubicBezTo>
                  <a:lnTo>
                    <a:pt x="0" y="24490"/>
                  </a:lnTo>
                  <a:cubicBezTo>
                    <a:pt x="0" y="29860"/>
                    <a:pt x="4366" y="34226"/>
                    <a:pt x="9732" y="34226"/>
                  </a:cubicBezTo>
                  <a:lnTo>
                    <a:pt x="19530" y="34226"/>
                  </a:lnTo>
                  <a:cubicBezTo>
                    <a:pt x="24896" y="34226"/>
                    <a:pt x="29262" y="29860"/>
                    <a:pt x="29258" y="24490"/>
                  </a:cubicBezTo>
                  <a:lnTo>
                    <a:pt x="29258" y="4586"/>
                  </a:lnTo>
                  <a:cubicBezTo>
                    <a:pt x="29258" y="2054"/>
                    <a:pt x="27204" y="0"/>
                    <a:pt x="2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7"/>
            <p:cNvSpPr/>
            <p:nvPr/>
          </p:nvSpPr>
          <p:spPr>
            <a:xfrm>
              <a:off x="4178438" y="2642153"/>
              <a:ext cx="268854" cy="279922"/>
            </a:xfrm>
            <a:custGeom>
              <a:rect b="b" l="l" r="r" t="t"/>
              <a:pathLst>
                <a:path extrusionOk="0" h="19828" w="19044">
                  <a:moveTo>
                    <a:pt x="0" y="0"/>
                  </a:moveTo>
                  <a:lnTo>
                    <a:pt x="0" y="10806"/>
                  </a:lnTo>
                  <a:cubicBezTo>
                    <a:pt x="0" y="15786"/>
                    <a:pt x="4038" y="19827"/>
                    <a:pt x="9022" y="19827"/>
                  </a:cubicBezTo>
                  <a:lnTo>
                    <a:pt x="10018" y="19827"/>
                  </a:lnTo>
                  <a:cubicBezTo>
                    <a:pt x="15002" y="19827"/>
                    <a:pt x="19044" y="15786"/>
                    <a:pt x="19044" y="10806"/>
                  </a:cubicBezTo>
                  <a:lnTo>
                    <a:pt x="1904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7"/>
            <p:cNvSpPr/>
            <p:nvPr/>
          </p:nvSpPr>
          <p:spPr>
            <a:xfrm>
              <a:off x="4221157" y="2571523"/>
              <a:ext cx="183302" cy="19962"/>
            </a:xfrm>
            <a:custGeom>
              <a:rect b="b" l="l" r="r" t="t"/>
              <a:pathLst>
                <a:path extrusionOk="0" h="1414" w="12984">
                  <a:moveTo>
                    <a:pt x="1" y="0"/>
                  </a:moveTo>
                  <a:lnTo>
                    <a:pt x="1" y="1413"/>
                  </a:lnTo>
                  <a:lnTo>
                    <a:pt x="12983" y="1413"/>
                  </a:lnTo>
                  <a:lnTo>
                    <a:pt x="12983"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7"/>
            <p:cNvSpPr/>
            <p:nvPr/>
          </p:nvSpPr>
          <p:spPr>
            <a:xfrm>
              <a:off x="4302855" y="2615499"/>
              <a:ext cx="325860" cy="586370"/>
            </a:xfrm>
            <a:custGeom>
              <a:rect b="b" l="l" r="r" t="t"/>
              <a:pathLst>
                <a:path extrusionOk="0" h="41535" w="23082">
                  <a:moveTo>
                    <a:pt x="21669" y="1"/>
                  </a:moveTo>
                  <a:lnTo>
                    <a:pt x="21669" y="30417"/>
                  </a:lnTo>
                  <a:cubicBezTo>
                    <a:pt x="21669" y="35767"/>
                    <a:pt x="17314" y="40122"/>
                    <a:pt x="11964" y="40122"/>
                  </a:cubicBezTo>
                  <a:lnTo>
                    <a:pt x="11119" y="40122"/>
                  </a:lnTo>
                  <a:cubicBezTo>
                    <a:pt x="5768" y="40122"/>
                    <a:pt x="1414" y="35767"/>
                    <a:pt x="1414" y="30417"/>
                  </a:cubicBezTo>
                  <a:lnTo>
                    <a:pt x="1" y="30417"/>
                  </a:lnTo>
                  <a:cubicBezTo>
                    <a:pt x="1" y="36547"/>
                    <a:pt x="4992" y="41535"/>
                    <a:pt x="11119" y="41535"/>
                  </a:cubicBezTo>
                  <a:lnTo>
                    <a:pt x="11964" y="41535"/>
                  </a:lnTo>
                  <a:cubicBezTo>
                    <a:pt x="18094" y="41535"/>
                    <a:pt x="23082" y="36547"/>
                    <a:pt x="23082" y="30417"/>
                  </a:cubicBezTo>
                  <a:lnTo>
                    <a:pt x="23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7"/>
            <p:cNvSpPr/>
            <p:nvPr/>
          </p:nvSpPr>
          <p:spPr>
            <a:xfrm>
              <a:off x="4379640" y="2665970"/>
              <a:ext cx="135288" cy="19962"/>
            </a:xfrm>
            <a:custGeom>
              <a:rect b="b" l="l" r="r" t="t"/>
              <a:pathLst>
                <a:path extrusionOk="0" h="1414" w="9583">
                  <a:moveTo>
                    <a:pt x="1" y="0"/>
                  </a:moveTo>
                  <a:lnTo>
                    <a:pt x="1" y="1413"/>
                  </a:lnTo>
                  <a:lnTo>
                    <a:pt x="9582" y="1413"/>
                  </a:lnTo>
                  <a:lnTo>
                    <a:pt x="9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7"/>
            <p:cNvSpPr/>
            <p:nvPr/>
          </p:nvSpPr>
          <p:spPr>
            <a:xfrm>
              <a:off x="4379640" y="2772133"/>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7"/>
            <p:cNvSpPr/>
            <p:nvPr/>
          </p:nvSpPr>
          <p:spPr>
            <a:xfrm>
              <a:off x="4379640" y="2878297"/>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 name="Google Shape;531;p17"/>
          <p:cNvGrpSpPr/>
          <p:nvPr/>
        </p:nvGrpSpPr>
        <p:grpSpPr>
          <a:xfrm rot="-900125">
            <a:off x="8225165" y="2343455"/>
            <a:ext cx="274991" cy="490254"/>
            <a:chOff x="308050" y="960575"/>
            <a:chExt cx="360600" cy="642900"/>
          </a:xfrm>
        </p:grpSpPr>
        <p:sp>
          <p:nvSpPr>
            <p:cNvPr id="532" name="Google Shape;532;p17"/>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 name="Google Shape;533;p17"/>
            <p:cNvGrpSpPr/>
            <p:nvPr/>
          </p:nvGrpSpPr>
          <p:grpSpPr>
            <a:xfrm>
              <a:off x="308050" y="960575"/>
              <a:ext cx="360600" cy="642900"/>
              <a:chOff x="839250" y="836025"/>
              <a:chExt cx="360600" cy="642900"/>
            </a:xfrm>
          </p:grpSpPr>
          <p:sp>
            <p:nvSpPr>
              <p:cNvPr id="534" name="Google Shape;534;p17"/>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5" name="Google Shape;535;p17"/>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536" name="Google Shape;536;p17"/>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537" name="Google Shape;537;p17"/>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 name="Google Shape;538;p17"/>
          <p:cNvGrpSpPr/>
          <p:nvPr/>
        </p:nvGrpSpPr>
        <p:grpSpPr>
          <a:xfrm rot="1460501">
            <a:off x="214942" y="218939"/>
            <a:ext cx="210155" cy="347679"/>
            <a:chOff x="2994713" y="2224360"/>
            <a:chExt cx="333286" cy="551387"/>
          </a:xfrm>
        </p:grpSpPr>
        <p:sp>
          <p:nvSpPr>
            <p:cNvPr id="539" name="Google Shape;539;p17"/>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7"/>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7"/>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7"/>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7"/>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7"/>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17"/>
          <p:cNvGrpSpPr/>
          <p:nvPr/>
        </p:nvGrpSpPr>
        <p:grpSpPr>
          <a:xfrm rot="-702761">
            <a:off x="275652" y="4583697"/>
            <a:ext cx="284198" cy="349312"/>
            <a:chOff x="3114176" y="1269099"/>
            <a:chExt cx="450729" cy="553999"/>
          </a:xfrm>
        </p:grpSpPr>
        <p:sp>
          <p:nvSpPr>
            <p:cNvPr id="546" name="Google Shape;546;p17"/>
            <p:cNvSpPr/>
            <p:nvPr/>
          </p:nvSpPr>
          <p:spPr>
            <a:xfrm>
              <a:off x="3186824" y="1376519"/>
              <a:ext cx="378081" cy="446579"/>
            </a:xfrm>
            <a:custGeom>
              <a:rect b="b" l="l" r="r" t="t"/>
              <a:pathLst>
                <a:path extrusionOk="0" h="31633" w="26781">
                  <a:moveTo>
                    <a:pt x="22341" y="1"/>
                  </a:moveTo>
                  <a:lnTo>
                    <a:pt x="22341" y="27193"/>
                  </a:lnTo>
                  <a:lnTo>
                    <a:pt x="1" y="27193"/>
                  </a:lnTo>
                  <a:lnTo>
                    <a:pt x="1" y="31633"/>
                  </a:lnTo>
                  <a:lnTo>
                    <a:pt x="26780" y="31633"/>
                  </a:lnTo>
                  <a:lnTo>
                    <a:pt x="2678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7"/>
            <p:cNvSpPr/>
            <p:nvPr/>
          </p:nvSpPr>
          <p:spPr>
            <a:xfrm>
              <a:off x="3114176" y="1303871"/>
              <a:ext cx="398029" cy="466527"/>
            </a:xfrm>
            <a:custGeom>
              <a:rect b="b" l="l" r="r" t="t"/>
              <a:pathLst>
                <a:path extrusionOk="0" h="33046" w="28194">
                  <a:moveTo>
                    <a:pt x="26780" y="1414"/>
                  </a:moveTo>
                  <a:lnTo>
                    <a:pt x="26780" y="31637"/>
                  </a:lnTo>
                  <a:lnTo>
                    <a:pt x="1414" y="31637"/>
                  </a:lnTo>
                  <a:lnTo>
                    <a:pt x="1414" y="1414"/>
                  </a:lnTo>
                  <a:close/>
                  <a:moveTo>
                    <a:pt x="1" y="1"/>
                  </a:moveTo>
                  <a:lnTo>
                    <a:pt x="1" y="33046"/>
                  </a:lnTo>
                  <a:lnTo>
                    <a:pt x="28193" y="33046"/>
                  </a:lnTo>
                  <a:lnTo>
                    <a:pt x="28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7"/>
            <p:cNvSpPr/>
            <p:nvPr/>
          </p:nvSpPr>
          <p:spPr>
            <a:xfrm>
              <a:off x="3229276" y="1269099"/>
              <a:ext cx="167829" cy="89505"/>
            </a:xfrm>
            <a:custGeom>
              <a:rect b="b" l="l" r="r" t="t"/>
              <a:pathLst>
                <a:path extrusionOk="0" h="6340" w="11888">
                  <a:moveTo>
                    <a:pt x="1" y="1"/>
                  </a:moveTo>
                  <a:lnTo>
                    <a:pt x="1" y="6339"/>
                  </a:lnTo>
                  <a:lnTo>
                    <a:pt x="11887" y="6339"/>
                  </a:lnTo>
                  <a:lnTo>
                    <a:pt x="11887"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7"/>
            <p:cNvSpPr/>
            <p:nvPr/>
          </p:nvSpPr>
          <p:spPr>
            <a:xfrm>
              <a:off x="3191300" y="1460335"/>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7"/>
            <p:cNvSpPr/>
            <p:nvPr/>
          </p:nvSpPr>
          <p:spPr>
            <a:xfrm>
              <a:off x="3191300" y="1561374"/>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7"/>
            <p:cNvSpPr/>
            <p:nvPr/>
          </p:nvSpPr>
          <p:spPr>
            <a:xfrm>
              <a:off x="3191300" y="1662427"/>
              <a:ext cx="243837" cy="19962"/>
            </a:xfrm>
            <a:custGeom>
              <a:rect b="b" l="l" r="r" t="t"/>
              <a:pathLst>
                <a:path extrusionOk="0" h="1414" w="17272">
                  <a:moveTo>
                    <a:pt x="0" y="0"/>
                  </a:moveTo>
                  <a:lnTo>
                    <a:pt x="0" y="1413"/>
                  </a:lnTo>
                  <a:lnTo>
                    <a:pt x="17272" y="1413"/>
                  </a:lnTo>
                  <a:lnTo>
                    <a:pt x="172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 name="Google Shape;552;p17"/>
          <p:cNvSpPr/>
          <p:nvPr/>
        </p:nvSpPr>
        <p:spPr>
          <a:xfrm>
            <a:off x="8603076" y="348651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7"/>
          <p:cNvSpPr/>
          <p:nvPr/>
        </p:nvSpPr>
        <p:spPr>
          <a:xfrm>
            <a:off x="8852025" y="19794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7"/>
          <p:cNvSpPr/>
          <p:nvPr/>
        </p:nvSpPr>
        <p:spPr>
          <a:xfrm>
            <a:off x="8472188" y="11781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7"/>
          <p:cNvSpPr/>
          <p:nvPr/>
        </p:nvSpPr>
        <p:spPr>
          <a:xfrm>
            <a:off x="8025763" y="47082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7"/>
          <p:cNvSpPr/>
          <p:nvPr/>
        </p:nvSpPr>
        <p:spPr>
          <a:xfrm>
            <a:off x="8852013" y="30450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7"/>
          <p:cNvSpPr/>
          <p:nvPr/>
        </p:nvSpPr>
        <p:spPr>
          <a:xfrm>
            <a:off x="7925563" y="4893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7"/>
          <p:cNvSpPr/>
          <p:nvPr/>
        </p:nvSpPr>
        <p:spPr>
          <a:xfrm>
            <a:off x="8089300" y="18403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7"/>
          <p:cNvSpPr/>
          <p:nvPr/>
        </p:nvSpPr>
        <p:spPr>
          <a:xfrm>
            <a:off x="8777651" y="6690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7"/>
          <p:cNvSpPr/>
          <p:nvPr/>
        </p:nvSpPr>
        <p:spPr>
          <a:xfrm>
            <a:off x="293276" y="91801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7"/>
          <p:cNvSpPr/>
          <p:nvPr/>
        </p:nvSpPr>
        <p:spPr>
          <a:xfrm>
            <a:off x="807626" y="48084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7"/>
          <p:cNvSpPr/>
          <p:nvPr/>
        </p:nvSpPr>
        <p:spPr>
          <a:xfrm>
            <a:off x="807613" y="19106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7"/>
          <p:cNvSpPr/>
          <p:nvPr/>
        </p:nvSpPr>
        <p:spPr>
          <a:xfrm>
            <a:off x="882000" y="6690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7"/>
          <p:cNvSpPr/>
          <p:nvPr/>
        </p:nvSpPr>
        <p:spPr>
          <a:xfrm rot="5400000">
            <a:off x="663119" y="4508381"/>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7"/>
          <p:cNvSpPr/>
          <p:nvPr/>
        </p:nvSpPr>
        <p:spPr>
          <a:xfrm rot="5400000">
            <a:off x="78544" y="4205919"/>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7"/>
          <p:cNvSpPr/>
          <p:nvPr/>
        </p:nvSpPr>
        <p:spPr>
          <a:xfrm>
            <a:off x="5020438" y="15392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7"/>
          <p:cNvSpPr/>
          <p:nvPr/>
        </p:nvSpPr>
        <p:spPr>
          <a:xfrm>
            <a:off x="5501051" y="117821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7"/>
          <p:cNvSpPr/>
          <p:nvPr/>
        </p:nvSpPr>
        <p:spPr>
          <a:xfrm>
            <a:off x="6832725" y="386486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7"/>
          <p:cNvSpPr/>
          <p:nvPr/>
        </p:nvSpPr>
        <p:spPr>
          <a:xfrm>
            <a:off x="6327900" y="13320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7"/>
          <p:cNvSpPr/>
          <p:nvPr/>
        </p:nvSpPr>
        <p:spPr>
          <a:xfrm>
            <a:off x="5182363" y="396506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7"/>
          <p:cNvSpPr/>
          <p:nvPr/>
        </p:nvSpPr>
        <p:spPr>
          <a:xfrm>
            <a:off x="6013575" y="26590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7"/>
          <p:cNvSpPr/>
          <p:nvPr/>
        </p:nvSpPr>
        <p:spPr>
          <a:xfrm>
            <a:off x="6732513" y="19794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7"/>
          <p:cNvSpPr/>
          <p:nvPr/>
        </p:nvSpPr>
        <p:spPr>
          <a:xfrm>
            <a:off x="5252101" y="27961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7"/>
          <p:cNvSpPr/>
          <p:nvPr/>
        </p:nvSpPr>
        <p:spPr>
          <a:xfrm>
            <a:off x="7091726" y="28609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5_1">
    <p:spTree>
      <p:nvGrpSpPr>
        <p:cNvPr id="575" name="Shape 575"/>
        <p:cNvGrpSpPr/>
        <p:nvPr/>
      </p:nvGrpSpPr>
      <p:grpSpPr>
        <a:xfrm>
          <a:off x="0" y="0"/>
          <a:ext cx="0" cy="0"/>
          <a:chOff x="0" y="0"/>
          <a:chExt cx="0" cy="0"/>
        </a:xfrm>
      </p:grpSpPr>
      <p:sp>
        <p:nvSpPr>
          <p:cNvPr id="576" name="Google Shape;576;p18"/>
          <p:cNvSpPr txBox="1"/>
          <p:nvPr>
            <p:ph idx="1" type="subTitle"/>
          </p:nvPr>
        </p:nvSpPr>
        <p:spPr>
          <a:xfrm flipH="1">
            <a:off x="836850" y="3544225"/>
            <a:ext cx="3834300" cy="753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Char char="●"/>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9pPr>
          </a:lstStyle>
          <a:p/>
        </p:txBody>
      </p:sp>
      <p:sp>
        <p:nvSpPr>
          <p:cNvPr id="577" name="Google Shape;577;p18"/>
          <p:cNvSpPr txBox="1"/>
          <p:nvPr>
            <p:ph type="title"/>
          </p:nvPr>
        </p:nvSpPr>
        <p:spPr>
          <a:xfrm flipH="1">
            <a:off x="836825" y="845375"/>
            <a:ext cx="3834300" cy="2767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4600"/>
              <a:buNone/>
              <a:defRPr/>
            </a:lvl1pPr>
            <a:lvl2pPr lvl="1" rtl="0" algn="l">
              <a:spcBef>
                <a:spcPts val="0"/>
              </a:spcBef>
              <a:spcAft>
                <a:spcPts val="0"/>
              </a:spcAft>
              <a:buSzPts val="4600"/>
              <a:buNone/>
              <a:defRPr/>
            </a:lvl2pPr>
            <a:lvl3pPr lvl="2" rtl="0" algn="l">
              <a:spcBef>
                <a:spcPts val="0"/>
              </a:spcBef>
              <a:spcAft>
                <a:spcPts val="0"/>
              </a:spcAft>
              <a:buSzPts val="4600"/>
              <a:buNone/>
              <a:defRPr/>
            </a:lvl3pPr>
            <a:lvl4pPr lvl="3" rtl="0" algn="l">
              <a:spcBef>
                <a:spcPts val="0"/>
              </a:spcBef>
              <a:spcAft>
                <a:spcPts val="0"/>
              </a:spcAft>
              <a:buSzPts val="4600"/>
              <a:buNone/>
              <a:defRPr/>
            </a:lvl4pPr>
            <a:lvl5pPr lvl="4" rtl="0" algn="l">
              <a:spcBef>
                <a:spcPts val="0"/>
              </a:spcBef>
              <a:spcAft>
                <a:spcPts val="0"/>
              </a:spcAft>
              <a:buSzPts val="4600"/>
              <a:buNone/>
              <a:defRPr/>
            </a:lvl5pPr>
            <a:lvl6pPr lvl="5" rtl="0" algn="l">
              <a:spcBef>
                <a:spcPts val="0"/>
              </a:spcBef>
              <a:spcAft>
                <a:spcPts val="0"/>
              </a:spcAft>
              <a:buSzPts val="4600"/>
              <a:buNone/>
              <a:defRPr/>
            </a:lvl6pPr>
            <a:lvl7pPr lvl="6" rtl="0" algn="l">
              <a:spcBef>
                <a:spcPts val="0"/>
              </a:spcBef>
              <a:spcAft>
                <a:spcPts val="0"/>
              </a:spcAft>
              <a:buSzPts val="4600"/>
              <a:buNone/>
              <a:defRPr/>
            </a:lvl7pPr>
            <a:lvl8pPr lvl="7" rtl="0" algn="l">
              <a:spcBef>
                <a:spcPts val="0"/>
              </a:spcBef>
              <a:spcAft>
                <a:spcPts val="0"/>
              </a:spcAft>
              <a:buSzPts val="4600"/>
              <a:buNone/>
              <a:defRPr/>
            </a:lvl8pPr>
            <a:lvl9pPr lvl="8" rtl="0" algn="l">
              <a:spcBef>
                <a:spcPts val="0"/>
              </a:spcBef>
              <a:spcAft>
                <a:spcPts val="0"/>
              </a:spcAft>
              <a:buSzPts val="4600"/>
              <a:buNone/>
              <a:defRPr/>
            </a:lvl9pPr>
          </a:lstStyle>
          <a:p/>
        </p:txBody>
      </p:sp>
      <p:sp>
        <p:nvSpPr>
          <p:cNvPr id="578" name="Google Shape;578;p18"/>
          <p:cNvSpPr/>
          <p:nvPr/>
        </p:nvSpPr>
        <p:spPr>
          <a:xfrm flipH="1">
            <a:off x="639056" y="562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 name="Google Shape;579;p18"/>
          <p:cNvGrpSpPr/>
          <p:nvPr/>
        </p:nvGrpSpPr>
        <p:grpSpPr>
          <a:xfrm flipH="1" rot="-702602">
            <a:off x="882707" y="244656"/>
            <a:ext cx="168483" cy="278738"/>
            <a:chOff x="2994713" y="2224360"/>
            <a:chExt cx="333286" cy="551387"/>
          </a:xfrm>
        </p:grpSpPr>
        <p:sp>
          <p:nvSpPr>
            <p:cNvPr id="580" name="Google Shape;580;p18"/>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8"/>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8"/>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8"/>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8"/>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8"/>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18"/>
          <p:cNvGrpSpPr/>
          <p:nvPr/>
        </p:nvGrpSpPr>
        <p:grpSpPr>
          <a:xfrm flipH="1" rot="745016">
            <a:off x="119387" y="67350"/>
            <a:ext cx="138060" cy="319948"/>
            <a:chOff x="3789373" y="1135858"/>
            <a:chExt cx="273103" cy="632902"/>
          </a:xfrm>
        </p:grpSpPr>
        <p:sp>
          <p:nvSpPr>
            <p:cNvPr id="587" name="Google Shape;587;p18"/>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8"/>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8"/>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18"/>
          <p:cNvGrpSpPr/>
          <p:nvPr/>
        </p:nvGrpSpPr>
        <p:grpSpPr>
          <a:xfrm flipH="1">
            <a:off x="415927" y="318829"/>
            <a:ext cx="223134" cy="272917"/>
            <a:chOff x="3410431" y="2717682"/>
            <a:chExt cx="441412" cy="539896"/>
          </a:xfrm>
        </p:grpSpPr>
        <p:sp>
          <p:nvSpPr>
            <p:cNvPr id="591" name="Google Shape;591;p18"/>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8"/>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8"/>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 name="Google Shape;594;p18"/>
          <p:cNvSpPr/>
          <p:nvPr/>
        </p:nvSpPr>
        <p:spPr>
          <a:xfrm flipH="1">
            <a:off x="333006" y="456716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8"/>
          <p:cNvSpPr/>
          <p:nvPr/>
        </p:nvSpPr>
        <p:spPr>
          <a:xfrm flipH="1">
            <a:off x="86606" y="477431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8"/>
          <p:cNvSpPr/>
          <p:nvPr>
            <p:ph idx="2" type="pic"/>
          </p:nvPr>
        </p:nvSpPr>
        <p:spPr>
          <a:xfrm>
            <a:off x="5717300" y="0"/>
            <a:ext cx="3426900" cy="51435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2_1">
    <p:spTree>
      <p:nvGrpSpPr>
        <p:cNvPr id="597" name="Shape 597"/>
        <p:cNvGrpSpPr/>
        <p:nvPr/>
      </p:nvGrpSpPr>
      <p:grpSpPr>
        <a:xfrm>
          <a:off x="0" y="0"/>
          <a:ext cx="0" cy="0"/>
          <a:chOff x="0" y="0"/>
          <a:chExt cx="0" cy="0"/>
        </a:xfrm>
      </p:grpSpPr>
      <p:sp>
        <p:nvSpPr>
          <p:cNvPr id="598" name="Google Shape;598;p19"/>
          <p:cNvSpPr txBox="1"/>
          <p:nvPr>
            <p:ph idx="1" type="body"/>
          </p:nvPr>
        </p:nvSpPr>
        <p:spPr>
          <a:xfrm>
            <a:off x="713225" y="1709900"/>
            <a:ext cx="4812900" cy="25905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Anaheim"/>
              <a:buChar char="●"/>
              <a:defRPr>
                <a:solidFill>
                  <a:schemeClr val="dk1"/>
                </a:solidFill>
                <a:latin typeface="Raleway"/>
                <a:ea typeface="Raleway"/>
                <a:cs typeface="Raleway"/>
                <a:sym typeface="Raleway"/>
              </a:defRPr>
            </a:lvl1pPr>
            <a:lvl2pPr indent="-317500" lvl="1" marL="914400"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2pPr>
            <a:lvl3pPr indent="-317500" lvl="2" marL="1371600"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3pPr>
            <a:lvl4pPr indent="-317500" lvl="3" marL="1828800"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4pPr>
            <a:lvl5pPr indent="-317500" lvl="4" marL="2286000"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5pPr>
            <a:lvl6pPr indent="-317500" lvl="5" marL="2743200"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6pPr>
            <a:lvl7pPr indent="-317500" lvl="6" marL="3200400"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7pPr>
            <a:lvl8pPr indent="-317500" lvl="7" marL="3657600"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8pPr>
            <a:lvl9pPr indent="-317500" lvl="8" marL="4114800"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9pPr>
          </a:lstStyle>
          <a:p/>
        </p:txBody>
      </p:sp>
      <p:sp>
        <p:nvSpPr>
          <p:cNvPr id="599" name="Google Shape;599;p19"/>
          <p:cNvSpPr/>
          <p:nvPr/>
        </p:nvSpPr>
        <p:spPr>
          <a:xfrm flipH="1">
            <a:off x="8659106" y="14196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 name="Google Shape;600;p19"/>
          <p:cNvGrpSpPr/>
          <p:nvPr/>
        </p:nvGrpSpPr>
        <p:grpSpPr>
          <a:xfrm flipH="1" rot="-702602">
            <a:off x="8902757" y="330381"/>
            <a:ext cx="168483" cy="278738"/>
            <a:chOff x="2994713" y="2224360"/>
            <a:chExt cx="333286" cy="551387"/>
          </a:xfrm>
        </p:grpSpPr>
        <p:sp>
          <p:nvSpPr>
            <p:cNvPr id="601" name="Google Shape;601;p19"/>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9"/>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9"/>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9"/>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9"/>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9"/>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19"/>
          <p:cNvGrpSpPr/>
          <p:nvPr/>
        </p:nvGrpSpPr>
        <p:grpSpPr>
          <a:xfrm flipH="1" rot="745016">
            <a:off x="8139437" y="153075"/>
            <a:ext cx="138060" cy="319948"/>
            <a:chOff x="3789373" y="1135858"/>
            <a:chExt cx="273103" cy="632902"/>
          </a:xfrm>
        </p:grpSpPr>
        <p:sp>
          <p:nvSpPr>
            <p:cNvPr id="608" name="Google Shape;608;p19"/>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9"/>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9"/>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 name="Google Shape;611;p19"/>
          <p:cNvGrpSpPr/>
          <p:nvPr/>
        </p:nvGrpSpPr>
        <p:grpSpPr>
          <a:xfrm flipH="1">
            <a:off x="8435977" y="404554"/>
            <a:ext cx="223134" cy="272917"/>
            <a:chOff x="3410431" y="2717682"/>
            <a:chExt cx="441412" cy="539896"/>
          </a:xfrm>
        </p:grpSpPr>
        <p:sp>
          <p:nvSpPr>
            <p:cNvPr id="612" name="Google Shape;612;p19"/>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9"/>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9"/>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19"/>
          <p:cNvGrpSpPr/>
          <p:nvPr/>
        </p:nvGrpSpPr>
        <p:grpSpPr>
          <a:xfrm flipH="1">
            <a:off x="628799" y="199568"/>
            <a:ext cx="285768" cy="240767"/>
            <a:chOff x="4264060" y="1424745"/>
            <a:chExt cx="543905" cy="458254"/>
          </a:xfrm>
        </p:grpSpPr>
        <p:sp>
          <p:nvSpPr>
            <p:cNvPr id="616" name="Google Shape;616;p19"/>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9"/>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19"/>
          <p:cNvGrpSpPr/>
          <p:nvPr/>
        </p:nvGrpSpPr>
        <p:grpSpPr>
          <a:xfrm flipH="1" rot="-850670">
            <a:off x="1110561" y="225863"/>
            <a:ext cx="247823" cy="248717"/>
            <a:chOff x="2694759" y="3017326"/>
            <a:chExt cx="485600" cy="487350"/>
          </a:xfrm>
        </p:grpSpPr>
        <p:sp>
          <p:nvSpPr>
            <p:cNvPr id="619" name="Google Shape;619;p19"/>
            <p:cNvSpPr/>
            <p:nvPr/>
          </p:nvSpPr>
          <p:spPr>
            <a:xfrm>
              <a:off x="2694759" y="3095960"/>
              <a:ext cx="485600" cy="408716"/>
            </a:xfrm>
            <a:custGeom>
              <a:rect b="b" l="l" r="r" t="t"/>
              <a:pathLst>
                <a:path extrusionOk="0" h="28951" w="34397">
                  <a:moveTo>
                    <a:pt x="26096" y="1414"/>
                  </a:moveTo>
                  <a:cubicBezTo>
                    <a:pt x="29895" y="1414"/>
                    <a:pt x="32983" y="4502"/>
                    <a:pt x="32983" y="8297"/>
                  </a:cubicBezTo>
                  <a:lnTo>
                    <a:pt x="32983" y="20650"/>
                  </a:lnTo>
                  <a:cubicBezTo>
                    <a:pt x="32983" y="24445"/>
                    <a:pt x="29895" y="27533"/>
                    <a:pt x="26096" y="27533"/>
                  </a:cubicBezTo>
                  <a:lnTo>
                    <a:pt x="8296" y="27533"/>
                  </a:lnTo>
                  <a:cubicBezTo>
                    <a:pt x="4498" y="27533"/>
                    <a:pt x="1409" y="24445"/>
                    <a:pt x="1409" y="20650"/>
                  </a:cubicBezTo>
                  <a:lnTo>
                    <a:pt x="1409" y="8297"/>
                  </a:lnTo>
                  <a:cubicBezTo>
                    <a:pt x="1409" y="4502"/>
                    <a:pt x="4498" y="1414"/>
                    <a:pt x="8296" y="1414"/>
                  </a:cubicBezTo>
                  <a:close/>
                  <a:moveTo>
                    <a:pt x="8296" y="1"/>
                  </a:moveTo>
                  <a:cubicBezTo>
                    <a:pt x="3722" y="1"/>
                    <a:pt x="0" y="3726"/>
                    <a:pt x="0" y="8297"/>
                  </a:cubicBezTo>
                  <a:lnTo>
                    <a:pt x="0" y="20650"/>
                  </a:lnTo>
                  <a:cubicBezTo>
                    <a:pt x="0" y="25225"/>
                    <a:pt x="3722" y="28950"/>
                    <a:pt x="8296" y="28950"/>
                  </a:cubicBezTo>
                  <a:lnTo>
                    <a:pt x="26096" y="28950"/>
                  </a:lnTo>
                  <a:cubicBezTo>
                    <a:pt x="30675" y="28950"/>
                    <a:pt x="34396" y="25225"/>
                    <a:pt x="34396" y="20650"/>
                  </a:cubicBezTo>
                  <a:lnTo>
                    <a:pt x="34396" y="8297"/>
                  </a:lnTo>
                  <a:cubicBezTo>
                    <a:pt x="34396" y="3726"/>
                    <a:pt x="30671" y="1"/>
                    <a:pt x="260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9"/>
            <p:cNvSpPr/>
            <p:nvPr/>
          </p:nvSpPr>
          <p:spPr>
            <a:xfrm>
              <a:off x="2884300" y="3202562"/>
              <a:ext cx="106460" cy="195457"/>
            </a:xfrm>
            <a:custGeom>
              <a:rect b="b" l="l" r="r" t="t"/>
              <a:pathLst>
                <a:path extrusionOk="0" h="13845" w="7541">
                  <a:moveTo>
                    <a:pt x="1" y="1"/>
                  </a:moveTo>
                  <a:lnTo>
                    <a:pt x="1" y="13844"/>
                  </a:lnTo>
                  <a:lnTo>
                    <a:pt x="7540" y="13844"/>
                  </a:lnTo>
                  <a:lnTo>
                    <a:pt x="754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9"/>
            <p:cNvSpPr/>
            <p:nvPr/>
          </p:nvSpPr>
          <p:spPr>
            <a:xfrm>
              <a:off x="2839830" y="3247088"/>
              <a:ext cx="195443" cy="106460"/>
            </a:xfrm>
            <a:custGeom>
              <a:rect b="b" l="l" r="r" t="t"/>
              <a:pathLst>
                <a:path extrusionOk="0" h="7541" w="13844">
                  <a:moveTo>
                    <a:pt x="1" y="1"/>
                  </a:moveTo>
                  <a:lnTo>
                    <a:pt x="1" y="7540"/>
                  </a:lnTo>
                  <a:lnTo>
                    <a:pt x="13844" y="7540"/>
                  </a:lnTo>
                  <a:lnTo>
                    <a:pt x="13844"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9"/>
            <p:cNvSpPr/>
            <p:nvPr/>
          </p:nvSpPr>
          <p:spPr>
            <a:xfrm>
              <a:off x="2829863" y="3017326"/>
              <a:ext cx="215391" cy="98597"/>
            </a:xfrm>
            <a:custGeom>
              <a:rect b="b" l="l" r="r" t="t"/>
              <a:pathLst>
                <a:path extrusionOk="0" h="6984" w="15257">
                  <a:moveTo>
                    <a:pt x="11300" y="1413"/>
                  </a:moveTo>
                  <a:cubicBezTo>
                    <a:pt x="12701" y="1413"/>
                    <a:pt x="13840" y="2552"/>
                    <a:pt x="13844" y="3957"/>
                  </a:cubicBezTo>
                  <a:lnTo>
                    <a:pt x="13844" y="5571"/>
                  </a:lnTo>
                  <a:lnTo>
                    <a:pt x="1413" y="5571"/>
                  </a:lnTo>
                  <a:lnTo>
                    <a:pt x="1413" y="3957"/>
                  </a:lnTo>
                  <a:cubicBezTo>
                    <a:pt x="1413" y="2552"/>
                    <a:pt x="2552" y="1413"/>
                    <a:pt x="3957" y="1413"/>
                  </a:cubicBezTo>
                  <a:close/>
                  <a:moveTo>
                    <a:pt x="3957" y="0"/>
                  </a:moveTo>
                  <a:cubicBezTo>
                    <a:pt x="1772" y="0"/>
                    <a:pt x="0" y="1772"/>
                    <a:pt x="0" y="3957"/>
                  </a:cubicBezTo>
                  <a:lnTo>
                    <a:pt x="0" y="6984"/>
                  </a:lnTo>
                  <a:lnTo>
                    <a:pt x="15256" y="6984"/>
                  </a:lnTo>
                  <a:lnTo>
                    <a:pt x="15256" y="3957"/>
                  </a:lnTo>
                  <a:cubicBezTo>
                    <a:pt x="15253" y="1772"/>
                    <a:pt x="13481" y="0"/>
                    <a:pt x="1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 name="Google Shape;623;p19"/>
          <p:cNvGrpSpPr/>
          <p:nvPr/>
        </p:nvGrpSpPr>
        <p:grpSpPr>
          <a:xfrm flipH="1" rot="899971">
            <a:off x="177613" y="233142"/>
            <a:ext cx="232541" cy="414588"/>
            <a:chOff x="308050" y="960575"/>
            <a:chExt cx="360600" cy="642900"/>
          </a:xfrm>
        </p:grpSpPr>
        <p:sp>
          <p:nvSpPr>
            <p:cNvPr id="624" name="Google Shape;624;p19"/>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 name="Google Shape;625;p19"/>
            <p:cNvGrpSpPr/>
            <p:nvPr/>
          </p:nvGrpSpPr>
          <p:grpSpPr>
            <a:xfrm>
              <a:off x="308050" y="960575"/>
              <a:ext cx="360600" cy="642900"/>
              <a:chOff x="839250" y="836025"/>
              <a:chExt cx="360600" cy="642900"/>
            </a:xfrm>
          </p:grpSpPr>
          <p:sp>
            <p:nvSpPr>
              <p:cNvPr id="626" name="Google Shape;626;p19"/>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7" name="Google Shape;627;p19"/>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628" name="Google Shape;628;p19"/>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629" name="Google Shape;629;p19"/>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0" name="Google Shape;630;p19"/>
          <p:cNvSpPr/>
          <p:nvPr/>
        </p:nvSpPr>
        <p:spPr>
          <a:xfrm flipH="1">
            <a:off x="577531" y="4909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9"/>
          <p:cNvSpPr/>
          <p:nvPr/>
        </p:nvSpPr>
        <p:spPr>
          <a:xfrm flipH="1">
            <a:off x="8998031" y="45957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9"/>
          <p:cNvSpPr/>
          <p:nvPr/>
        </p:nvSpPr>
        <p:spPr>
          <a:xfrm flipH="1">
            <a:off x="477331" y="49516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9"/>
          <p:cNvSpPr/>
          <p:nvPr/>
        </p:nvSpPr>
        <p:spPr>
          <a:xfrm flipH="1">
            <a:off x="8751631" y="48028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9"/>
          <p:cNvSpPr/>
          <p:nvPr/>
        </p:nvSpPr>
        <p:spPr>
          <a:xfrm flipH="1">
            <a:off x="127931" y="46959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9"/>
          <p:cNvSpPr txBox="1"/>
          <p:nvPr>
            <p:ph type="title"/>
          </p:nvPr>
        </p:nvSpPr>
        <p:spPr>
          <a:xfrm>
            <a:off x="713225" y="539500"/>
            <a:ext cx="7717500" cy="692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4600"/>
              <a:buNone/>
              <a:defRPr/>
            </a:lvl1pPr>
            <a:lvl2pPr lvl="1" rtl="0" algn="l">
              <a:spcBef>
                <a:spcPts val="0"/>
              </a:spcBef>
              <a:spcAft>
                <a:spcPts val="0"/>
              </a:spcAft>
              <a:buSzPts val="4600"/>
              <a:buNone/>
              <a:defRPr/>
            </a:lvl2pPr>
            <a:lvl3pPr lvl="2" rtl="0" algn="l">
              <a:spcBef>
                <a:spcPts val="0"/>
              </a:spcBef>
              <a:spcAft>
                <a:spcPts val="0"/>
              </a:spcAft>
              <a:buSzPts val="4600"/>
              <a:buNone/>
              <a:defRPr/>
            </a:lvl3pPr>
            <a:lvl4pPr lvl="3" rtl="0" algn="l">
              <a:spcBef>
                <a:spcPts val="0"/>
              </a:spcBef>
              <a:spcAft>
                <a:spcPts val="0"/>
              </a:spcAft>
              <a:buSzPts val="4600"/>
              <a:buNone/>
              <a:defRPr/>
            </a:lvl4pPr>
            <a:lvl5pPr lvl="4" rtl="0" algn="l">
              <a:spcBef>
                <a:spcPts val="0"/>
              </a:spcBef>
              <a:spcAft>
                <a:spcPts val="0"/>
              </a:spcAft>
              <a:buSzPts val="4600"/>
              <a:buNone/>
              <a:defRPr/>
            </a:lvl5pPr>
            <a:lvl6pPr lvl="5" rtl="0" algn="l">
              <a:spcBef>
                <a:spcPts val="0"/>
              </a:spcBef>
              <a:spcAft>
                <a:spcPts val="0"/>
              </a:spcAft>
              <a:buSzPts val="4600"/>
              <a:buNone/>
              <a:defRPr/>
            </a:lvl6pPr>
            <a:lvl7pPr lvl="6" rtl="0" algn="l">
              <a:spcBef>
                <a:spcPts val="0"/>
              </a:spcBef>
              <a:spcAft>
                <a:spcPts val="0"/>
              </a:spcAft>
              <a:buSzPts val="4600"/>
              <a:buNone/>
              <a:defRPr/>
            </a:lvl7pPr>
            <a:lvl8pPr lvl="7" rtl="0" algn="l">
              <a:spcBef>
                <a:spcPts val="0"/>
              </a:spcBef>
              <a:spcAft>
                <a:spcPts val="0"/>
              </a:spcAft>
              <a:buSzPts val="4600"/>
              <a:buNone/>
              <a:defRPr/>
            </a:lvl8pPr>
            <a:lvl9pPr lvl="8" rtl="0" algn="l">
              <a:spcBef>
                <a:spcPts val="0"/>
              </a:spcBef>
              <a:spcAft>
                <a:spcPts val="0"/>
              </a:spcAft>
              <a:buSzPts val="46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7_1_1">
    <p:spTree>
      <p:nvGrpSpPr>
        <p:cNvPr id="636" name="Shape 636"/>
        <p:cNvGrpSpPr/>
        <p:nvPr/>
      </p:nvGrpSpPr>
      <p:grpSpPr>
        <a:xfrm>
          <a:off x="0" y="0"/>
          <a:ext cx="0" cy="0"/>
          <a:chOff x="0" y="0"/>
          <a:chExt cx="0" cy="0"/>
        </a:xfrm>
      </p:grpSpPr>
      <p:sp>
        <p:nvSpPr>
          <p:cNvPr id="637" name="Google Shape;637;p20"/>
          <p:cNvSpPr txBox="1"/>
          <p:nvPr>
            <p:ph type="title"/>
          </p:nvPr>
        </p:nvSpPr>
        <p:spPr>
          <a:xfrm>
            <a:off x="713225" y="539500"/>
            <a:ext cx="4797300" cy="76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638" name="Google Shape;638;p20"/>
          <p:cNvSpPr txBox="1"/>
          <p:nvPr>
            <p:ph idx="1" type="subTitle"/>
          </p:nvPr>
        </p:nvSpPr>
        <p:spPr>
          <a:xfrm>
            <a:off x="1189713" y="3619846"/>
            <a:ext cx="17427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Font typeface="Raleway"/>
              <a:buNone/>
              <a:defRPr sz="1600">
                <a:solidFill>
                  <a:schemeClr val="dk1"/>
                </a:solidFill>
                <a:latin typeface="Barlow"/>
                <a:ea typeface="Barlow"/>
                <a:cs typeface="Barlow"/>
                <a:sym typeface="Barlow"/>
              </a:defRPr>
            </a:lvl1pPr>
            <a:lvl2pPr lvl="1" rtl="0">
              <a:spcBef>
                <a:spcPts val="0"/>
              </a:spcBef>
              <a:spcAft>
                <a:spcPts val="0"/>
              </a:spcAft>
              <a:buSzPts val="1400"/>
              <a:buFont typeface="Raleway"/>
              <a:buNone/>
              <a:defRPr>
                <a:latin typeface="Raleway"/>
                <a:ea typeface="Raleway"/>
                <a:cs typeface="Raleway"/>
                <a:sym typeface="Raleway"/>
              </a:defRPr>
            </a:lvl2pPr>
            <a:lvl3pPr lvl="2" rtl="0">
              <a:spcBef>
                <a:spcPts val="0"/>
              </a:spcBef>
              <a:spcAft>
                <a:spcPts val="0"/>
              </a:spcAft>
              <a:buSzPts val="1400"/>
              <a:buFont typeface="Raleway"/>
              <a:buNone/>
              <a:defRPr>
                <a:latin typeface="Raleway"/>
                <a:ea typeface="Raleway"/>
                <a:cs typeface="Raleway"/>
                <a:sym typeface="Raleway"/>
              </a:defRPr>
            </a:lvl3pPr>
            <a:lvl4pPr lvl="3" rtl="0">
              <a:spcBef>
                <a:spcPts val="0"/>
              </a:spcBef>
              <a:spcAft>
                <a:spcPts val="0"/>
              </a:spcAft>
              <a:buSzPts val="1400"/>
              <a:buFont typeface="Raleway"/>
              <a:buNone/>
              <a:defRPr>
                <a:latin typeface="Raleway"/>
                <a:ea typeface="Raleway"/>
                <a:cs typeface="Raleway"/>
                <a:sym typeface="Raleway"/>
              </a:defRPr>
            </a:lvl4pPr>
            <a:lvl5pPr lvl="4" rtl="0">
              <a:spcBef>
                <a:spcPts val="0"/>
              </a:spcBef>
              <a:spcAft>
                <a:spcPts val="0"/>
              </a:spcAft>
              <a:buSzPts val="1400"/>
              <a:buFont typeface="Raleway"/>
              <a:buNone/>
              <a:defRPr>
                <a:latin typeface="Raleway"/>
                <a:ea typeface="Raleway"/>
                <a:cs typeface="Raleway"/>
                <a:sym typeface="Raleway"/>
              </a:defRPr>
            </a:lvl5pPr>
            <a:lvl6pPr lvl="5" rtl="0">
              <a:spcBef>
                <a:spcPts val="0"/>
              </a:spcBef>
              <a:spcAft>
                <a:spcPts val="0"/>
              </a:spcAft>
              <a:buSzPts val="1400"/>
              <a:buFont typeface="Raleway"/>
              <a:buNone/>
              <a:defRPr>
                <a:latin typeface="Raleway"/>
                <a:ea typeface="Raleway"/>
                <a:cs typeface="Raleway"/>
                <a:sym typeface="Raleway"/>
              </a:defRPr>
            </a:lvl6pPr>
            <a:lvl7pPr lvl="6" rtl="0">
              <a:spcBef>
                <a:spcPts val="0"/>
              </a:spcBef>
              <a:spcAft>
                <a:spcPts val="0"/>
              </a:spcAft>
              <a:buSzPts val="1400"/>
              <a:buFont typeface="Raleway"/>
              <a:buNone/>
              <a:defRPr>
                <a:latin typeface="Raleway"/>
                <a:ea typeface="Raleway"/>
                <a:cs typeface="Raleway"/>
                <a:sym typeface="Raleway"/>
              </a:defRPr>
            </a:lvl7pPr>
            <a:lvl8pPr lvl="7" rtl="0">
              <a:spcBef>
                <a:spcPts val="0"/>
              </a:spcBef>
              <a:spcAft>
                <a:spcPts val="0"/>
              </a:spcAft>
              <a:buSzPts val="1400"/>
              <a:buFont typeface="Raleway"/>
              <a:buNone/>
              <a:defRPr>
                <a:latin typeface="Raleway"/>
                <a:ea typeface="Raleway"/>
                <a:cs typeface="Raleway"/>
                <a:sym typeface="Raleway"/>
              </a:defRPr>
            </a:lvl8pPr>
            <a:lvl9pPr lvl="8" rtl="0">
              <a:spcBef>
                <a:spcPts val="0"/>
              </a:spcBef>
              <a:spcAft>
                <a:spcPts val="0"/>
              </a:spcAft>
              <a:buSzPts val="1400"/>
              <a:buFont typeface="Raleway"/>
              <a:buNone/>
              <a:defRPr>
                <a:latin typeface="Raleway"/>
                <a:ea typeface="Raleway"/>
                <a:cs typeface="Raleway"/>
                <a:sym typeface="Raleway"/>
              </a:defRPr>
            </a:lvl9pPr>
          </a:lstStyle>
          <a:p/>
        </p:txBody>
      </p:sp>
      <p:sp>
        <p:nvSpPr>
          <p:cNvPr id="639" name="Google Shape;639;p20"/>
          <p:cNvSpPr txBox="1"/>
          <p:nvPr>
            <p:ph idx="2" type="subTitle"/>
          </p:nvPr>
        </p:nvSpPr>
        <p:spPr>
          <a:xfrm>
            <a:off x="1189713" y="3144289"/>
            <a:ext cx="1742700" cy="5355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200"/>
              <a:buFont typeface="Prompt Medium"/>
              <a:buNone/>
              <a:defRPr b="1" sz="2200">
                <a:solidFill>
                  <a:schemeClr val="accent1"/>
                </a:solidFill>
                <a:latin typeface="Work Sans"/>
                <a:ea typeface="Work Sans"/>
                <a:cs typeface="Work Sans"/>
                <a:sym typeface="Work Sans"/>
              </a:defRPr>
            </a:lvl1pPr>
            <a:lvl2pPr lvl="1" rtl="0">
              <a:spcBef>
                <a:spcPts val="0"/>
              </a:spcBef>
              <a:spcAft>
                <a:spcPts val="0"/>
              </a:spcAft>
              <a:buSzPts val="2200"/>
              <a:buFont typeface="Prompt Medium"/>
              <a:buNone/>
              <a:defRPr sz="2200">
                <a:latin typeface="Prompt Medium"/>
                <a:ea typeface="Prompt Medium"/>
                <a:cs typeface="Prompt Medium"/>
                <a:sym typeface="Prompt Medium"/>
              </a:defRPr>
            </a:lvl2pPr>
            <a:lvl3pPr lvl="2" rtl="0">
              <a:spcBef>
                <a:spcPts val="0"/>
              </a:spcBef>
              <a:spcAft>
                <a:spcPts val="0"/>
              </a:spcAft>
              <a:buSzPts val="2200"/>
              <a:buFont typeface="Prompt Medium"/>
              <a:buNone/>
              <a:defRPr sz="2200">
                <a:latin typeface="Prompt Medium"/>
                <a:ea typeface="Prompt Medium"/>
                <a:cs typeface="Prompt Medium"/>
                <a:sym typeface="Prompt Medium"/>
              </a:defRPr>
            </a:lvl3pPr>
            <a:lvl4pPr lvl="3" rtl="0">
              <a:spcBef>
                <a:spcPts val="0"/>
              </a:spcBef>
              <a:spcAft>
                <a:spcPts val="0"/>
              </a:spcAft>
              <a:buSzPts val="2200"/>
              <a:buFont typeface="Prompt Medium"/>
              <a:buNone/>
              <a:defRPr sz="2200">
                <a:latin typeface="Prompt Medium"/>
                <a:ea typeface="Prompt Medium"/>
                <a:cs typeface="Prompt Medium"/>
                <a:sym typeface="Prompt Medium"/>
              </a:defRPr>
            </a:lvl4pPr>
            <a:lvl5pPr lvl="4" rtl="0">
              <a:spcBef>
                <a:spcPts val="0"/>
              </a:spcBef>
              <a:spcAft>
                <a:spcPts val="0"/>
              </a:spcAft>
              <a:buSzPts val="2200"/>
              <a:buFont typeface="Prompt Medium"/>
              <a:buNone/>
              <a:defRPr sz="2200">
                <a:latin typeface="Prompt Medium"/>
                <a:ea typeface="Prompt Medium"/>
                <a:cs typeface="Prompt Medium"/>
                <a:sym typeface="Prompt Medium"/>
              </a:defRPr>
            </a:lvl5pPr>
            <a:lvl6pPr lvl="5" rtl="0">
              <a:spcBef>
                <a:spcPts val="0"/>
              </a:spcBef>
              <a:spcAft>
                <a:spcPts val="0"/>
              </a:spcAft>
              <a:buSzPts val="2200"/>
              <a:buFont typeface="Prompt Medium"/>
              <a:buNone/>
              <a:defRPr sz="2200">
                <a:latin typeface="Prompt Medium"/>
                <a:ea typeface="Prompt Medium"/>
                <a:cs typeface="Prompt Medium"/>
                <a:sym typeface="Prompt Medium"/>
              </a:defRPr>
            </a:lvl6pPr>
            <a:lvl7pPr lvl="6" rtl="0">
              <a:spcBef>
                <a:spcPts val="0"/>
              </a:spcBef>
              <a:spcAft>
                <a:spcPts val="0"/>
              </a:spcAft>
              <a:buSzPts val="2200"/>
              <a:buFont typeface="Prompt Medium"/>
              <a:buNone/>
              <a:defRPr sz="2200">
                <a:latin typeface="Prompt Medium"/>
                <a:ea typeface="Prompt Medium"/>
                <a:cs typeface="Prompt Medium"/>
                <a:sym typeface="Prompt Medium"/>
              </a:defRPr>
            </a:lvl7pPr>
            <a:lvl8pPr lvl="7" rtl="0">
              <a:spcBef>
                <a:spcPts val="0"/>
              </a:spcBef>
              <a:spcAft>
                <a:spcPts val="0"/>
              </a:spcAft>
              <a:buSzPts val="2200"/>
              <a:buFont typeface="Prompt Medium"/>
              <a:buNone/>
              <a:defRPr sz="2200">
                <a:latin typeface="Prompt Medium"/>
                <a:ea typeface="Prompt Medium"/>
                <a:cs typeface="Prompt Medium"/>
                <a:sym typeface="Prompt Medium"/>
              </a:defRPr>
            </a:lvl8pPr>
            <a:lvl9pPr lvl="8" rtl="0">
              <a:spcBef>
                <a:spcPts val="0"/>
              </a:spcBef>
              <a:spcAft>
                <a:spcPts val="0"/>
              </a:spcAft>
              <a:buSzPts val="2200"/>
              <a:buFont typeface="Prompt Medium"/>
              <a:buNone/>
              <a:defRPr sz="2200">
                <a:latin typeface="Prompt Medium"/>
                <a:ea typeface="Prompt Medium"/>
                <a:cs typeface="Prompt Medium"/>
                <a:sym typeface="Prompt Medium"/>
              </a:defRPr>
            </a:lvl9pPr>
          </a:lstStyle>
          <a:p/>
        </p:txBody>
      </p:sp>
      <p:sp>
        <p:nvSpPr>
          <p:cNvPr id="640" name="Google Shape;640;p20"/>
          <p:cNvSpPr txBox="1"/>
          <p:nvPr>
            <p:ph idx="3" type="subTitle"/>
          </p:nvPr>
        </p:nvSpPr>
        <p:spPr>
          <a:xfrm>
            <a:off x="3291313" y="3619833"/>
            <a:ext cx="17427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Font typeface="Raleway"/>
              <a:buNone/>
              <a:defRPr sz="1600">
                <a:solidFill>
                  <a:schemeClr val="dk1"/>
                </a:solidFill>
                <a:latin typeface="Barlow"/>
                <a:ea typeface="Barlow"/>
                <a:cs typeface="Barlow"/>
                <a:sym typeface="Barlow"/>
              </a:defRPr>
            </a:lvl1pPr>
            <a:lvl2pPr lvl="1" rtl="0">
              <a:spcBef>
                <a:spcPts val="0"/>
              </a:spcBef>
              <a:spcAft>
                <a:spcPts val="0"/>
              </a:spcAft>
              <a:buSzPts val="1400"/>
              <a:buFont typeface="Raleway"/>
              <a:buNone/>
              <a:defRPr>
                <a:latin typeface="Raleway"/>
                <a:ea typeface="Raleway"/>
                <a:cs typeface="Raleway"/>
                <a:sym typeface="Raleway"/>
              </a:defRPr>
            </a:lvl2pPr>
            <a:lvl3pPr lvl="2" rtl="0">
              <a:spcBef>
                <a:spcPts val="0"/>
              </a:spcBef>
              <a:spcAft>
                <a:spcPts val="0"/>
              </a:spcAft>
              <a:buSzPts val="1400"/>
              <a:buFont typeface="Raleway"/>
              <a:buNone/>
              <a:defRPr>
                <a:latin typeface="Raleway"/>
                <a:ea typeface="Raleway"/>
                <a:cs typeface="Raleway"/>
                <a:sym typeface="Raleway"/>
              </a:defRPr>
            </a:lvl3pPr>
            <a:lvl4pPr lvl="3" rtl="0">
              <a:spcBef>
                <a:spcPts val="0"/>
              </a:spcBef>
              <a:spcAft>
                <a:spcPts val="0"/>
              </a:spcAft>
              <a:buSzPts val="1400"/>
              <a:buFont typeface="Raleway"/>
              <a:buNone/>
              <a:defRPr>
                <a:latin typeface="Raleway"/>
                <a:ea typeface="Raleway"/>
                <a:cs typeface="Raleway"/>
                <a:sym typeface="Raleway"/>
              </a:defRPr>
            </a:lvl4pPr>
            <a:lvl5pPr lvl="4" rtl="0">
              <a:spcBef>
                <a:spcPts val="0"/>
              </a:spcBef>
              <a:spcAft>
                <a:spcPts val="0"/>
              </a:spcAft>
              <a:buSzPts val="1400"/>
              <a:buFont typeface="Raleway"/>
              <a:buNone/>
              <a:defRPr>
                <a:latin typeface="Raleway"/>
                <a:ea typeface="Raleway"/>
                <a:cs typeface="Raleway"/>
                <a:sym typeface="Raleway"/>
              </a:defRPr>
            </a:lvl5pPr>
            <a:lvl6pPr lvl="5" rtl="0">
              <a:spcBef>
                <a:spcPts val="0"/>
              </a:spcBef>
              <a:spcAft>
                <a:spcPts val="0"/>
              </a:spcAft>
              <a:buSzPts val="1400"/>
              <a:buFont typeface="Raleway"/>
              <a:buNone/>
              <a:defRPr>
                <a:latin typeface="Raleway"/>
                <a:ea typeface="Raleway"/>
                <a:cs typeface="Raleway"/>
                <a:sym typeface="Raleway"/>
              </a:defRPr>
            </a:lvl6pPr>
            <a:lvl7pPr lvl="6" rtl="0">
              <a:spcBef>
                <a:spcPts val="0"/>
              </a:spcBef>
              <a:spcAft>
                <a:spcPts val="0"/>
              </a:spcAft>
              <a:buSzPts val="1400"/>
              <a:buFont typeface="Raleway"/>
              <a:buNone/>
              <a:defRPr>
                <a:latin typeface="Raleway"/>
                <a:ea typeface="Raleway"/>
                <a:cs typeface="Raleway"/>
                <a:sym typeface="Raleway"/>
              </a:defRPr>
            </a:lvl7pPr>
            <a:lvl8pPr lvl="7" rtl="0">
              <a:spcBef>
                <a:spcPts val="0"/>
              </a:spcBef>
              <a:spcAft>
                <a:spcPts val="0"/>
              </a:spcAft>
              <a:buSzPts val="1400"/>
              <a:buFont typeface="Raleway"/>
              <a:buNone/>
              <a:defRPr>
                <a:latin typeface="Raleway"/>
                <a:ea typeface="Raleway"/>
                <a:cs typeface="Raleway"/>
                <a:sym typeface="Raleway"/>
              </a:defRPr>
            </a:lvl8pPr>
            <a:lvl9pPr lvl="8" rtl="0">
              <a:spcBef>
                <a:spcPts val="0"/>
              </a:spcBef>
              <a:spcAft>
                <a:spcPts val="0"/>
              </a:spcAft>
              <a:buSzPts val="1400"/>
              <a:buFont typeface="Raleway"/>
              <a:buNone/>
              <a:defRPr>
                <a:latin typeface="Raleway"/>
                <a:ea typeface="Raleway"/>
                <a:cs typeface="Raleway"/>
                <a:sym typeface="Raleway"/>
              </a:defRPr>
            </a:lvl9pPr>
          </a:lstStyle>
          <a:p/>
        </p:txBody>
      </p:sp>
      <p:sp>
        <p:nvSpPr>
          <p:cNvPr id="641" name="Google Shape;641;p20"/>
          <p:cNvSpPr txBox="1"/>
          <p:nvPr>
            <p:ph idx="4" type="subTitle"/>
          </p:nvPr>
        </p:nvSpPr>
        <p:spPr>
          <a:xfrm>
            <a:off x="3291313" y="3144279"/>
            <a:ext cx="1742700" cy="5355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200"/>
              <a:buFont typeface="Prompt Medium"/>
              <a:buNone/>
              <a:defRPr b="1" sz="2200">
                <a:solidFill>
                  <a:schemeClr val="accent1"/>
                </a:solidFill>
                <a:latin typeface="Work Sans"/>
                <a:ea typeface="Work Sans"/>
                <a:cs typeface="Work Sans"/>
                <a:sym typeface="Work Sans"/>
              </a:defRPr>
            </a:lvl1pPr>
            <a:lvl2pPr lvl="1" rtl="0">
              <a:spcBef>
                <a:spcPts val="0"/>
              </a:spcBef>
              <a:spcAft>
                <a:spcPts val="0"/>
              </a:spcAft>
              <a:buSzPts val="2200"/>
              <a:buFont typeface="Prompt Medium"/>
              <a:buNone/>
              <a:defRPr sz="2200">
                <a:latin typeface="Prompt Medium"/>
                <a:ea typeface="Prompt Medium"/>
                <a:cs typeface="Prompt Medium"/>
                <a:sym typeface="Prompt Medium"/>
              </a:defRPr>
            </a:lvl2pPr>
            <a:lvl3pPr lvl="2" rtl="0">
              <a:spcBef>
                <a:spcPts val="0"/>
              </a:spcBef>
              <a:spcAft>
                <a:spcPts val="0"/>
              </a:spcAft>
              <a:buSzPts val="2200"/>
              <a:buFont typeface="Prompt Medium"/>
              <a:buNone/>
              <a:defRPr sz="2200">
                <a:latin typeface="Prompt Medium"/>
                <a:ea typeface="Prompt Medium"/>
                <a:cs typeface="Prompt Medium"/>
                <a:sym typeface="Prompt Medium"/>
              </a:defRPr>
            </a:lvl3pPr>
            <a:lvl4pPr lvl="3" rtl="0">
              <a:spcBef>
                <a:spcPts val="0"/>
              </a:spcBef>
              <a:spcAft>
                <a:spcPts val="0"/>
              </a:spcAft>
              <a:buSzPts val="2200"/>
              <a:buFont typeface="Prompt Medium"/>
              <a:buNone/>
              <a:defRPr sz="2200">
                <a:latin typeface="Prompt Medium"/>
                <a:ea typeface="Prompt Medium"/>
                <a:cs typeface="Prompt Medium"/>
                <a:sym typeface="Prompt Medium"/>
              </a:defRPr>
            </a:lvl4pPr>
            <a:lvl5pPr lvl="4" rtl="0">
              <a:spcBef>
                <a:spcPts val="0"/>
              </a:spcBef>
              <a:spcAft>
                <a:spcPts val="0"/>
              </a:spcAft>
              <a:buSzPts val="2200"/>
              <a:buFont typeface="Prompt Medium"/>
              <a:buNone/>
              <a:defRPr sz="2200">
                <a:latin typeface="Prompt Medium"/>
                <a:ea typeface="Prompt Medium"/>
                <a:cs typeface="Prompt Medium"/>
                <a:sym typeface="Prompt Medium"/>
              </a:defRPr>
            </a:lvl5pPr>
            <a:lvl6pPr lvl="5" rtl="0">
              <a:spcBef>
                <a:spcPts val="0"/>
              </a:spcBef>
              <a:spcAft>
                <a:spcPts val="0"/>
              </a:spcAft>
              <a:buSzPts val="2200"/>
              <a:buFont typeface="Prompt Medium"/>
              <a:buNone/>
              <a:defRPr sz="2200">
                <a:latin typeface="Prompt Medium"/>
                <a:ea typeface="Prompt Medium"/>
                <a:cs typeface="Prompt Medium"/>
                <a:sym typeface="Prompt Medium"/>
              </a:defRPr>
            </a:lvl6pPr>
            <a:lvl7pPr lvl="6" rtl="0">
              <a:spcBef>
                <a:spcPts val="0"/>
              </a:spcBef>
              <a:spcAft>
                <a:spcPts val="0"/>
              </a:spcAft>
              <a:buSzPts val="2200"/>
              <a:buFont typeface="Prompt Medium"/>
              <a:buNone/>
              <a:defRPr sz="2200">
                <a:latin typeface="Prompt Medium"/>
                <a:ea typeface="Prompt Medium"/>
                <a:cs typeface="Prompt Medium"/>
                <a:sym typeface="Prompt Medium"/>
              </a:defRPr>
            </a:lvl7pPr>
            <a:lvl8pPr lvl="7" rtl="0">
              <a:spcBef>
                <a:spcPts val="0"/>
              </a:spcBef>
              <a:spcAft>
                <a:spcPts val="0"/>
              </a:spcAft>
              <a:buSzPts val="2200"/>
              <a:buFont typeface="Prompt Medium"/>
              <a:buNone/>
              <a:defRPr sz="2200">
                <a:latin typeface="Prompt Medium"/>
                <a:ea typeface="Prompt Medium"/>
                <a:cs typeface="Prompt Medium"/>
                <a:sym typeface="Prompt Medium"/>
              </a:defRPr>
            </a:lvl8pPr>
            <a:lvl9pPr lvl="8" rtl="0">
              <a:spcBef>
                <a:spcPts val="0"/>
              </a:spcBef>
              <a:spcAft>
                <a:spcPts val="0"/>
              </a:spcAft>
              <a:buSzPts val="2200"/>
              <a:buFont typeface="Prompt Medium"/>
              <a:buNone/>
              <a:defRPr sz="2200">
                <a:latin typeface="Prompt Medium"/>
                <a:ea typeface="Prompt Medium"/>
                <a:cs typeface="Prompt Medium"/>
                <a:sym typeface="Prompt Medium"/>
              </a:defRPr>
            </a:lvl9pPr>
          </a:lstStyle>
          <a:p/>
        </p:txBody>
      </p:sp>
      <p:grpSp>
        <p:nvGrpSpPr>
          <p:cNvPr id="642" name="Google Shape;642;p20"/>
          <p:cNvGrpSpPr/>
          <p:nvPr/>
        </p:nvGrpSpPr>
        <p:grpSpPr>
          <a:xfrm rot="-1485070">
            <a:off x="6450197" y="-133615"/>
            <a:ext cx="223421" cy="338620"/>
            <a:chOff x="3250805" y="3533264"/>
            <a:chExt cx="352189" cy="533783"/>
          </a:xfrm>
        </p:grpSpPr>
        <p:sp>
          <p:nvSpPr>
            <p:cNvPr id="643" name="Google Shape;643;p20"/>
            <p:cNvSpPr/>
            <p:nvPr/>
          </p:nvSpPr>
          <p:spPr>
            <a:xfrm>
              <a:off x="3343515" y="3654420"/>
              <a:ext cx="222421" cy="399878"/>
            </a:xfrm>
            <a:custGeom>
              <a:rect b="b" l="l" r="r" t="t"/>
              <a:pathLst>
                <a:path extrusionOk="0" h="28325" w="15755">
                  <a:moveTo>
                    <a:pt x="15751" y="0"/>
                  </a:moveTo>
                  <a:lnTo>
                    <a:pt x="0" y="4"/>
                  </a:lnTo>
                  <a:lnTo>
                    <a:pt x="0" y="18677"/>
                  </a:lnTo>
                  <a:cubicBezTo>
                    <a:pt x="0" y="23445"/>
                    <a:pt x="3386" y="27417"/>
                    <a:pt x="7879" y="28324"/>
                  </a:cubicBezTo>
                  <a:cubicBezTo>
                    <a:pt x="12462" y="27386"/>
                    <a:pt x="15755" y="23356"/>
                    <a:pt x="15751" y="18677"/>
                  </a:cubicBezTo>
                  <a:lnTo>
                    <a:pt x="1575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0"/>
            <p:cNvSpPr/>
            <p:nvPr/>
          </p:nvSpPr>
          <p:spPr>
            <a:xfrm>
              <a:off x="3454690" y="3724839"/>
              <a:ext cx="113039" cy="19948"/>
            </a:xfrm>
            <a:custGeom>
              <a:rect b="b" l="l" r="r" t="t"/>
              <a:pathLst>
                <a:path extrusionOk="0" h="1413" w="8007">
                  <a:moveTo>
                    <a:pt x="0" y="0"/>
                  </a:moveTo>
                  <a:lnTo>
                    <a:pt x="0" y="1413"/>
                  </a:lnTo>
                  <a:lnTo>
                    <a:pt x="8007" y="1413"/>
                  </a:lnTo>
                  <a:lnTo>
                    <a:pt x="8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0"/>
            <p:cNvSpPr/>
            <p:nvPr/>
          </p:nvSpPr>
          <p:spPr>
            <a:xfrm>
              <a:off x="3454690" y="3813609"/>
              <a:ext cx="113039" cy="19906"/>
            </a:xfrm>
            <a:custGeom>
              <a:rect b="b" l="l" r="r" t="t"/>
              <a:pathLst>
                <a:path extrusionOk="0" h="1410" w="8007">
                  <a:moveTo>
                    <a:pt x="0" y="1"/>
                  </a:moveTo>
                  <a:lnTo>
                    <a:pt x="0" y="1410"/>
                  </a:lnTo>
                  <a:lnTo>
                    <a:pt x="8007" y="1410"/>
                  </a:lnTo>
                  <a:lnTo>
                    <a:pt x="8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0"/>
            <p:cNvSpPr/>
            <p:nvPr/>
          </p:nvSpPr>
          <p:spPr>
            <a:xfrm>
              <a:off x="3454690" y="3902338"/>
              <a:ext cx="111189" cy="19962"/>
            </a:xfrm>
            <a:custGeom>
              <a:rect b="b" l="l" r="r" t="t"/>
              <a:pathLst>
                <a:path extrusionOk="0" h="1414" w="7876">
                  <a:moveTo>
                    <a:pt x="0" y="0"/>
                  </a:moveTo>
                  <a:lnTo>
                    <a:pt x="0" y="1413"/>
                  </a:lnTo>
                  <a:lnTo>
                    <a:pt x="7876" y="1413"/>
                  </a:lnTo>
                  <a:lnTo>
                    <a:pt x="78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0"/>
            <p:cNvSpPr/>
            <p:nvPr/>
          </p:nvSpPr>
          <p:spPr>
            <a:xfrm>
              <a:off x="3277953" y="3533264"/>
              <a:ext cx="297907" cy="533783"/>
            </a:xfrm>
            <a:custGeom>
              <a:rect b="b" l="l" r="r" t="t"/>
              <a:pathLst>
                <a:path extrusionOk="0" h="37810" w="21102">
                  <a:moveTo>
                    <a:pt x="19688" y="1414"/>
                  </a:moveTo>
                  <a:lnTo>
                    <a:pt x="19688" y="27259"/>
                  </a:lnTo>
                  <a:cubicBezTo>
                    <a:pt x="19688" y="31587"/>
                    <a:pt x="16619" y="35350"/>
                    <a:pt x="12381" y="36211"/>
                  </a:cubicBezTo>
                  <a:cubicBezTo>
                    <a:pt x="11778" y="36335"/>
                    <a:pt x="11164" y="36397"/>
                    <a:pt x="10551" y="36397"/>
                  </a:cubicBezTo>
                  <a:cubicBezTo>
                    <a:pt x="5513" y="36397"/>
                    <a:pt x="1413" y="32297"/>
                    <a:pt x="1413" y="27259"/>
                  </a:cubicBezTo>
                  <a:lnTo>
                    <a:pt x="1413" y="1414"/>
                  </a:lnTo>
                  <a:close/>
                  <a:moveTo>
                    <a:pt x="0" y="1"/>
                  </a:moveTo>
                  <a:lnTo>
                    <a:pt x="0" y="27259"/>
                  </a:lnTo>
                  <a:cubicBezTo>
                    <a:pt x="0" y="33077"/>
                    <a:pt x="4733" y="37810"/>
                    <a:pt x="10551" y="37810"/>
                  </a:cubicBezTo>
                  <a:cubicBezTo>
                    <a:pt x="11261" y="37810"/>
                    <a:pt x="11971" y="37740"/>
                    <a:pt x="12666" y="37593"/>
                  </a:cubicBezTo>
                  <a:cubicBezTo>
                    <a:pt x="17553" y="36601"/>
                    <a:pt x="21101" y="32254"/>
                    <a:pt x="21101" y="27259"/>
                  </a:cubicBezTo>
                  <a:lnTo>
                    <a:pt x="21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0"/>
            <p:cNvSpPr/>
            <p:nvPr/>
          </p:nvSpPr>
          <p:spPr>
            <a:xfrm>
              <a:off x="3250805" y="3533264"/>
              <a:ext cx="352189" cy="19962"/>
            </a:xfrm>
            <a:custGeom>
              <a:rect b="b" l="l" r="r" t="t"/>
              <a:pathLst>
                <a:path extrusionOk="0" h="1414" w="24947">
                  <a:moveTo>
                    <a:pt x="1" y="1"/>
                  </a:moveTo>
                  <a:lnTo>
                    <a:pt x="1" y="1414"/>
                  </a:lnTo>
                  <a:lnTo>
                    <a:pt x="24947" y="1414"/>
                  </a:lnTo>
                  <a:lnTo>
                    <a:pt x="24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 name="Google Shape;649;p20"/>
          <p:cNvGrpSpPr/>
          <p:nvPr/>
        </p:nvGrpSpPr>
        <p:grpSpPr>
          <a:xfrm rot="1022458">
            <a:off x="8751966" y="4830838"/>
            <a:ext cx="211420" cy="349773"/>
            <a:chOff x="2994713" y="2224360"/>
            <a:chExt cx="333286" cy="551387"/>
          </a:xfrm>
        </p:grpSpPr>
        <p:sp>
          <p:nvSpPr>
            <p:cNvPr id="650" name="Google Shape;650;p20"/>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0"/>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0"/>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0"/>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0"/>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0"/>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20"/>
          <p:cNvGrpSpPr/>
          <p:nvPr/>
        </p:nvGrpSpPr>
        <p:grpSpPr>
          <a:xfrm>
            <a:off x="6011974" y="598218"/>
            <a:ext cx="323997" cy="305234"/>
            <a:chOff x="3522327" y="1976386"/>
            <a:chExt cx="510715" cy="481139"/>
          </a:xfrm>
        </p:grpSpPr>
        <p:sp>
          <p:nvSpPr>
            <p:cNvPr id="657" name="Google Shape;657;p20"/>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0"/>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0"/>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0"/>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0"/>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0"/>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0"/>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20"/>
          <p:cNvGrpSpPr/>
          <p:nvPr/>
        </p:nvGrpSpPr>
        <p:grpSpPr>
          <a:xfrm rot="1260889">
            <a:off x="6802995" y="4852166"/>
            <a:ext cx="331428" cy="444866"/>
            <a:chOff x="4106283" y="2500625"/>
            <a:chExt cx="522432" cy="701244"/>
          </a:xfrm>
        </p:grpSpPr>
        <p:sp>
          <p:nvSpPr>
            <p:cNvPr id="666" name="Google Shape;666;p20"/>
            <p:cNvSpPr/>
            <p:nvPr/>
          </p:nvSpPr>
          <p:spPr>
            <a:xfrm>
              <a:off x="4258653" y="2963863"/>
              <a:ext cx="108309" cy="91030"/>
            </a:xfrm>
            <a:custGeom>
              <a:rect b="b" l="l" r="r" t="t"/>
              <a:pathLst>
                <a:path extrusionOk="0" h="6448" w="7672">
                  <a:moveTo>
                    <a:pt x="6039" y="1413"/>
                  </a:moveTo>
                  <a:lnTo>
                    <a:pt x="5514" y="5034"/>
                  </a:lnTo>
                  <a:lnTo>
                    <a:pt x="2159" y="5034"/>
                  </a:lnTo>
                  <a:lnTo>
                    <a:pt x="1634" y="1413"/>
                  </a:lnTo>
                  <a:close/>
                  <a:moveTo>
                    <a:pt x="1" y="0"/>
                  </a:moveTo>
                  <a:lnTo>
                    <a:pt x="939" y="6447"/>
                  </a:lnTo>
                  <a:lnTo>
                    <a:pt x="6737" y="6447"/>
                  </a:lnTo>
                  <a:lnTo>
                    <a:pt x="76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0"/>
            <p:cNvSpPr/>
            <p:nvPr/>
          </p:nvSpPr>
          <p:spPr>
            <a:xfrm>
              <a:off x="4106283" y="2500625"/>
              <a:ext cx="413106" cy="483200"/>
            </a:xfrm>
            <a:custGeom>
              <a:rect b="b" l="l" r="r" t="t"/>
              <a:pathLst>
                <a:path extrusionOk="0" h="34227" w="29262">
                  <a:moveTo>
                    <a:pt x="24672" y="1409"/>
                  </a:moveTo>
                  <a:cubicBezTo>
                    <a:pt x="26425" y="1413"/>
                    <a:pt x="27845" y="2834"/>
                    <a:pt x="27849" y="4586"/>
                  </a:cubicBezTo>
                  <a:lnTo>
                    <a:pt x="27849" y="24494"/>
                  </a:lnTo>
                  <a:cubicBezTo>
                    <a:pt x="27849" y="29080"/>
                    <a:pt x="24116" y="32813"/>
                    <a:pt x="19530" y="32813"/>
                  </a:cubicBezTo>
                  <a:lnTo>
                    <a:pt x="9732" y="32813"/>
                  </a:lnTo>
                  <a:cubicBezTo>
                    <a:pt x="5146" y="32813"/>
                    <a:pt x="1413" y="29080"/>
                    <a:pt x="1413" y="24494"/>
                  </a:cubicBezTo>
                  <a:lnTo>
                    <a:pt x="1413" y="4590"/>
                  </a:lnTo>
                  <a:cubicBezTo>
                    <a:pt x="1417" y="2834"/>
                    <a:pt x="2838" y="1413"/>
                    <a:pt x="4590" y="1413"/>
                  </a:cubicBezTo>
                  <a:lnTo>
                    <a:pt x="24672" y="1409"/>
                  </a:lnTo>
                  <a:close/>
                  <a:moveTo>
                    <a:pt x="4590" y="0"/>
                  </a:moveTo>
                  <a:cubicBezTo>
                    <a:pt x="2058" y="0"/>
                    <a:pt x="4" y="2054"/>
                    <a:pt x="0" y="4586"/>
                  </a:cubicBezTo>
                  <a:lnTo>
                    <a:pt x="0" y="24490"/>
                  </a:lnTo>
                  <a:cubicBezTo>
                    <a:pt x="0" y="29860"/>
                    <a:pt x="4366" y="34226"/>
                    <a:pt x="9732" y="34226"/>
                  </a:cubicBezTo>
                  <a:lnTo>
                    <a:pt x="19530" y="34226"/>
                  </a:lnTo>
                  <a:cubicBezTo>
                    <a:pt x="24896" y="34226"/>
                    <a:pt x="29262" y="29860"/>
                    <a:pt x="29258" y="24490"/>
                  </a:cubicBezTo>
                  <a:lnTo>
                    <a:pt x="29258" y="4586"/>
                  </a:lnTo>
                  <a:cubicBezTo>
                    <a:pt x="29258" y="2054"/>
                    <a:pt x="27204" y="0"/>
                    <a:pt x="2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0"/>
            <p:cNvSpPr/>
            <p:nvPr/>
          </p:nvSpPr>
          <p:spPr>
            <a:xfrm>
              <a:off x="4178438" y="2642153"/>
              <a:ext cx="268854" cy="279922"/>
            </a:xfrm>
            <a:custGeom>
              <a:rect b="b" l="l" r="r" t="t"/>
              <a:pathLst>
                <a:path extrusionOk="0" h="19828" w="19044">
                  <a:moveTo>
                    <a:pt x="0" y="0"/>
                  </a:moveTo>
                  <a:lnTo>
                    <a:pt x="0" y="10806"/>
                  </a:lnTo>
                  <a:cubicBezTo>
                    <a:pt x="0" y="15786"/>
                    <a:pt x="4038" y="19827"/>
                    <a:pt x="9022" y="19827"/>
                  </a:cubicBezTo>
                  <a:lnTo>
                    <a:pt x="10018" y="19827"/>
                  </a:lnTo>
                  <a:cubicBezTo>
                    <a:pt x="15002" y="19827"/>
                    <a:pt x="19044" y="15786"/>
                    <a:pt x="19044" y="10806"/>
                  </a:cubicBezTo>
                  <a:lnTo>
                    <a:pt x="1904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0"/>
            <p:cNvSpPr/>
            <p:nvPr/>
          </p:nvSpPr>
          <p:spPr>
            <a:xfrm>
              <a:off x="4221157" y="2571523"/>
              <a:ext cx="183302" cy="19962"/>
            </a:xfrm>
            <a:custGeom>
              <a:rect b="b" l="l" r="r" t="t"/>
              <a:pathLst>
                <a:path extrusionOk="0" h="1414" w="12984">
                  <a:moveTo>
                    <a:pt x="1" y="0"/>
                  </a:moveTo>
                  <a:lnTo>
                    <a:pt x="1" y="1413"/>
                  </a:lnTo>
                  <a:lnTo>
                    <a:pt x="12983" y="1413"/>
                  </a:lnTo>
                  <a:lnTo>
                    <a:pt x="12983"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0"/>
            <p:cNvSpPr/>
            <p:nvPr/>
          </p:nvSpPr>
          <p:spPr>
            <a:xfrm>
              <a:off x="4302855" y="2615499"/>
              <a:ext cx="325860" cy="586370"/>
            </a:xfrm>
            <a:custGeom>
              <a:rect b="b" l="l" r="r" t="t"/>
              <a:pathLst>
                <a:path extrusionOk="0" h="41535" w="23082">
                  <a:moveTo>
                    <a:pt x="21669" y="1"/>
                  </a:moveTo>
                  <a:lnTo>
                    <a:pt x="21669" y="30417"/>
                  </a:lnTo>
                  <a:cubicBezTo>
                    <a:pt x="21669" y="35767"/>
                    <a:pt x="17314" y="40122"/>
                    <a:pt x="11964" y="40122"/>
                  </a:cubicBezTo>
                  <a:lnTo>
                    <a:pt x="11119" y="40122"/>
                  </a:lnTo>
                  <a:cubicBezTo>
                    <a:pt x="5768" y="40122"/>
                    <a:pt x="1414" y="35767"/>
                    <a:pt x="1414" y="30417"/>
                  </a:cubicBezTo>
                  <a:lnTo>
                    <a:pt x="1" y="30417"/>
                  </a:lnTo>
                  <a:cubicBezTo>
                    <a:pt x="1" y="36547"/>
                    <a:pt x="4992" y="41535"/>
                    <a:pt x="11119" y="41535"/>
                  </a:cubicBezTo>
                  <a:lnTo>
                    <a:pt x="11964" y="41535"/>
                  </a:lnTo>
                  <a:cubicBezTo>
                    <a:pt x="18094" y="41535"/>
                    <a:pt x="23082" y="36547"/>
                    <a:pt x="23082" y="30417"/>
                  </a:cubicBezTo>
                  <a:lnTo>
                    <a:pt x="23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0"/>
            <p:cNvSpPr/>
            <p:nvPr/>
          </p:nvSpPr>
          <p:spPr>
            <a:xfrm>
              <a:off x="4379640" y="2665970"/>
              <a:ext cx="135288" cy="19962"/>
            </a:xfrm>
            <a:custGeom>
              <a:rect b="b" l="l" r="r" t="t"/>
              <a:pathLst>
                <a:path extrusionOk="0" h="1414" w="9583">
                  <a:moveTo>
                    <a:pt x="1" y="0"/>
                  </a:moveTo>
                  <a:lnTo>
                    <a:pt x="1" y="1413"/>
                  </a:lnTo>
                  <a:lnTo>
                    <a:pt x="9582" y="1413"/>
                  </a:lnTo>
                  <a:lnTo>
                    <a:pt x="9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0"/>
            <p:cNvSpPr/>
            <p:nvPr/>
          </p:nvSpPr>
          <p:spPr>
            <a:xfrm>
              <a:off x="4379640" y="2772133"/>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0"/>
            <p:cNvSpPr/>
            <p:nvPr/>
          </p:nvSpPr>
          <p:spPr>
            <a:xfrm>
              <a:off x="4379640" y="2878297"/>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20"/>
          <p:cNvGrpSpPr/>
          <p:nvPr/>
        </p:nvGrpSpPr>
        <p:grpSpPr>
          <a:xfrm>
            <a:off x="131273" y="1217312"/>
            <a:ext cx="285943" cy="351457"/>
            <a:chOff x="3114176" y="1269099"/>
            <a:chExt cx="450729" cy="553999"/>
          </a:xfrm>
        </p:grpSpPr>
        <p:sp>
          <p:nvSpPr>
            <p:cNvPr id="675" name="Google Shape;675;p20"/>
            <p:cNvSpPr/>
            <p:nvPr/>
          </p:nvSpPr>
          <p:spPr>
            <a:xfrm>
              <a:off x="3186824" y="1376519"/>
              <a:ext cx="378081" cy="446579"/>
            </a:xfrm>
            <a:custGeom>
              <a:rect b="b" l="l" r="r" t="t"/>
              <a:pathLst>
                <a:path extrusionOk="0" h="31633" w="26781">
                  <a:moveTo>
                    <a:pt x="22341" y="1"/>
                  </a:moveTo>
                  <a:lnTo>
                    <a:pt x="22341" y="27193"/>
                  </a:lnTo>
                  <a:lnTo>
                    <a:pt x="1" y="27193"/>
                  </a:lnTo>
                  <a:lnTo>
                    <a:pt x="1" y="31633"/>
                  </a:lnTo>
                  <a:lnTo>
                    <a:pt x="26780" y="31633"/>
                  </a:lnTo>
                  <a:lnTo>
                    <a:pt x="2678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0"/>
            <p:cNvSpPr/>
            <p:nvPr/>
          </p:nvSpPr>
          <p:spPr>
            <a:xfrm>
              <a:off x="3114176" y="1303871"/>
              <a:ext cx="398029" cy="466527"/>
            </a:xfrm>
            <a:custGeom>
              <a:rect b="b" l="l" r="r" t="t"/>
              <a:pathLst>
                <a:path extrusionOk="0" h="33046" w="28194">
                  <a:moveTo>
                    <a:pt x="26780" y="1414"/>
                  </a:moveTo>
                  <a:lnTo>
                    <a:pt x="26780" y="31637"/>
                  </a:lnTo>
                  <a:lnTo>
                    <a:pt x="1414" y="31637"/>
                  </a:lnTo>
                  <a:lnTo>
                    <a:pt x="1414" y="1414"/>
                  </a:lnTo>
                  <a:close/>
                  <a:moveTo>
                    <a:pt x="1" y="1"/>
                  </a:moveTo>
                  <a:lnTo>
                    <a:pt x="1" y="33046"/>
                  </a:lnTo>
                  <a:lnTo>
                    <a:pt x="28193" y="33046"/>
                  </a:lnTo>
                  <a:lnTo>
                    <a:pt x="28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0"/>
            <p:cNvSpPr/>
            <p:nvPr/>
          </p:nvSpPr>
          <p:spPr>
            <a:xfrm>
              <a:off x="3229276" y="1269099"/>
              <a:ext cx="167829" cy="89505"/>
            </a:xfrm>
            <a:custGeom>
              <a:rect b="b" l="l" r="r" t="t"/>
              <a:pathLst>
                <a:path extrusionOk="0" h="6340" w="11888">
                  <a:moveTo>
                    <a:pt x="1" y="1"/>
                  </a:moveTo>
                  <a:lnTo>
                    <a:pt x="1" y="6339"/>
                  </a:lnTo>
                  <a:lnTo>
                    <a:pt x="11887" y="6339"/>
                  </a:lnTo>
                  <a:lnTo>
                    <a:pt x="11887"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0"/>
            <p:cNvSpPr/>
            <p:nvPr/>
          </p:nvSpPr>
          <p:spPr>
            <a:xfrm>
              <a:off x="3191300" y="1460335"/>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0"/>
            <p:cNvSpPr/>
            <p:nvPr/>
          </p:nvSpPr>
          <p:spPr>
            <a:xfrm>
              <a:off x="3191300" y="1561374"/>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0"/>
            <p:cNvSpPr/>
            <p:nvPr/>
          </p:nvSpPr>
          <p:spPr>
            <a:xfrm>
              <a:off x="3191300" y="1662427"/>
              <a:ext cx="243837" cy="19962"/>
            </a:xfrm>
            <a:custGeom>
              <a:rect b="b" l="l" r="r" t="t"/>
              <a:pathLst>
                <a:path extrusionOk="0" h="1414" w="17272">
                  <a:moveTo>
                    <a:pt x="0" y="0"/>
                  </a:moveTo>
                  <a:lnTo>
                    <a:pt x="0" y="1413"/>
                  </a:lnTo>
                  <a:lnTo>
                    <a:pt x="17272" y="1413"/>
                  </a:lnTo>
                  <a:lnTo>
                    <a:pt x="172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20"/>
          <p:cNvGrpSpPr/>
          <p:nvPr/>
        </p:nvGrpSpPr>
        <p:grpSpPr>
          <a:xfrm rot="-1717276">
            <a:off x="7867624" y="4483265"/>
            <a:ext cx="173263" cy="401527"/>
            <a:chOff x="3789373" y="1135858"/>
            <a:chExt cx="273103" cy="632902"/>
          </a:xfrm>
        </p:grpSpPr>
        <p:sp>
          <p:nvSpPr>
            <p:cNvPr id="682" name="Google Shape;682;p20"/>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0"/>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0"/>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20"/>
          <p:cNvGrpSpPr/>
          <p:nvPr/>
        </p:nvGrpSpPr>
        <p:grpSpPr>
          <a:xfrm>
            <a:off x="8235467" y="851778"/>
            <a:ext cx="294541" cy="193193"/>
            <a:chOff x="4277246" y="2003393"/>
            <a:chExt cx="464282" cy="304529"/>
          </a:xfrm>
        </p:grpSpPr>
        <p:sp>
          <p:nvSpPr>
            <p:cNvPr id="686" name="Google Shape;686;p20"/>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0"/>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0"/>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20"/>
          <p:cNvGrpSpPr/>
          <p:nvPr/>
        </p:nvGrpSpPr>
        <p:grpSpPr>
          <a:xfrm>
            <a:off x="7203177" y="236221"/>
            <a:ext cx="345053" cy="290716"/>
            <a:chOff x="4264060" y="1424745"/>
            <a:chExt cx="543905" cy="458254"/>
          </a:xfrm>
        </p:grpSpPr>
        <p:sp>
          <p:nvSpPr>
            <p:cNvPr id="690" name="Google Shape;690;p20"/>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0"/>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 name="Google Shape;692;p20"/>
          <p:cNvGrpSpPr/>
          <p:nvPr/>
        </p:nvGrpSpPr>
        <p:grpSpPr>
          <a:xfrm rot="-1088791">
            <a:off x="8276722" y="-25347"/>
            <a:ext cx="308092" cy="309202"/>
            <a:chOff x="2694759" y="3017326"/>
            <a:chExt cx="485600" cy="487350"/>
          </a:xfrm>
        </p:grpSpPr>
        <p:sp>
          <p:nvSpPr>
            <p:cNvPr id="693" name="Google Shape;693;p20"/>
            <p:cNvSpPr/>
            <p:nvPr/>
          </p:nvSpPr>
          <p:spPr>
            <a:xfrm>
              <a:off x="2694759" y="3095960"/>
              <a:ext cx="485600" cy="408716"/>
            </a:xfrm>
            <a:custGeom>
              <a:rect b="b" l="l" r="r" t="t"/>
              <a:pathLst>
                <a:path extrusionOk="0" h="28951" w="34397">
                  <a:moveTo>
                    <a:pt x="26096" y="1414"/>
                  </a:moveTo>
                  <a:cubicBezTo>
                    <a:pt x="29895" y="1414"/>
                    <a:pt x="32983" y="4502"/>
                    <a:pt x="32983" y="8297"/>
                  </a:cubicBezTo>
                  <a:lnTo>
                    <a:pt x="32983" y="20650"/>
                  </a:lnTo>
                  <a:cubicBezTo>
                    <a:pt x="32983" y="24445"/>
                    <a:pt x="29895" y="27533"/>
                    <a:pt x="26096" y="27533"/>
                  </a:cubicBezTo>
                  <a:lnTo>
                    <a:pt x="8296" y="27533"/>
                  </a:lnTo>
                  <a:cubicBezTo>
                    <a:pt x="4498" y="27533"/>
                    <a:pt x="1409" y="24445"/>
                    <a:pt x="1409" y="20650"/>
                  </a:cubicBezTo>
                  <a:lnTo>
                    <a:pt x="1409" y="8297"/>
                  </a:lnTo>
                  <a:cubicBezTo>
                    <a:pt x="1409" y="4502"/>
                    <a:pt x="4498" y="1414"/>
                    <a:pt x="8296" y="1414"/>
                  </a:cubicBezTo>
                  <a:close/>
                  <a:moveTo>
                    <a:pt x="8296" y="1"/>
                  </a:moveTo>
                  <a:cubicBezTo>
                    <a:pt x="3722" y="1"/>
                    <a:pt x="0" y="3726"/>
                    <a:pt x="0" y="8297"/>
                  </a:cubicBezTo>
                  <a:lnTo>
                    <a:pt x="0" y="20650"/>
                  </a:lnTo>
                  <a:cubicBezTo>
                    <a:pt x="0" y="25225"/>
                    <a:pt x="3722" y="28950"/>
                    <a:pt x="8296" y="28950"/>
                  </a:cubicBezTo>
                  <a:lnTo>
                    <a:pt x="26096" y="28950"/>
                  </a:lnTo>
                  <a:cubicBezTo>
                    <a:pt x="30675" y="28950"/>
                    <a:pt x="34396" y="25225"/>
                    <a:pt x="34396" y="20650"/>
                  </a:cubicBezTo>
                  <a:lnTo>
                    <a:pt x="34396" y="8297"/>
                  </a:lnTo>
                  <a:cubicBezTo>
                    <a:pt x="34396" y="3726"/>
                    <a:pt x="30671" y="1"/>
                    <a:pt x="260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0"/>
            <p:cNvSpPr/>
            <p:nvPr/>
          </p:nvSpPr>
          <p:spPr>
            <a:xfrm>
              <a:off x="2884300" y="3202562"/>
              <a:ext cx="106460" cy="195457"/>
            </a:xfrm>
            <a:custGeom>
              <a:rect b="b" l="l" r="r" t="t"/>
              <a:pathLst>
                <a:path extrusionOk="0" h="13845" w="7541">
                  <a:moveTo>
                    <a:pt x="1" y="1"/>
                  </a:moveTo>
                  <a:lnTo>
                    <a:pt x="1" y="13844"/>
                  </a:lnTo>
                  <a:lnTo>
                    <a:pt x="7540" y="13844"/>
                  </a:lnTo>
                  <a:lnTo>
                    <a:pt x="754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0"/>
            <p:cNvSpPr/>
            <p:nvPr/>
          </p:nvSpPr>
          <p:spPr>
            <a:xfrm>
              <a:off x="2839830" y="3247088"/>
              <a:ext cx="195443" cy="106460"/>
            </a:xfrm>
            <a:custGeom>
              <a:rect b="b" l="l" r="r" t="t"/>
              <a:pathLst>
                <a:path extrusionOk="0" h="7541" w="13844">
                  <a:moveTo>
                    <a:pt x="1" y="1"/>
                  </a:moveTo>
                  <a:lnTo>
                    <a:pt x="1" y="7540"/>
                  </a:lnTo>
                  <a:lnTo>
                    <a:pt x="13844" y="7540"/>
                  </a:lnTo>
                  <a:lnTo>
                    <a:pt x="13844"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0"/>
            <p:cNvSpPr/>
            <p:nvPr/>
          </p:nvSpPr>
          <p:spPr>
            <a:xfrm>
              <a:off x="2829863" y="3017326"/>
              <a:ext cx="215391" cy="98597"/>
            </a:xfrm>
            <a:custGeom>
              <a:rect b="b" l="l" r="r" t="t"/>
              <a:pathLst>
                <a:path extrusionOk="0" h="6984" w="15257">
                  <a:moveTo>
                    <a:pt x="11300" y="1413"/>
                  </a:moveTo>
                  <a:cubicBezTo>
                    <a:pt x="12701" y="1413"/>
                    <a:pt x="13840" y="2552"/>
                    <a:pt x="13844" y="3957"/>
                  </a:cubicBezTo>
                  <a:lnTo>
                    <a:pt x="13844" y="5571"/>
                  </a:lnTo>
                  <a:lnTo>
                    <a:pt x="1413" y="5571"/>
                  </a:lnTo>
                  <a:lnTo>
                    <a:pt x="1413" y="3957"/>
                  </a:lnTo>
                  <a:cubicBezTo>
                    <a:pt x="1413" y="2552"/>
                    <a:pt x="2552" y="1413"/>
                    <a:pt x="3957" y="1413"/>
                  </a:cubicBezTo>
                  <a:close/>
                  <a:moveTo>
                    <a:pt x="3957" y="0"/>
                  </a:moveTo>
                  <a:cubicBezTo>
                    <a:pt x="1772" y="0"/>
                    <a:pt x="0" y="1772"/>
                    <a:pt x="0" y="3957"/>
                  </a:cubicBezTo>
                  <a:lnTo>
                    <a:pt x="0" y="6984"/>
                  </a:lnTo>
                  <a:lnTo>
                    <a:pt x="15256" y="6984"/>
                  </a:lnTo>
                  <a:lnTo>
                    <a:pt x="15256" y="3957"/>
                  </a:lnTo>
                  <a:cubicBezTo>
                    <a:pt x="15253" y="1772"/>
                    <a:pt x="13481" y="0"/>
                    <a:pt x="1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 name="Google Shape;697;p20"/>
          <p:cNvGrpSpPr/>
          <p:nvPr/>
        </p:nvGrpSpPr>
        <p:grpSpPr>
          <a:xfrm rot="-1740803">
            <a:off x="5990445" y="4579776"/>
            <a:ext cx="280038" cy="342518"/>
            <a:chOff x="3410431" y="2717682"/>
            <a:chExt cx="441412" cy="539896"/>
          </a:xfrm>
        </p:grpSpPr>
        <p:sp>
          <p:nvSpPr>
            <p:cNvPr id="698" name="Google Shape;698;p20"/>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0"/>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0"/>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 name="Google Shape;701;p20"/>
          <p:cNvGrpSpPr/>
          <p:nvPr/>
        </p:nvGrpSpPr>
        <p:grpSpPr>
          <a:xfrm>
            <a:off x="859080" y="164803"/>
            <a:ext cx="248005" cy="326013"/>
            <a:chOff x="2574478" y="1600508"/>
            <a:chExt cx="390928" cy="513891"/>
          </a:xfrm>
        </p:grpSpPr>
        <p:sp>
          <p:nvSpPr>
            <p:cNvPr id="702" name="Google Shape;702;p20"/>
            <p:cNvSpPr/>
            <p:nvPr/>
          </p:nvSpPr>
          <p:spPr>
            <a:xfrm>
              <a:off x="2637583" y="1681175"/>
              <a:ext cx="264717" cy="352570"/>
            </a:xfrm>
            <a:custGeom>
              <a:rect b="b" l="l" r="r" t="t"/>
              <a:pathLst>
                <a:path extrusionOk="0" h="24974" w="18751">
                  <a:moveTo>
                    <a:pt x="9374" y="0"/>
                  </a:moveTo>
                  <a:cubicBezTo>
                    <a:pt x="4251" y="0"/>
                    <a:pt x="90" y="10192"/>
                    <a:pt x="1" y="15426"/>
                  </a:cubicBezTo>
                  <a:cubicBezTo>
                    <a:pt x="474" y="15212"/>
                    <a:pt x="969" y="15111"/>
                    <a:pt x="1454" y="15111"/>
                  </a:cubicBezTo>
                  <a:cubicBezTo>
                    <a:pt x="2867" y="15111"/>
                    <a:pt x="4207" y="15965"/>
                    <a:pt x="4753" y="17372"/>
                  </a:cubicBezTo>
                  <a:cubicBezTo>
                    <a:pt x="5486" y="19263"/>
                    <a:pt x="4479" y="21383"/>
                    <a:pt x="2549" y="22012"/>
                  </a:cubicBezTo>
                  <a:cubicBezTo>
                    <a:pt x="4337" y="23917"/>
                    <a:pt x="6822" y="24974"/>
                    <a:pt x="9392" y="24974"/>
                  </a:cubicBezTo>
                  <a:cubicBezTo>
                    <a:pt x="9890" y="24974"/>
                    <a:pt x="10391" y="24934"/>
                    <a:pt x="10891" y="24853"/>
                  </a:cubicBezTo>
                  <a:cubicBezTo>
                    <a:pt x="15350" y="24128"/>
                    <a:pt x="18751" y="20256"/>
                    <a:pt x="18751" y="15596"/>
                  </a:cubicBezTo>
                  <a:cubicBezTo>
                    <a:pt x="18751" y="10937"/>
                    <a:pt x="15350" y="2023"/>
                    <a:pt x="10891" y="297"/>
                  </a:cubicBezTo>
                  <a:cubicBezTo>
                    <a:pt x="10408" y="100"/>
                    <a:pt x="9895" y="0"/>
                    <a:pt x="9374"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0"/>
            <p:cNvSpPr/>
            <p:nvPr/>
          </p:nvSpPr>
          <p:spPr>
            <a:xfrm>
              <a:off x="2574478" y="1600508"/>
              <a:ext cx="390928" cy="513891"/>
            </a:xfrm>
            <a:custGeom>
              <a:rect b="b" l="l" r="r" t="t"/>
              <a:pathLst>
                <a:path extrusionOk="0" h="36401" w="27691">
                  <a:moveTo>
                    <a:pt x="13844" y="1414"/>
                  </a:moveTo>
                  <a:cubicBezTo>
                    <a:pt x="14485" y="1414"/>
                    <a:pt x="15122" y="1541"/>
                    <a:pt x="15712" y="1784"/>
                  </a:cubicBezTo>
                  <a:cubicBezTo>
                    <a:pt x="18322" y="2792"/>
                    <a:pt x="21043" y="6004"/>
                    <a:pt x="23178" y="10594"/>
                  </a:cubicBezTo>
                  <a:cubicBezTo>
                    <a:pt x="25058" y="14639"/>
                    <a:pt x="26274" y="19334"/>
                    <a:pt x="26274" y="22557"/>
                  </a:cubicBezTo>
                  <a:cubicBezTo>
                    <a:pt x="26274" y="28687"/>
                    <a:pt x="21893" y="33845"/>
                    <a:pt x="15851" y="34825"/>
                  </a:cubicBezTo>
                  <a:cubicBezTo>
                    <a:pt x="15187" y="34933"/>
                    <a:pt x="14515" y="34988"/>
                    <a:pt x="13844" y="34988"/>
                  </a:cubicBezTo>
                  <a:cubicBezTo>
                    <a:pt x="6992" y="34988"/>
                    <a:pt x="1413" y="29409"/>
                    <a:pt x="1413" y="22557"/>
                  </a:cubicBezTo>
                  <a:cubicBezTo>
                    <a:pt x="1413" y="15593"/>
                    <a:pt x="7169" y="1414"/>
                    <a:pt x="13844" y="1414"/>
                  </a:cubicBezTo>
                  <a:close/>
                  <a:moveTo>
                    <a:pt x="13844" y="1"/>
                  </a:moveTo>
                  <a:cubicBezTo>
                    <a:pt x="5984" y="1"/>
                    <a:pt x="0" y="15033"/>
                    <a:pt x="0" y="22557"/>
                  </a:cubicBezTo>
                  <a:cubicBezTo>
                    <a:pt x="0" y="30189"/>
                    <a:pt x="6212" y="36400"/>
                    <a:pt x="13844" y="36400"/>
                  </a:cubicBezTo>
                  <a:cubicBezTo>
                    <a:pt x="14593" y="36400"/>
                    <a:pt x="15342" y="36343"/>
                    <a:pt x="16083" y="36219"/>
                  </a:cubicBezTo>
                  <a:cubicBezTo>
                    <a:pt x="22808" y="35126"/>
                    <a:pt x="27691" y="29382"/>
                    <a:pt x="27691" y="22557"/>
                  </a:cubicBezTo>
                  <a:cubicBezTo>
                    <a:pt x="27691" y="15612"/>
                    <a:pt x="22765" y="2996"/>
                    <a:pt x="16229" y="472"/>
                  </a:cubicBezTo>
                  <a:cubicBezTo>
                    <a:pt x="15473" y="163"/>
                    <a:pt x="14662" y="5"/>
                    <a:pt x="1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 name="Google Shape;704;p20"/>
          <p:cNvGrpSpPr/>
          <p:nvPr/>
        </p:nvGrpSpPr>
        <p:grpSpPr>
          <a:xfrm rot="1800208">
            <a:off x="8523218" y="3648143"/>
            <a:ext cx="407384" cy="478880"/>
            <a:chOff x="8071717" y="2421860"/>
            <a:chExt cx="443820" cy="521710"/>
          </a:xfrm>
        </p:grpSpPr>
        <p:grpSp>
          <p:nvGrpSpPr>
            <p:cNvPr id="705" name="Google Shape;705;p20"/>
            <p:cNvGrpSpPr/>
            <p:nvPr/>
          </p:nvGrpSpPr>
          <p:grpSpPr>
            <a:xfrm>
              <a:off x="8071717" y="2421860"/>
              <a:ext cx="443820" cy="521710"/>
              <a:chOff x="8071475" y="2521207"/>
              <a:chExt cx="359252" cy="422301"/>
            </a:xfrm>
          </p:grpSpPr>
          <p:sp>
            <p:nvSpPr>
              <p:cNvPr id="706" name="Google Shape;706;p20"/>
              <p:cNvSpPr/>
              <p:nvPr/>
            </p:nvSpPr>
            <p:spPr>
              <a:xfrm>
                <a:off x="8071475" y="2533659"/>
                <a:ext cx="234159" cy="276670"/>
              </a:xfrm>
              <a:custGeom>
                <a:rect b="b" l="l" r="r" t="t"/>
                <a:pathLst>
                  <a:path extrusionOk="0" fill="none" h="6710" w="5679">
                    <a:moveTo>
                      <a:pt x="1165" y="0"/>
                    </a:moveTo>
                    <a:lnTo>
                      <a:pt x="1021" y="0"/>
                    </a:lnTo>
                    <a:cubicBezTo>
                      <a:pt x="458" y="0"/>
                      <a:pt x="0" y="458"/>
                      <a:pt x="0" y="1024"/>
                    </a:cubicBezTo>
                    <a:lnTo>
                      <a:pt x="0" y="3872"/>
                    </a:lnTo>
                    <a:cubicBezTo>
                      <a:pt x="0" y="5440"/>
                      <a:pt x="1270" y="6709"/>
                      <a:pt x="2838" y="6709"/>
                    </a:cubicBezTo>
                    <a:lnTo>
                      <a:pt x="2838" y="6709"/>
                    </a:lnTo>
                    <a:cubicBezTo>
                      <a:pt x="4406" y="6709"/>
                      <a:pt x="5679" y="5440"/>
                      <a:pt x="5679" y="3872"/>
                    </a:cubicBezTo>
                    <a:lnTo>
                      <a:pt x="5679" y="1021"/>
                    </a:lnTo>
                    <a:cubicBezTo>
                      <a:pt x="5679" y="458"/>
                      <a:pt x="5221" y="0"/>
                      <a:pt x="4654" y="0"/>
                    </a:cubicBezTo>
                    <a:lnTo>
                      <a:pt x="4654"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0"/>
              <p:cNvSpPr/>
              <p:nvPr/>
            </p:nvSpPr>
            <p:spPr>
              <a:xfrm>
                <a:off x="8338944" y="2534978"/>
                <a:ext cx="91784" cy="91701"/>
              </a:xfrm>
              <a:custGeom>
                <a:rect b="b" l="l" r="r" t="t"/>
                <a:pathLst>
                  <a:path extrusionOk="0" fill="none" h="2224" w="2226">
                    <a:moveTo>
                      <a:pt x="2226" y="1271"/>
                    </a:moveTo>
                    <a:cubicBezTo>
                      <a:pt x="2222" y="423"/>
                      <a:pt x="1198" y="1"/>
                      <a:pt x="599" y="600"/>
                    </a:cubicBezTo>
                    <a:cubicBezTo>
                      <a:pt x="0" y="1199"/>
                      <a:pt x="426" y="2223"/>
                      <a:pt x="1273" y="2223"/>
                    </a:cubicBezTo>
                    <a:cubicBezTo>
                      <a:pt x="1797" y="2223"/>
                      <a:pt x="2226" y="1798"/>
                      <a:pt x="2226" y="1271"/>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0"/>
              <p:cNvSpPr/>
              <p:nvPr/>
            </p:nvSpPr>
            <p:spPr>
              <a:xfrm>
                <a:off x="8107099" y="2521207"/>
                <a:ext cx="24863" cy="24904"/>
              </a:xfrm>
              <a:custGeom>
                <a:rect b="b" l="l" r="r" t="t"/>
                <a:pathLst>
                  <a:path extrusionOk="0" fill="none" h="604" w="603">
                    <a:moveTo>
                      <a:pt x="603" y="302"/>
                    </a:moveTo>
                    <a:cubicBezTo>
                      <a:pt x="603" y="469"/>
                      <a:pt x="468" y="603"/>
                      <a:pt x="301" y="603"/>
                    </a:cubicBezTo>
                    <a:cubicBezTo>
                      <a:pt x="134" y="603"/>
                      <a:pt x="0" y="469"/>
                      <a:pt x="0" y="302"/>
                    </a:cubicBezTo>
                    <a:cubicBezTo>
                      <a:pt x="0" y="135"/>
                      <a:pt x="134" y="1"/>
                      <a:pt x="301" y="1"/>
                    </a:cubicBezTo>
                    <a:cubicBezTo>
                      <a:pt x="468" y="1"/>
                      <a:pt x="603" y="135"/>
                      <a:pt x="603"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0"/>
              <p:cNvSpPr/>
              <p:nvPr/>
            </p:nvSpPr>
            <p:spPr>
              <a:xfrm>
                <a:off x="8249306" y="2521207"/>
                <a:ext cx="24740" cy="24904"/>
              </a:xfrm>
              <a:custGeom>
                <a:rect b="b" l="l" r="r" t="t"/>
                <a:pathLst>
                  <a:path extrusionOk="0" fill="none" h="604" w="600">
                    <a:moveTo>
                      <a:pt x="600" y="302"/>
                    </a:moveTo>
                    <a:cubicBezTo>
                      <a:pt x="600" y="469"/>
                      <a:pt x="466" y="603"/>
                      <a:pt x="302" y="603"/>
                    </a:cubicBezTo>
                    <a:cubicBezTo>
                      <a:pt x="135" y="603"/>
                      <a:pt x="1" y="469"/>
                      <a:pt x="1" y="302"/>
                    </a:cubicBezTo>
                    <a:cubicBezTo>
                      <a:pt x="1" y="135"/>
                      <a:pt x="135" y="1"/>
                      <a:pt x="302" y="1"/>
                    </a:cubicBezTo>
                    <a:cubicBezTo>
                      <a:pt x="466" y="1"/>
                      <a:pt x="600" y="135"/>
                      <a:pt x="600"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0"/>
              <p:cNvSpPr/>
              <p:nvPr/>
            </p:nvSpPr>
            <p:spPr>
              <a:xfrm>
                <a:off x="8188614" y="2626636"/>
                <a:ext cx="202864" cy="316872"/>
              </a:xfrm>
              <a:custGeom>
                <a:rect b="b" l="l" r="r" t="t"/>
                <a:pathLst>
                  <a:path extrusionOk="0" fill="none" h="7685" w="4920">
                    <a:moveTo>
                      <a:pt x="0" y="4454"/>
                    </a:moveTo>
                    <a:lnTo>
                      <a:pt x="0" y="5224"/>
                    </a:lnTo>
                    <a:cubicBezTo>
                      <a:pt x="0" y="6585"/>
                      <a:pt x="1100" y="7685"/>
                      <a:pt x="2458" y="7685"/>
                    </a:cubicBezTo>
                    <a:lnTo>
                      <a:pt x="2458" y="7685"/>
                    </a:lnTo>
                    <a:cubicBezTo>
                      <a:pt x="3820" y="7685"/>
                      <a:pt x="4919" y="6585"/>
                      <a:pt x="4919" y="5224"/>
                    </a:cubicBezTo>
                    <a:lnTo>
                      <a:pt x="4919"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 name="Google Shape;711;p20"/>
            <p:cNvSpPr/>
            <p:nvPr/>
          </p:nvSpPr>
          <p:spPr>
            <a:xfrm>
              <a:off x="8436649" y="2472701"/>
              <a:ext cx="61200" cy="6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 name="Google Shape;712;p20"/>
          <p:cNvGrpSpPr/>
          <p:nvPr/>
        </p:nvGrpSpPr>
        <p:grpSpPr>
          <a:xfrm rot="-899769">
            <a:off x="8742324" y="2152119"/>
            <a:ext cx="330980" cy="590092"/>
            <a:chOff x="308050" y="960575"/>
            <a:chExt cx="360600" cy="642900"/>
          </a:xfrm>
        </p:grpSpPr>
        <p:sp>
          <p:nvSpPr>
            <p:cNvPr id="713" name="Google Shape;713;p20"/>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 name="Google Shape;714;p20"/>
            <p:cNvGrpSpPr/>
            <p:nvPr/>
          </p:nvGrpSpPr>
          <p:grpSpPr>
            <a:xfrm>
              <a:off x="308050" y="960575"/>
              <a:ext cx="360600" cy="642900"/>
              <a:chOff x="839250" y="836025"/>
              <a:chExt cx="360600" cy="642900"/>
            </a:xfrm>
          </p:grpSpPr>
          <p:sp>
            <p:nvSpPr>
              <p:cNvPr id="715" name="Google Shape;715;p20"/>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6" name="Google Shape;716;p20"/>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717" name="Google Shape;717;p20"/>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718" name="Google Shape;718;p20"/>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9" name="Google Shape;719;p20"/>
          <p:cNvSpPr/>
          <p:nvPr/>
        </p:nvSpPr>
        <p:spPr>
          <a:xfrm flipH="1">
            <a:off x="337287" y="8032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0"/>
          <p:cNvSpPr/>
          <p:nvPr/>
        </p:nvSpPr>
        <p:spPr>
          <a:xfrm flipH="1">
            <a:off x="496812" y="1755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0"/>
          <p:cNvSpPr/>
          <p:nvPr/>
        </p:nvSpPr>
        <p:spPr>
          <a:xfrm flipH="1">
            <a:off x="131263" y="39553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0"/>
          <p:cNvSpPr/>
          <p:nvPr/>
        </p:nvSpPr>
        <p:spPr>
          <a:xfrm flipH="1">
            <a:off x="205650" y="49556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0"/>
          <p:cNvSpPr/>
          <p:nvPr/>
        </p:nvSpPr>
        <p:spPr>
          <a:xfrm flipH="1">
            <a:off x="131287" y="40551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0"/>
          <p:cNvSpPr/>
          <p:nvPr/>
        </p:nvSpPr>
        <p:spPr>
          <a:xfrm flipH="1">
            <a:off x="588750" y="47197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 name="Google Shape;725;p20"/>
          <p:cNvGrpSpPr/>
          <p:nvPr/>
        </p:nvGrpSpPr>
        <p:grpSpPr>
          <a:xfrm>
            <a:off x="240105" y="4466303"/>
            <a:ext cx="294541" cy="193193"/>
            <a:chOff x="4277246" y="2003393"/>
            <a:chExt cx="464282" cy="304529"/>
          </a:xfrm>
        </p:grpSpPr>
        <p:sp>
          <p:nvSpPr>
            <p:cNvPr id="726" name="Google Shape;726;p20"/>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0"/>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0"/>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 name="Google Shape;729;p20"/>
          <p:cNvSpPr/>
          <p:nvPr/>
        </p:nvSpPr>
        <p:spPr>
          <a:xfrm flipH="1">
            <a:off x="1189737" y="470092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 name="Google Shape;730;p20"/>
          <p:cNvGrpSpPr/>
          <p:nvPr/>
        </p:nvGrpSpPr>
        <p:grpSpPr>
          <a:xfrm rot="1091188">
            <a:off x="1411894" y="4929283"/>
            <a:ext cx="345048" cy="290712"/>
            <a:chOff x="4264060" y="1424745"/>
            <a:chExt cx="543905" cy="458254"/>
          </a:xfrm>
        </p:grpSpPr>
        <p:sp>
          <p:nvSpPr>
            <p:cNvPr id="731" name="Google Shape;731;p20"/>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0"/>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 name="Google Shape;733;p20"/>
          <p:cNvSpPr/>
          <p:nvPr/>
        </p:nvSpPr>
        <p:spPr>
          <a:xfrm flipH="1">
            <a:off x="7703662" y="64446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0"/>
          <p:cNvSpPr/>
          <p:nvPr/>
        </p:nvSpPr>
        <p:spPr>
          <a:xfrm flipH="1">
            <a:off x="8762112" y="12902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0"/>
          <p:cNvSpPr/>
          <p:nvPr/>
        </p:nvSpPr>
        <p:spPr>
          <a:xfrm flipH="1">
            <a:off x="6634062" y="74466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0"/>
          <p:cNvSpPr/>
          <p:nvPr/>
        </p:nvSpPr>
        <p:spPr>
          <a:xfrm flipH="1">
            <a:off x="8733200" y="52693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0"/>
          <p:cNvSpPr/>
          <p:nvPr/>
        </p:nvSpPr>
        <p:spPr>
          <a:xfrm flipH="1">
            <a:off x="8530000" y="17075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0"/>
          <p:cNvSpPr/>
          <p:nvPr/>
        </p:nvSpPr>
        <p:spPr>
          <a:xfrm flipH="1">
            <a:off x="8572175" y="44663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0"/>
          <p:cNvSpPr/>
          <p:nvPr/>
        </p:nvSpPr>
        <p:spPr>
          <a:xfrm flipH="1">
            <a:off x="7236150" y="44663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0"/>
          <p:cNvSpPr/>
          <p:nvPr/>
        </p:nvSpPr>
        <p:spPr>
          <a:xfrm flipH="1">
            <a:off x="6533862" y="463392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0"/>
          <p:cNvSpPr/>
          <p:nvPr/>
        </p:nvSpPr>
        <p:spPr>
          <a:xfrm flipH="1">
            <a:off x="7548237" y="495560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 name="Shape 35"/>
        <p:cNvGrpSpPr/>
        <p:nvPr/>
      </p:nvGrpSpPr>
      <p:grpSpPr>
        <a:xfrm>
          <a:off x="0" y="0"/>
          <a:ext cx="0" cy="0"/>
          <a:chOff x="0" y="0"/>
          <a:chExt cx="0" cy="0"/>
        </a:xfrm>
      </p:grpSpPr>
      <p:sp>
        <p:nvSpPr>
          <p:cNvPr id="36" name="Google Shape;36;p3"/>
          <p:cNvSpPr txBox="1"/>
          <p:nvPr>
            <p:ph type="title"/>
          </p:nvPr>
        </p:nvSpPr>
        <p:spPr>
          <a:xfrm>
            <a:off x="4457100" y="2856663"/>
            <a:ext cx="3623100" cy="6891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b="1" sz="4800">
                <a:solidFill>
                  <a:schemeClr val="accent1"/>
                </a:solidFill>
                <a:latin typeface="Work Sans"/>
                <a:ea typeface="Work Sans"/>
                <a:cs typeface="Work Sans"/>
                <a:sym typeface="Work Sans"/>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7" name="Google Shape;37;p3"/>
          <p:cNvSpPr txBox="1"/>
          <p:nvPr>
            <p:ph hasCustomPrompt="1" idx="2" type="title"/>
          </p:nvPr>
        </p:nvSpPr>
        <p:spPr>
          <a:xfrm>
            <a:off x="5400750" y="1722288"/>
            <a:ext cx="1735800" cy="689100"/>
          </a:xfrm>
          <a:prstGeom prst="rect">
            <a:avLst/>
          </a:prstGeom>
        </p:spPr>
        <p:txBody>
          <a:bodyPr anchorCtr="0" anchor="ctr" bIns="91425" lIns="91425" spcFirstLastPara="1" rIns="91425" wrap="square" tIns="91425">
            <a:noAutofit/>
          </a:bodyPr>
          <a:lstStyle>
            <a:lvl1pPr lvl="0" rtl="0">
              <a:spcBef>
                <a:spcPts val="0"/>
              </a:spcBef>
              <a:spcAft>
                <a:spcPts val="0"/>
              </a:spcAft>
              <a:buSzPts val="7200"/>
              <a:buNone/>
              <a:defRPr b="1" sz="6000">
                <a:solidFill>
                  <a:schemeClr val="accent1"/>
                </a:solidFill>
                <a:latin typeface="Work Sans"/>
                <a:ea typeface="Work Sans"/>
                <a:cs typeface="Work Sans"/>
                <a:sym typeface="Work Sans"/>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38" name="Google Shape;38;p3"/>
          <p:cNvSpPr txBox="1"/>
          <p:nvPr>
            <p:ph idx="1" type="subTitle"/>
          </p:nvPr>
        </p:nvSpPr>
        <p:spPr>
          <a:xfrm>
            <a:off x="4457100" y="3545763"/>
            <a:ext cx="3623100" cy="557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600"/>
              <a:buFont typeface="Anaheim"/>
              <a:buNone/>
              <a:defRPr sz="1600">
                <a:solidFill>
                  <a:schemeClr val="lt1"/>
                </a:solidFill>
                <a:latin typeface="Barlow"/>
                <a:ea typeface="Barlow"/>
                <a:cs typeface="Barlow"/>
                <a:sym typeface="Barlow"/>
              </a:defRPr>
            </a:lvl1pPr>
            <a:lvl2pPr lvl="1" rtl="0" algn="ctr">
              <a:lnSpc>
                <a:spcPct val="100000"/>
              </a:lnSpc>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2pPr>
            <a:lvl3pPr lvl="2" rtl="0" algn="ctr">
              <a:lnSpc>
                <a:spcPct val="100000"/>
              </a:lnSpc>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3pPr>
            <a:lvl4pPr lvl="3" rtl="0" algn="ctr">
              <a:lnSpc>
                <a:spcPct val="100000"/>
              </a:lnSpc>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4pPr>
            <a:lvl5pPr lvl="4" rtl="0" algn="ctr">
              <a:lnSpc>
                <a:spcPct val="100000"/>
              </a:lnSpc>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5pPr>
            <a:lvl6pPr lvl="5" rtl="0" algn="ctr">
              <a:lnSpc>
                <a:spcPct val="100000"/>
              </a:lnSpc>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6pPr>
            <a:lvl7pPr lvl="6" rtl="0" algn="ctr">
              <a:lnSpc>
                <a:spcPct val="100000"/>
              </a:lnSpc>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7pPr>
            <a:lvl8pPr lvl="7" rtl="0" algn="ctr">
              <a:lnSpc>
                <a:spcPct val="100000"/>
              </a:lnSpc>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8pPr>
            <a:lvl9pPr lvl="8" rtl="0" algn="ctr">
              <a:lnSpc>
                <a:spcPct val="100000"/>
              </a:lnSpc>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4">
    <p:spTree>
      <p:nvGrpSpPr>
        <p:cNvPr id="742" name="Shape 742"/>
        <p:cNvGrpSpPr/>
        <p:nvPr/>
      </p:nvGrpSpPr>
      <p:grpSpPr>
        <a:xfrm>
          <a:off x="0" y="0"/>
          <a:ext cx="0" cy="0"/>
          <a:chOff x="0" y="0"/>
          <a:chExt cx="0" cy="0"/>
        </a:xfrm>
      </p:grpSpPr>
      <p:sp>
        <p:nvSpPr>
          <p:cNvPr id="743" name="Google Shape;743;p21"/>
          <p:cNvSpPr txBox="1"/>
          <p:nvPr>
            <p:ph idx="1" type="body"/>
          </p:nvPr>
        </p:nvSpPr>
        <p:spPr>
          <a:xfrm>
            <a:off x="4591850" y="2021675"/>
            <a:ext cx="3838800" cy="25869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dk1"/>
              </a:buClr>
              <a:buSzPts val="1200"/>
              <a:buChar char="●"/>
              <a:defRPr sz="1200">
                <a:solidFill>
                  <a:schemeClr val="dk1"/>
                </a:solidFill>
              </a:defRPr>
            </a:lvl1pPr>
            <a:lvl2pPr indent="-304800" lvl="1" marL="914400" rtl="0">
              <a:spcBef>
                <a:spcPts val="0"/>
              </a:spcBef>
              <a:spcAft>
                <a:spcPts val="0"/>
              </a:spcAft>
              <a:buClr>
                <a:schemeClr val="dk1"/>
              </a:buClr>
              <a:buSzPts val="1200"/>
              <a:buChar char="○"/>
              <a:defRPr sz="1200">
                <a:solidFill>
                  <a:schemeClr val="dk1"/>
                </a:solidFill>
              </a:defRPr>
            </a:lvl2pPr>
            <a:lvl3pPr indent="-304800" lvl="2" marL="1371600" rtl="0">
              <a:spcBef>
                <a:spcPts val="0"/>
              </a:spcBef>
              <a:spcAft>
                <a:spcPts val="0"/>
              </a:spcAft>
              <a:buClr>
                <a:schemeClr val="dk1"/>
              </a:buClr>
              <a:buSzPts val="1200"/>
              <a:buChar char="■"/>
              <a:defRPr sz="1200">
                <a:solidFill>
                  <a:schemeClr val="dk1"/>
                </a:solidFill>
              </a:defRPr>
            </a:lvl3pPr>
            <a:lvl4pPr indent="-304800" lvl="3" marL="1828800" rtl="0">
              <a:spcBef>
                <a:spcPts val="0"/>
              </a:spcBef>
              <a:spcAft>
                <a:spcPts val="0"/>
              </a:spcAft>
              <a:buClr>
                <a:schemeClr val="dk1"/>
              </a:buClr>
              <a:buSzPts val="1200"/>
              <a:buChar char="●"/>
              <a:defRPr sz="1200">
                <a:solidFill>
                  <a:schemeClr val="dk1"/>
                </a:solidFill>
              </a:defRPr>
            </a:lvl4pPr>
            <a:lvl5pPr indent="-304800" lvl="4" marL="2286000" rtl="0">
              <a:spcBef>
                <a:spcPts val="0"/>
              </a:spcBef>
              <a:spcAft>
                <a:spcPts val="0"/>
              </a:spcAft>
              <a:buClr>
                <a:schemeClr val="dk1"/>
              </a:buClr>
              <a:buSzPts val="1200"/>
              <a:buChar char="○"/>
              <a:defRPr sz="1200">
                <a:solidFill>
                  <a:schemeClr val="dk1"/>
                </a:solidFill>
              </a:defRPr>
            </a:lvl5pPr>
            <a:lvl6pPr indent="-304800" lvl="5" marL="2743200" rtl="0">
              <a:spcBef>
                <a:spcPts val="0"/>
              </a:spcBef>
              <a:spcAft>
                <a:spcPts val="0"/>
              </a:spcAft>
              <a:buClr>
                <a:schemeClr val="dk1"/>
              </a:buClr>
              <a:buSzPts val="1200"/>
              <a:buChar char="■"/>
              <a:defRPr sz="1200">
                <a:solidFill>
                  <a:schemeClr val="dk1"/>
                </a:solidFill>
              </a:defRPr>
            </a:lvl6pPr>
            <a:lvl7pPr indent="-304800" lvl="6" marL="3200400" rtl="0">
              <a:spcBef>
                <a:spcPts val="0"/>
              </a:spcBef>
              <a:spcAft>
                <a:spcPts val="0"/>
              </a:spcAft>
              <a:buClr>
                <a:schemeClr val="dk1"/>
              </a:buClr>
              <a:buSzPts val="1200"/>
              <a:buChar char="●"/>
              <a:defRPr sz="1200">
                <a:solidFill>
                  <a:schemeClr val="dk1"/>
                </a:solidFill>
              </a:defRPr>
            </a:lvl7pPr>
            <a:lvl8pPr indent="-304800" lvl="7" marL="3657600" rtl="0">
              <a:spcBef>
                <a:spcPts val="0"/>
              </a:spcBef>
              <a:spcAft>
                <a:spcPts val="0"/>
              </a:spcAft>
              <a:buClr>
                <a:schemeClr val="dk1"/>
              </a:buClr>
              <a:buSzPts val="1200"/>
              <a:buChar char="○"/>
              <a:defRPr sz="1200">
                <a:solidFill>
                  <a:schemeClr val="dk1"/>
                </a:solidFill>
              </a:defRPr>
            </a:lvl8pPr>
            <a:lvl9pPr indent="-304800" lvl="8" marL="4114800" rtl="0">
              <a:spcBef>
                <a:spcPts val="0"/>
              </a:spcBef>
              <a:spcAft>
                <a:spcPts val="0"/>
              </a:spcAft>
              <a:buClr>
                <a:schemeClr val="dk1"/>
              </a:buClr>
              <a:buSzPts val="1200"/>
              <a:buChar char="■"/>
              <a:defRPr sz="1200">
                <a:solidFill>
                  <a:schemeClr val="dk1"/>
                </a:solidFill>
              </a:defRPr>
            </a:lvl9pPr>
          </a:lstStyle>
          <a:p/>
        </p:txBody>
      </p:sp>
      <p:sp>
        <p:nvSpPr>
          <p:cNvPr id="744" name="Google Shape;744;p21"/>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lvl1pPr lvl="0" rtl="0">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745" name="Google Shape;745;p21"/>
          <p:cNvSpPr txBox="1"/>
          <p:nvPr>
            <p:ph idx="2" type="body"/>
          </p:nvPr>
        </p:nvSpPr>
        <p:spPr>
          <a:xfrm>
            <a:off x="713225" y="1540775"/>
            <a:ext cx="3838800" cy="3067800"/>
          </a:xfrm>
          <a:prstGeom prst="rect">
            <a:avLst/>
          </a:prstGeom>
          <a:noFill/>
          <a:ln>
            <a:noFill/>
          </a:ln>
        </p:spPr>
        <p:txBody>
          <a:bodyPr anchorCtr="0" anchor="t" bIns="91425" lIns="91425" spcFirstLastPara="1" rIns="91425" wrap="square" tIns="91425">
            <a:noAutofit/>
          </a:bodyPr>
          <a:lstStyle>
            <a:lvl1pPr indent="-304800" lvl="0" marL="457200" rtl="0">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1pPr>
            <a:lvl2pPr indent="-304800" lvl="1" marL="914400" rtl="0">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2pPr>
            <a:lvl3pPr indent="-304800" lvl="2" marL="1371600" rtl="0">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3pPr>
            <a:lvl4pPr indent="-304800" lvl="3" marL="1828800" rtl="0">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4pPr>
            <a:lvl5pPr indent="-304800" lvl="4" marL="2286000" rtl="0">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5pPr>
            <a:lvl6pPr indent="-304800" lvl="5" marL="2743200" rtl="0">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6pPr>
            <a:lvl7pPr indent="-304800" lvl="6" marL="3200400" rtl="0">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7pPr>
            <a:lvl8pPr indent="-304800" lvl="7" marL="3657600" rtl="0">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8pPr>
            <a:lvl9pPr indent="-304800" lvl="8" marL="4114800" rtl="0">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9pPr>
          </a:lstStyle>
          <a:p/>
        </p:txBody>
      </p:sp>
      <p:sp>
        <p:nvSpPr>
          <p:cNvPr id="746" name="Google Shape;746;p21"/>
          <p:cNvSpPr/>
          <p:nvPr/>
        </p:nvSpPr>
        <p:spPr>
          <a:xfrm>
            <a:off x="466850" y="14196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 name="Google Shape;747;p21"/>
          <p:cNvGrpSpPr/>
          <p:nvPr/>
        </p:nvGrpSpPr>
        <p:grpSpPr>
          <a:xfrm rot="702602">
            <a:off x="154916" y="330381"/>
            <a:ext cx="168483" cy="278738"/>
            <a:chOff x="2994713" y="2224360"/>
            <a:chExt cx="333286" cy="551387"/>
          </a:xfrm>
        </p:grpSpPr>
        <p:sp>
          <p:nvSpPr>
            <p:cNvPr id="748" name="Google Shape;748;p21"/>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1"/>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1"/>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1"/>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1"/>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1"/>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21"/>
          <p:cNvGrpSpPr/>
          <p:nvPr/>
        </p:nvGrpSpPr>
        <p:grpSpPr>
          <a:xfrm rot="-745016">
            <a:off x="948659" y="153075"/>
            <a:ext cx="138060" cy="319948"/>
            <a:chOff x="3789373" y="1135858"/>
            <a:chExt cx="273103" cy="632902"/>
          </a:xfrm>
        </p:grpSpPr>
        <p:sp>
          <p:nvSpPr>
            <p:cNvPr id="755" name="Google Shape;755;p21"/>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1"/>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1"/>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21"/>
          <p:cNvGrpSpPr/>
          <p:nvPr/>
        </p:nvGrpSpPr>
        <p:grpSpPr>
          <a:xfrm>
            <a:off x="567046" y="404554"/>
            <a:ext cx="223134" cy="272917"/>
            <a:chOff x="3410431" y="2717682"/>
            <a:chExt cx="441412" cy="539896"/>
          </a:xfrm>
        </p:grpSpPr>
        <p:sp>
          <p:nvSpPr>
            <p:cNvPr id="759" name="Google Shape;759;p21"/>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1"/>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1"/>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21"/>
          <p:cNvGrpSpPr/>
          <p:nvPr/>
        </p:nvGrpSpPr>
        <p:grpSpPr>
          <a:xfrm>
            <a:off x="8311589" y="199568"/>
            <a:ext cx="285768" cy="240767"/>
            <a:chOff x="4264060" y="1424745"/>
            <a:chExt cx="543905" cy="458254"/>
          </a:xfrm>
        </p:grpSpPr>
        <p:sp>
          <p:nvSpPr>
            <p:cNvPr id="763" name="Google Shape;763;p21"/>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1"/>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 name="Google Shape;765;p21"/>
          <p:cNvGrpSpPr/>
          <p:nvPr/>
        </p:nvGrpSpPr>
        <p:grpSpPr>
          <a:xfrm rot="850670">
            <a:off x="7867772" y="225863"/>
            <a:ext cx="247823" cy="248717"/>
            <a:chOff x="2694759" y="3017326"/>
            <a:chExt cx="485600" cy="487350"/>
          </a:xfrm>
        </p:grpSpPr>
        <p:sp>
          <p:nvSpPr>
            <p:cNvPr id="766" name="Google Shape;766;p21"/>
            <p:cNvSpPr/>
            <p:nvPr/>
          </p:nvSpPr>
          <p:spPr>
            <a:xfrm>
              <a:off x="2694759" y="3095960"/>
              <a:ext cx="485600" cy="408716"/>
            </a:xfrm>
            <a:custGeom>
              <a:rect b="b" l="l" r="r" t="t"/>
              <a:pathLst>
                <a:path extrusionOk="0" h="28951" w="34397">
                  <a:moveTo>
                    <a:pt x="26096" y="1414"/>
                  </a:moveTo>
                  <a:cubicBezTo>
                    <a:pt x="29895" y="1414"/>
                    <a:pt x="32983" y="4502"/>
                    <a:pt x="32983" y="8297"/>
                  </a:cubicBezTo>
                  <a:lnTo>
                    <a:pt x="32983" y="20650"/>
                  </a:lnTo>
                  <a:cubicBezTo>
                    <a:pt x="32983" y="24445"/>
                    <a:pt x="29895" y="27533"/>
                    <a:pt x="26096" y="27533"/>
                  </a:cubicBezTo>
                  <a:lnTo>
                    <a:pt x="8296" y="27533"/>
                  </a:lnTo>
                  <a:cubicBezTo>
                    <a:pt x="4498" y="27533"/>
                    <a:pt x="1409" y="24445"/>
                    <a:pt x="1409" y="20650"/>
                  </a:cubicBezTo>
                  <a:lnTo>
                    <a:pt x="1409" y="8297"/>
                  </a:lnTo>
                  <a:cubicBezTo>
                    <a:pt x="1409" y="4502"/>
                    <a:pt x="4498" y="1414"/>
                    <a:pt x="8296" y="1414"/>
                  </a:cubicBezTo>
                  <a:close/>
                  <a:moveTo>
                    <a:pt x="8296" y="1"/>
                  </a:moveTo>
                  <a:cubicBezTo>
                    <a:pt x="3722" y="1"/>
                    <a:pt x="0" y="3726"/>
                    <a:pt x="0" y="8297"/>
                  </a:cubicBezTo>
                  <a:lnTo>
                    <a:pt x="0" y="20650"/>
                  </a:lnTo>
                  <a:cubicBezTo>
                    <a:pt x="0" y="25225"/>
                    <a:pt x="3722" y="28950"/>
                    <a:pt x="8296" y="28950"/>
                  </a:cubicBezTo>
                  <a:lnTo>
                    <a:pt x="26096" y="28950"/>
                  </a:lnTo>
                  <a:cubicBezTo>
                    <a:pt x="30675" y="28950"/>
                    <a:pt x="34396" y="25225"/>
                    <a:pt x="34396" y="20650"/>
                  </a:cubicBezTo>
                  <a:lnTo>
                    <a:pt x="34396" y="8297"/>
                  </a:lnTo>
                  <a:cubicBezTo>
                    <a:pt x="34396" y="3726"/>
                    <a:pt x="30671" y="1"/>
                    <a:pt x="260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1"/>
            <p:cNvSpPr/>
            <p:nvPr/>
          </p:nvSpPr>
          <p:spPr>
            <a:xfrm>
              <a:off x="2884300" y="3202562"/>
              <a:ext cx="106460" cy="195457"/>
            </a:xfrm>
            <a:custGeom>
              <a:rect b="b" l="l" r="r" t="t"/>
              <a:pathLst>
                <a:path extrusionOk="0" h="13845" w="7541">
                  <a:moveTo>
                    <a:pt x="1" y="1"/>
                  </a:moveTo>
                  <a:lnTo>
                    <a:pt x="1" y="13844"/>
                  </a:lnTo>
                  <a:lnTo>
                    <a:pt x="7540" y="13844"/>
                  </a:lnTo>
                  <a:lnTo>
                    <a:pt x="754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1"/>
            <p:cNvSpPr/>
            <p:nvPr/>
          </p:nvSpPr>
          <p:spPr>
            <a:xfrm>
              <a:off x="2839830" y="3247088"/>
              <a:ext cx="195443" cy="106460"/>
            </a:xfrm>
            <a:custGeom>
              <a:rect b="b" l="l" r="r" t="t"/>
              <a:pathLst>
                <a:path extrusionOk="0" h="7541" w="13844">
                  <a:moveTo>
                    <a:pt x="1" y="1"/>
                  </a:moveTo>
                  <a:lnTo>
                    <a:pt x="1" y="7540"/>
                  </a:lnTo>
                  <a:lnTo>
                    <a:pt x="13844" y="7540"/>
                  </a:lnTo>
                  <a:lnTo>
                    <a:pt x="13844"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1"/>
            <p:cNvSpPr/>
            <p:nvPr/>
          </p:nvSpPr>
          <p:spPr>
            <a:xfrm>
              <a:off x="2829863" y="3017326"/>
              <a:ext cx="215391" cy="98597"/>
            </a:xfrm>
            <a:custGeom>
              <a:rect b="b" l="l" r="r" t="t"/>
              <a:pathLst>
                <a:path extrusionOk="0" h="6984" w="15257">
                  <a:moveTo>
                    <a:pt x="11300" y="1413"/>
                  </a:moveTo>
                  <a:cubicBezTo>
                    <a:pt x="12701" y="1413"/>
                    <a:pt x="13840" y="2552"/>
                    <a:pt x="13844" y="3957"/>
                  </a:cubicBezTo>
                  <a:lnTo>
                    <a:pt x="13844" y="5571"/>
                  </a:lnTo>
                  <a:lnTo>
                    <a:pt x="1413" y="5571"/>
                  </a:lnTo>
                  <a:lnTo>
                    <a:pt x="1413" y="3957"/>
                  </a:lnTo>
                  <a:cubicBezTo>
                    <a:pt x="1413" y="2552"/>
                    <a:pt x="2552" y="1413"/>
                    <a:pt x="3957" y="1413"/>
                  </a:cubicBezTo>
                  <a:close/>
                  <a:moveTo>
                    <a:pt x="3957" y="0"/>
                  </a:moveTo>
                  <a:cubicBezTo>
                    <a:pt x="1772" y="0"/>
                    <a:pt x="0" y="1772"/>
                    <a:pt x="0" y="3957"/>
                  </a:cubicBezTo>
                  <a:lnTo>
                    <a:pt x="0" y="6984"/>
                  </a:lnTo>
                  <a:lnTo>
                    <a:pt x="15256" y="6984"/>
                  </a:lnTo>
                  <a:lnTo>
                    <a:pt x="15256" y="3957"/>
                  </a:lnTo>
                  <a:cubicBezTo>
                    <a:pt x="15253" y="1772"/>
                    <a:pt x="13481" y="0"/>
                    <a:pt x="1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21"/>
          <p:cNvGrpSpPr/>
          <p:nvPr/>
        </p:nvGrpSpPr>
        <p:grpSpPr>
          <a:xfrm rot="-899971">
            <a:off x="8816002" y="233142"/>
            <a:ext cx="232541" cy="414588"/>
            <a:chOff x="308050" y="960575"/>
            <a:chExt cx="360600" cy="642900"/>
          </a:xfrm>
        </p:grpSpPr>
        <p:sp>
          <p:nvSpPr>
            <p:cNvPr id="771" name="Google Shape;771;p21"/>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 name="Google Shape;772;p21"/>
            <p:cNvGrpSpPr/>
            <p:nvPr/>
          </p:nvGrpSpPr>
          <p:grpSpPr>
            <a:xfrm>
              <a:off x="308050" y="960575"/>
              <a:ext cx="360600" cy="642900"/>
              <a:chOff x="839250" y="836025"/>
              <a:chExt cx="360600" cy="642900"/>
            </a:xfrm>
          </p:grpSpPr>
          <p:sp>
            <p:nvSpPr>
              <p:cNvPr id="773" name="Google Shape;773;p21"/>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4" name="Google Shape;774;p21"/>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775" name="Google Shape;775;p21"/>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776" name="Google Shape;776;p21"/>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7" name="Google Shape;777;p21"/>
          <p:cNvSpPr/>
          <p:nvPr/>
        </p:nvSpPr>
        <p:spPr>
          <a:xfrm>
            <a:off x="8548425" y="4909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1"/>
          <p:cNvSpPr/>
          <p:nvPr/>
        </p:nvSpPr>
        <p:spPr>
          <a:xfrm>
            <a:off x="127925" y="45957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1"/>
          <p:cNvSpPr/>
          <p:nvPr/>
        </p:nvSpPr>
        <p:spPr>
          <a:xfrm>
            <a:off x="8648625" y="49516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1"/>
          <p:cNvSpPr/>
          <p:nvPr/>
        </p:nvSpPr>
        <p:spPr>
          <a:xfrm>
            <a:off x="225576" y="48028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1"/>
          <p:cNvSpPr/>
          <p:nvPr/>
        </p:nvSpPr>
        <p:spPr>
          <a:xfrm>
            <a:off x="8849276" y="46959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7_1">
    <p:spTree>
      <p:nvGrpSpPr>
        <p:cNvPr id="782" name="Shape 782"/>
        <p:cNvGrpSpPr/>
        <p:nvPr/>
      </p:nvGrpSpPr>
      <p:grpSpPr>
        <a:xfrm>
          <a:off x="0" y="0"/>
          <a:ext cx="0" cy="0"/>
          <a:chOff x="0" y="0"/>
          <a:chExt cx="0" cy="0"/>
        </a:xfrm>
      </p:grpSpPr>
      <p:sp>
        <p:nvSpPr>
          <p:cNvPr id="783" name="Google Shape;783;p22"/>
          <p:cNvSpPr txBox="1"/>
          <p:nvPr>
            <p:ph type="title"/>
          </p:nvPr>
        </p:nvSpPr>
        <p:spPr>
          <a:xfrm>
            <a:off x="713225" y="539500"/>
            <a:ext cx="7717500" cy="70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784" name="Google Shape;784;p22"/>
          <p:cNvSpPr txBox="1"/>
          <p:nvPr>
            <p:ph idx="1" type="subTitle"/>
          </p:nvPr>
        </p:nvSpPr>
        <p:spPr>
          <a:xfrm>
            <a:off x="1064713" y="3810344"/>
            <a:ext cx="19842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None/>
              <a:defRPr sz="1600">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85" name="Google Shape;785;p22"/>
          <p:cNvSpPr txBox="1"/>
          <p:nvPr>
            <p:ph idx="2" type="subTitle"/>
          </p:nvPr>
        </p:nvSpPr>
        <p:spPr>
          <a:xfrm>
            <a:off x="1064713" y="3050375"/>
            <a:ext cx="1984200" cy="819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000"/>
              <a:buFont typeface="Croissant One"/>
              <a:buNone/>
              <a:defRPr b="1" sz="2200">
                <a:solidFill>
                  <a:schemeClr val="accent1"/>
                </a:solidFill>
                <a:latin typeface="Work Sans"/>
                <a:ea typeface="Work Sans"/>
                <a:cs typeface="Work Sans"/>
                <a:sym typeface="Work Sans"/>
              </a:defRPr>
            </a:lvl1pPr>
            <a:lvl2pPr lvl="1" rtl="0">
              <a:spcBef>
                <a:spcPts val="0"/>
              </a:spcBef>
              <a:spcAft>
                <a:spcPts val="0"/>
              </a:spcAft>
              <a:buSzPts val="2000"/>
              <a:buFont typeface="Croissant One"/>
              <a:buNone/>
              <a:defRPr sz="2000">
                <a:latin typeface="Croissant One"/>
                <a:ea typeface="Croissant One"/>
                <a:cs typeface="Croissant One"/>
                <a:sym typeface="Croissant One"/>
              </a:defRPr>
            </a:lvl2pPr>
            <a:lvl3pPr lvl="2" rtl="0">
              <a:spcBef>
                <a:spcPts val="0"/>
              </a:spcBef>
              <a:spcAft>
                <a:spcPts val="0"/>
              </a:spcAft>
              <a:buSzPts val="2000"/>
              <a:buFont typeface="Croissant One"/>
              <a:buNone/>
              <a:defRPr sz="2000">
                <a:latin typeface="Croissant One"/>
                <a:ea typeface="Croissant One"/>
                <a:cs typeface="Croissant One"/>
                <a:sym typeface="Croissant One"/>
              </a:defRPr>
            </a:lvl3pPr>
            <a:lvl4pPr lvl="3" rtl="0">
              <a:spcBef>
                <a:spcPts val="0"/>
              </a:spcBef>
              <a:spcAft>
                <a:spcPts val="0"/>
              </a:spcAft>
              <a:buSzPts val="2000"/>
              <a:buFont typeface="Croissant One"/>
              <a:buNone/>
              <a:defRPr sz="2000">
                <a:latin typeface="Croissant One"/>
                <a:ea typeface="Croissant One"/>
                <a:cs typeface="Croissant One"/>
                <a:sym typeface="Croissant One"/>
              </a:defRPr>
            </a:lvl4pPr>
            <a:lvl5pPr lvl="4" rtl="0">
              <a:spcBef>
                <a:spcPts val="0"/>
              </a:spcBef>
              <a:spcAft>
                <a:spcPts val="0"/>
              </a:spcAft>
              <a:buSzPts val="2000"/>
              <a:buFont typeface="Croissant One"/>
              <a:buNone/>
              <a:defRPr sz="2000">
                <a:latin typeface="Croissant One"/>
                <a:ea typeface="Croissant One"/>
                <a:cs typeface="Croissant One"/>
                <a:sym typeface="Croissant One"/>
              </a:defRPr>
            </a:lvl5pPr>
            <a:lvl6pPr lvl="5" rtl="0">
              <a:spcBef>
                <a:spcPts val="0"/>
              </a:spcBef>
              <a:spcAft>
                <a:spcPts val="0"/>
              </a:spcAft>
              <a:buSzPts val="2000"/>
              <a:buFont typeface="Croissant One"/>
              <a:buNone/>
              <a:defRPr sz="2000">
                <a:latin typeface="Croissant One"/>
                <a:ea typeface="Croissant One"/>
                <a:cs typeface="Croissant One"/>
                <a:sym typeface="Croissant One"/>
              </a:defRPr>
            </a:lvl6pPr>
            <a:lvl7pPr lvl="6" rtl="0">
              <a:spcBef>
                <a:spcPts val="0"/>
              </a:spcBef>
              <a:spcAft>
                <a:spcPts val="0"/>
              </a:spcAft>
              <a:buSzPts val="2000"/>
              <a:buFont typeface="Croissant One"/>
              <a:buNone/>
              <a:defRPr sz="2000">
                <a:latin typeface="Croissant One"/>
                <a:ea typeface="Croissant One"/>
                <a:cs typeface="Croissant One"/>
                <a:sym typeface="Croissant One"/>
              </a:defRPr>
            </a:lvl7pPr>
            <a:lvl8pPr lvl="7" rtl="0">
              <a:spcBef>
                <a:spcPts val="0"/>
              </a:spcBef>
              <a:spcAft>
                <a:spcPts val="0"/>
              </a:spcAft>
              <a:buSzPts val="2000"/>
              <a:buFont typeface="Croissant One"/>
              <a:buNone/>
              <a:defRPr sz="2000">
                <a:latin typeface="Croissant One"/>
                <a:ea typeface="Croissant One"/>
                <a:cs typeface="Croissant One"/>
                <a:sym typeface="Croissant One"/>
              </a:defRPr>
            </a:lvl8pPr>
            <a:lvl9pPr lvl="8" rtl="0">
              <a:spcBef>
                <a:spcPts val="0"/>
              </a:spcBef>
              <a:spcAft>
                <a:spcPts val="0"/>
              </a:spcAft>
              <a:buSzPts val="2000"/>
              <a:buFont typeface="Croissant One"/>
              <a:buNone/>
              <a:defRPr sz="2000">
                <a:latin typeface="Croissant One"/>
                <a:ea typeface="Croissant One"/>
                <a:cs typeface="Croissant One"/>
                <a:sym typeface="Croissant One"/>
              </a:defRPr>
            </a:lvl9pPr>
          </a:lstStyle>
          <a:p/>
        </p:txBody>
      </p:sp>
      <p:sp>
        <p:nvSpPr>
          <p:cNvPr id="786" name="Google Shape;786;p22"/>
          <p:cNvSpPr txBox="1"/>
          <p:nvPr>
            <p:ph idx="3" type="subTitle"/>
          </p:nvPr>
        </p:nvSpPr>
        <p:spPr>
          <a:xfrm>
            <a:off x="3579838" y="3810330"/>
            <a:ext cx="19842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None/>
              <a:defRPr sz="1600">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87" name="Google Shape;787;p22"/>
          <p:cNvSpPr txBox="1"/>
          <p:nvPr>
            <p:ph idx="4" type="subTitle"/>
          </p:nvPr>
        </p:nvSpPr>
        <p:spPr>
          <a:xfrm>
            <a:off x="3579838" y="3050375"/>
            <a:ext cx="1984200" cy="819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000"/>
              <a:buFont typeface="Croissant One"/>
              <a:buNone/>
              <a:defRPr b="1" sz="2200">
                <a:solidFill>
                  <a:schemeClr val="accent1"/>
                </a:solidFill>
                <a:latin typeface="Work Sans"/>
                <a:ea typeface="Work Sans"/>
                <a:cs typeface="Work Sans"/>
                <a:sym typeface="Work Sans"/>
              </a:defRPr>
            </a:lvl1pPr>
            <a:lvl2pPr lvl="1" rtl="0">
              <a:spcBef>
                <a:spcPts val="0"/>
              </a:spcBef>
              <a:spcAft>
                <a:spcPts val="0"/>
              </a:spcAft>
              <a:buSzPts val="2000"/>
              <a:buFont typeface="Croissant One"/>
              <a:buNone/>
              <a:defRPr sz="2000">
                <a:latin typeface="Croissant One"/>
                <a:ea typeface="Croissant One"/>
                <a:cs typeface="Croissant One"/>
                <a:sym typeface="Croissant One"/>
              </a:defRPr>
            </a:lvl2pPr>
            <a:lvl3pPr lvl="2" rtl="0">
              <a:spcBef>
                <a:spcPts val="0"/>
              </a:spcBef>
              <a:spcAft>
                <a:spcPts val="0"/>
              </a:spcAft>
              <a:buSzPts val="2000"/>
              <a:buFont typeface="Croissant One"/>
              <a:buNone/>
              <a:defRPr sz="2000">
                <a:latin typeface="Croissant One"/>
                <a:ea typeface="Croissant One"/>
                <a:cs typeface="Croissant One"/>
                <a:sym typeface="Croissant One"/>
              </a:defRPr>
            </a:lvl3pPr>
            <a:lvl4pPr lvl="3" rtl="0">
              <a:spcBef>
                <a:spcPts val="0"/>
              </a:spcBef>
              <a:spcAft>
                <a:spcPts val="0"/>
              </a:spcAft>
              <a:buSzPts val="2000"/>
              <a:buFont typeface="Croissant One"/>
              <a:buNone/>
              <a:defRPr sz="2000">
                <a:latin typeface="Croissant One"/>
                <a:ea typeface="Croissant One"/>
                <a:cs typeface="Croissant One"/>
                <a:sym typeface="Croissant One"/>
              </a:defRPr>
            </a:lvl4pPr>
            <a:lvl5pPr lvl="4" rtl="0">
              <a:spcBef>
                <a:spcPts val="0"/>
              </a:spcBef>
              <a:spcAft>
                <a:spcPts val="0"/>
              </a:spcAft>
              <a:buSzPts val="2000"/>
              <a:buFont typeface="Croissant One"/>
              <a:buNone/>
              <a:defRPr sz="2000">
                <a:latin typeface="Croissant One"/>
                <a:ea typeface="Croissant One"/>
                <a:cs typeface="Croissant One"/>
                <a:sym typeface="Croissant One"/>
              </a:defRPr>
            </a:lvl5pPr>
            <a:lvl6pPr lvl="5" rtl="0">
              <a:spcBef>
                <a:spcPts val="0"/>
              </a:spcBef>
              <a:spcAft>
                <a:spcPts val="0"/>
              </a:spcAft>
              <a:buSzPts val="2000"/>
              <a:buFont typeface="Croissant One"/>
              <a:buNone/>
              <a:defRPr sz="2000">
                <a:latin typeface="Croissant One"/>
                <a:ea typeface="Croissant One"/>
                <a:cs typeface="Croissant One"/>
                <a:sym typeface="Croissant One"/>
              </a:defRPr>
            </a:lvl6pPr>
            <a:lvl7pPr lvl="6" rtl="0">
              <a:spcBef>
                <a:spcPts val="0"/>
              </a:spcBef>
              <a:spcAft>
                <a:spcPts val="0"/>
              </a:spcAft>
              <a:buSzPts val="2000"/>
              <a:buFont typeface="Croissant One"/>
              <a:buNone/>
              <a:defRPr sz="2000">
                <a:latin typeface="Croissant One"/>
                <a:ea typeface="Croissant One"/>
                <a:cs typeface="Croissant One"/>
                <a:sym typeface="Croissant One"/>
              </a:defRPr>
            </a:lvl7pPr>
            <a:lvl8pPr lvl="7" rtl="0">
              <a:spcBef>
                <a:spcPts val="0"/>
              </a:spcBef>
              <a:spcAft>
                <a:spcPts val="0"/>
              </a:spcAft>
              <a:buSzPts val="2000"/>
              <a:buFont typeface="Croissant One"/>
              <a:buNone/>
              <a:defRPr sz="2000">
                <a:latin typeface="Croissant One"/>
                <a:ea typeface="Croissant One"/>
                <a:cs typeface="Croissant One"/>
                <a:sym typeface="Croissant One"/>
              </a:defRPr>
            </a:lvl8pPr>
            <a:lvl9pPr lvl="8" rtl="0">
              <a:spcBef>
                <a:spcPts val="0"/>
              </a:spcBef>
              <a:spcAft>
                <a:spcPts val="0"/>
              </a:spcAft>
              <a:buSzPts val="2000"/>
              <a:buFont typeface="Croissant One"/>
              <a:buNone/>
              <a:defRPr sz="2000">
                <a:latin typeface="Croissant One"/>
                <a:ea typeface="Croissant One"/>
                <a:cs typeface="Croissant One"/>
                <a:sym typeface="Croissant One"/>
              </a:defRPr>
            </a:lvl9pPr>
          </a:lstStyle>
          <a:p/>
        </p:txBody>
      </p:sp>
      <p:sp>
        <p:nvSpPr>
          <p:cNvPr id="788" name="Google Shape;788;p22"/>
          <p:cNvSpPr txBox="1"/>
          <p:nvPr>
            <p:ph idx="5" type="subTitle"/>
          </p:nvPr>
        </p:nvSpPr>
        <p:spPr>
          <a:xfrm>
            <a:off x="6095088" y="3810344"/>
            <a:ext cx="19842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None/>
              <a:defRPr sz="1600">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89" name="Google Shape;789;p22"/>
          <p:cNvSpPr txBox="1"/>
          <p:nvPr>
            <p:ph idx="6" type="subTitle"/>
          </p:nvPr>
        </p:nvSpPr>
        <p:spPr>
          <a:xfrm>
            <a:off x="6095088" y="3050375"/>
            <a:ext cx="1984200" cy="819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000"/>
              <a:buFont typeface="Croissant One"/>
              <a:buNone/>
              <a:defRPr b="1" sz="2200">
                <a:solidFill>
                  <a:schemeClr val="accent1"/>
                </a:solidFill>
                <a:latin typeface="Work Sans"/>
                <a:ea typeface="Work Sans"/>
                <a:cs typeface="Work Sans"/>
                <a:sym typeface="Work Sans"/>
              </a:defRPr>
            </a:lvl1pPr>
            <a:lvl2pPr lvl="1" rtl="0">
              <a:spcBef>
                <a:spcPts val="0"/>
              </a:spcBef>
              <a:spcAft>
                <a:spcPts val="0"/>
              </a:spcAft>
              <a:buSzPts val="2000"/>
              <a:buFont typeface="Croissant One"/>
              <a:buNone/>
              <a:defRPr sz="2000">
                <a:latin typeface="Croissant One"/>
                <a:ea typeface="Croissant One"/>
                <a:cs typeface="Croissant One"/>
                <a:sym typeface="Croissant One"/>
              </a:defRPr>
            </a:lvl2pPr>
            <a:lvl3pPr lvl="2" rtl="0">
              <a:spcBef>
                <a:spcPts val="0"/>
              </a:spcBef>
              <a:spcAft>
                <a:spcPts val="0"/>
              </a:spcAft>
              <a:buSzPts val="2000"/>
              <a:buFont typeface="Croissant One"/>
              <a:buNone/>
              <a:defRPr sz="2000">
                <a:latin typeface="Croissant One"/>
                <a:ea typeface="Croissant One"/>
                <a:cs typeface="Croissant One"/>
                <a:sym typeface="Croissant One"/>
              </a:defRPr>
            </a:lvl3pPr>
            <a:lvl4pPr lvl="3" rtl="0">
              <a:spcBef>
                <a:spcPts val="0"/>
              </a:spcBef>
              <a:spcAft>
                <a:spcPts val="0"/>
              </a:spcAft>
              <a:buSzPts val="2000"/>
              <a:buFont typeface="Croissant One"/>
              <a:buNone/>
              <a:defRPr sz="2000">
                <a:latin typeface="Croissant One"/>
                <a:ea typeface="Croissant One"/>
                <a:cs typeface="Croissant One"/>
                <a:sym typeface="Croissant One"/>
              </a:defRPr>
            </a:lvl4pPr>
            <a:lvl5pPr lvl="4" rtl="0">
              <a:spcBef>
                <a:spcPts val="0"/>
              </a:spcBef>
              <a:spcAft>
                <a:spcPts val="0"/>
              </a:spcAft>
              <a:buSzPts val="2000"/>
              <a:buFont typeface="Croissant One"/>
              <a:buNone/>
              <a:defRPr sz="2000">
                <a:latin typeface="Croissant One"/>
                <a:ea typeface="Croissant One"/>
                <a:cs typeface="Croissant One"/>
                <a:sym typeface="Croissant One"/>
              </a:defRPr>
            </a:lvl5pPr>
            <a:lvl6pPr lvl="5" rtl="0">
              <a:spcBef>
                <a:spcPts val="0"/>
              </a:spcBef>
              <a:spcAft>
                <a:spcPts val="0"/>
              </a:spcAft>
              <a:buSzPts val="2000"/>
              <a:buFont typeface="Croissant One"/>
              <a:buNone/>
              <a:defRPr sz="2000">
                <a:latin typeface="Croissant One"/>
                <a:ea typeface="Croissant One"/>
                <a:cs typeface="Croissant One"/>
                <a:sym typeface="Croissant One"/>
              </a:defRPr>
            </a:lvl6pPr>
            <a:lvl7pPr lvl="6" rtl="0">
              <a:spcBef>
                <a:spcPts val="0"/>
              </a:spcBef>
              <a:spcAft>
                <a:spcPts val="0"/>
              </a:spcAft>
              <a:buSzPts val="2000"/>
              <a:buFont typeface="Croissant One"/>
              <a:buNone/>
              <a:defRPr sz="2000">
                <a:latin typeface="Croissant One"/>
                <a:ea typeface="Croissant One"/>
                <a:cs typeface="Croissant One"/>
                <a:sym typeface="Croissant One"/>
              </a:defRPr>
            </a:lvl7pPr>
            <a:lvl8pPr lvl="7" rtl="0">
              <a:spcBef>
                <a:spcPts val="0"/>
              </a:spcBef>
              <a:spcAft>
                <a:spcPts val="0"/>
              </a:spcAft>
              <a:buSzPts val="2000"/>
              <a:buFont typeface="Croissant One"/>
              <a:buNone/>
              <a:defRPr sz="2000">
                <a:latin typeface="Croissant One"/>
                <a:ea typeface="Croissant One"/>
                <a:cs typeface="Croissant One"/>
                <a:sym typeface="Croissant One"/>
              </a:defRPr>
            </a:lvl8pPr>
            <a:lvl9pPr lvl="8" rtl="0">
              <a:spcBef>
                <a:spcPts val="0"/>
              </a:spcBef>
              <a:spcAft>
                <a:spcPts val="0"/>
              </a:spcAft>
              <a:buSzPts val="2000"/>
              <a:buFont typeface="Croissant One"/>
              <a:buNone/>
              <a:defRPr sz="2000">
                <a:latin typeface="Croissant One"/>
                <a:ea typeface="Croissant One"/>
                <a:cs typeface="Croissant One"/>
                <a:sym typeface="Croissant One"/>
              </a:defRPr>
            </a:lvl9pPr>
          </a:lstStyle>
          <a:p/>
        </p:txBody>
      </p:sp>
      <p:sp>
        <p:nvSpPr>
          <p:cNvPr id="790" name="Google Shape;790;p22"/>
          <p:cNvSpPr/>
          <p:nvPr/>
        </p:nvSpPr>
        <p:spPr>
          <a:xfrm>
            <a:off x="466850" y="45425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 name="Google Shape;791;p22"/>
          <p:cNvGrpSpPr/>
          <p:nvPr/>
        </p:nvGrpSpPr>
        <p:grpSpPr>
          <a:xfrm rot="702602">
            <a:off x="154916" y="4730931"/>
            <a:ext cx="168483" cy="278738"/>
            <a:chOff x="2994713" y="2224360"/>
            <a:chExt cx="333286" cy="551387"/>
          </a:xfrm>
        </p:grpSpPr>
        <p:sp>
          <p:nvSpPr>
            <p:cNvPr id="792" name="Google Shape;792;p22"/>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2"/>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2"/>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2"/>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2"/>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2"/>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22"/>
          <p:cNvGrpSpPr/>
          <p:nvPr/>
        </p:nvGrpSpPr>
        <p:grpSpPr>
          <a:xfrm rot="-745016">
            <a:off x="996284" y="4681012"/>
            <a:ext cx="138060" cy="319948"/>
            <a:chOff x="3789373" y="1135858"/>
            <a:chExt cx="273103" cy="632902"/>
          </a:xfrm>
        </p:grpSpPr>
        <p:sp>
          <p:nvSpPr>
            <p:cNvPr id="799" name="Google Shape;799;p22"/>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2"/>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2"/>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22"/>
          <p:cNvGrpSpPr/>
          <p:nvPr/>
        </p:nvGrpSpPr>
        <p:grpSpPr>
          <a:xfrm>
            <a:off x="567046" y="4805104"/>
            <a:ext cx="223134" cy="272917"/>
            <a:chOff x="3410431" y="2717682"/>
            <a:chExt cx="441412" cy="539896"/>
          </a:xfrm>
        </p:grpSpPr>
        <p:sp>
          <p:nvSpPr>
            <p:cNvPr id="803" name="Google Shape;803;p22"/>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2"/>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2"/>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22"/>
          <p:cNvGrpSpPr/>
          <p:nvPr/>
        </p:nvGrpSpPr>
        <p:grpSpPr>
          <a:xfrm>
            <a:off x="8311589" y="4600118"/>
            <a:ext cx="285768" cy="240767"/>
            <a:chOff x="4264060" y="1424745"/>
            <a:chExt cx="543905" cy="458254"/>
          </a:xfrm>
        </p:grpSpPr>
        <p:sp>
          <p:nvSpPr>
            <p:cNvPr id="807" name="Google Shape;807;p22"/>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2"/>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22"/>
          <p:cNvGrpSpPr/>
          <p:nvPr/>
        </p:nvGrpSpPr>
        <p:grpSpPr>
          <a:xfrm rot="850670">
            <a:off x="7991597" y="4817200"/>
            <a:ext cx="247823" cy="248717"/>
            <a:chOff x="2694759" y="3017326"/>
            <a:chExt cx="485600" cy="487350"/>
          </a:xfrm>
        </p:grpSpPr>
        <p:sp>
          <p:nvSpPr>
            <p:cNvPr id="810" name="Google Shape;810;p22"/>
            <p:cNvSpPr/>
            <p:nvPr/>
          </p:nvSpPr>
          <p:spPr>
            <a:xfrm>
              <a:off x="2694759" y="3095960"/>
              <a:ext cx="485600" cy="408716"/>
            </a:xfrm>
            <a:custGeom>
              <a:rect b="b" l="l" r="r" t="t"/>
              <a:pathLst>
                <a:path extrusionOk="0" h="28951" w="34397">
                  <a:moveTo>
                    <a:pt x="26096" y="1414"/>
                  </a:moveTo>
                  <a:cubicBezTo>
                    <a:pt x="29895" y="1414"/>
                    <a:pt x="32983" y="4502"/>
                    <a:pt x="32983" y="8297"/>
                  </a:cubicBezTo>
                  <a:lnTo>
                    <a:pt x="32983" y="20650"/>
                  </a:lnTo>
                  <a:cubicBezTo>
                    <a:pt x="32983" y="24445"/>
                    <a:pt x="29895" y="27533"/>
                    <a:pt x="26096" y="27533"/>
                  </a:cubicBezTo>
                  <a:lnTo>
                    <a:pt x="8296" y="27533"/>
                  </a:lnTo>
                  <a:cubicBezTo>
                    <a:pt x="4498" y="27533"/>
                    <a:pt x="1409" y="24445"/>
                    <a:pt x="1409" y="20650"/>
                  </a:cubicBezTo>
                  <a:lnTo>
                    <a:pt x="1409" y="8297"/>
                  </a:lnTo>
                  <a:cubicBezTo>
                    <a:pt x="1409" y="4502"/>
                    <a:pt x="4498" y="1414"/>
                    <a:pt x="8296" y="1414"/>
                  </a:cubicBezTo>
                  <a:close/>
                  <a:moveTo>
                    <a:pt x="8296" y="1"/>
                  </a:moveTo>
                  <a:cubicBezTo>
                    <a:pt x="3722" y="1"/>
                    <a:pt x="0" y="3726"/>
                    <a:pt x="0" y="8297"/>
                  </a:cubicBezTo>
                  <a:lnTo>
                    <a:pt x="0" y="20650"/>
                  </a:lnTo>
                  <a:cubicBezTo>
                    <a:pt x="0" y="25225"/>
                    <a:pt x="3722" y="28950"/>
                    <a:pt x="8296" y="28950"/>
                  </a:cubicBezTo>
                  <a:lnTo>
                    <a:pt x="26096" y="28950"/>
                  </a:lnTo>
                  <a:cubicBezTo>
                    <a:pt x="30675" y="28950"/>
                    <a:pt x="34396" y="25225"/>
                    <a:pt x="34396" y="20650"/>
                  </a:cubicBezTo>
                  <a:lnTo>
                    <a:pt x="34396" y="8297"/>
                  </a:lnTo>
                  <a:cubicBezTo>
                    <a:pt x="34396" y="3726"/>
                    <a:pt x="30671" y="1"/>
                    <a:pt x="260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2"/>
            <p:cNvSpPr/>
            <p:nvPr/>
          </p:nvSpPr>
          <p:spPr>
            <a:xfrm>
              <a:off x="2884300" y="3202562"/>
              <a:ext cx="106460" cy="195457"/>
            </a:xfrm>
            <a:custGeom>
              <a:rect b="b" l="l" r="r" t="t"/>
              <a:pathLst>
                <a:path extrusionOk="0" h="13845" w="7541">
                  <a:moveTo>
                    <a:pt x="1" y="1"/>
                  </a:moveTo>
                  <a:lnTo>
                    <a:pt x="1" y="13844"/>
                  </a:lnTo>
                  <a:lnTo>
                    <a:pt x="7540" y="13844"/>
                  </a:lnTo>
                  <a:lnTo>
                    <a:pt x="754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2"/>
            <p:cNvSpPr/>
            <p:nvPr/>
          </p:nvSpPr>
          <p:spPr>
            <a:xfrm>
              <a:off x="2839830" y="3247088"/>
              <a:ext cx="195443" cy="106460"/>
            </a:xfrm>
            <a:custGeom>
              <a:rect b="b" l="l" r="r" t="t"/>
              <a:pathLst>
                <a:path extrusionOk="0" h="7541" w="13844">
                  <a:moveTo>
                    <a:pt x="1" y="1"/>
                  </a:moveTo>
                  <a:lnTo>
                    <a:pt x="1" y="7540"/>
                  </a:lnTo>
                  <a:lnTo>
                    <a:pt x="13844" y="7540"/>
                  </a:lnTo>
                  <a:lnTo>
                    <a:pt x="13844"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2"/>
            <p:cNvSpPr/>
            <p:nvPr/>
          </p:nvSpPr>
          <p:spPr>
            <a:xfrm>
              <a:off x="2829863" y="3017326"/>
              <a:ext cx="215391" cy="98597"/>
            </a:xfrm>
            <a:custGeom>
              <a:rect b="b" l="l" r="r" t="t"/>
              <a:pathLst>
                <a:path extrusionOk="0" h="6984" w="15257">
                  <a:moveTo>
                    <a:pt x="11300" y="1413"/>
                  </a:moveTo>
                  <a:cubicBezTo>
                    <a:pt x="12701" y="1413"/>
                    <a:pt x="13840" y="2552"/>
                    <a:pt x="13844" y="3957"/>
                  </a:cubicBezTo>
                  <a:lnTo>
                    <a:pt x="13844" y="5571"/>
                  </a:lnTo>
                  <a:lnTo>
                    <a:pt x="1413" y="5571"/>
                  </a:lnTo>
                  <a:lnTo>
                    <a:pt x="1413" y="3957"/>
                  </a:lnTo>
                  <a:cubicBezTo>
                    <a:pt x="1413" y="2552"/>
                    <a:pt x="2552" y="1413"/>
                    <a:pt x="3957" y="1413"/>
                  </a:cubicBezTo>
                  <a:close/>
                  <a:moveTo>
                    <a:pt x="3957" y="0"/>
                  </a:moveTo>
                  <a:cubicBezTo>
                    <a:pt x="1772" y="0"/>
                    <a:pt x="0" y="1772"/>
                    <a:pt x="0" y="3957"/>
                  </a:cubicBezTo>
                  <a:lnTo>
                    <a:pt x="0" y="6984"/>
                  </a:lnTo>
                  <a:lnTo>
                    <a:pt x="15256" y="6984"/>
                  </a:lnTo>
                  <a:lnTo>
                    <a:pt x="15256" y="3957"/>
                  </a:lnTo>
                  <a:cubicBezTo>
                    <a:pt x="15253" y="1772"/>
                    <a:pt x="13481" y="0"/>
                    <a:pt x="1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22"/>
          <p:cNvGrpSpPr/>
          <p:nvPr/>
        </p:nvGrpSpPr>
        <p:grpSpPr>
          <a:xfrm rot="-899971">
            <a:off x="8816002" y="4633692"/>
            <a:ext cx="232541" cy="414588"/>
            <a:chOff x="308050" y="960575"/>
            <a:chExt cx="360600" cy="642900"/>
          </a:xfrm>
        </p:grpSpPr>
        <p:sp>
          <p:nvSpPr>
            <p:cNvPr id="815" name="Google Shape;815;p22"/>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 name="Google Shape;816;p22"/>
            <p:cNvGrpSpPr/>
            <p:nvPr/>
          </p:nvGrpSpPr>
          <p:grpSpPr>
            <a:xfrm>
              <a:off x="308050" y="960575"/>
              <a:ext cx="360600" cy="642900"/>
              <a:chOff x="839250" y="836025"/>
              <a:chExt cx="360600" cy="642900"/>
            </a:xfrm>
          </p:grpSpPr>
          <p:sp>
            <p:nvSpPr>
              <p:cNvPr id="817" name="Google Shape;817;p22"/>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 name="Google Shape;818;p22"/>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819" name="Google Shape;819;p22"/>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820" name="Google Shape;820;p22"/>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1" name="Google Shape;821;p22"/>
          <p:cNvSpPr/>
          <p:nvPr/>
        </p:nvSpPr>
        <p:spPr>
          <a:xfrm>
            <a:off x="8548425" y="48914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 name="Google Shape;822;p22"/>
          <p:cNvGrpSpPr/>
          <p:nvPr/>
        </p:nvGrpSpPr>
        <p:grpSpPr>
          <a:xfrm flipH="1">
            <a:off x="564532" y="180847"/>
            <a:ext cx="313994" cy="205922"/>
            <a:chOff x="4277246" y="2003393"/>
            <a:chExt cx="464282" cy="304529"/>
          </a:xfrm>
        </p:grpSpPr>
        <p:sp>
          <p:nvSpPr>
            <p:cNvPr id="823" name="Google Shape;823;p22"/>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22"/>
          <p:cNvGrpSpPr/>
          <p:nvPr/>
        </p:nvGrpSpPr>
        <p:grpSpPr>
          <a:xfrm flipH="1" rot="-1286723">
            <a:off x="8768578" y="197244"/>
            <a:ext cx="191107" cy="352962"/>
            <a:chOff x="4848722" y="2011765"/>
            <a:chExt cx="394754" cy="728943"/>
          </a:xfrm>
        </p:grpSpPr>
        <p:sp>
          <p:nvSpPr>
            <p:cNvPr id="827" name="Google Shape;827;p22"/>
            <p:cNvSpPr/>
            <p:nvPr/>
          </p:nvSpPr>
          <p:spPr>
            <a:xfrm>
              <a:off x="4858689" y="2393361"/>
              <a:ext cx="89773" cy="231146"/>
            </a:xfrm>
            <a:custGeom>
              <a:rect b="b" l="l" r="r" t="t"/>
              <a:pathLst>
                <a:path extrusionOk="0" h="16373" w="6359">
                  <a:moveTo>
                    <a:pt x="1" y="1"/>
                  </a:moveTo>
                  <a:lnTo>
                    <a:pt x="1" y="16373"/>
                  </a:lnTo>
                  <a:lnTo>
                    <a:pt x="6359" y="16373"/>
                  </a:lnTo>
                  <a:lnTo>
                    <a:pt x="6359"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2"/>
            <p:cNvSpPr/>
            <p:nvPr/>
          </p:nvSpPr>
          <p:spPr>
            <a:xfrm>
              <a:off x="5020278" y="2393361"/>
              <a:ext cx="213217" cy="231146"/>
            </a:xfrm>
            <a:custGeom>
              <a:rect b="b" l="l" r="r" t="t"/>
              <a:pathLst>
                <a:path extrusionOk="0" h="16373" w="15103">
                  <a:moveTo>
                    <a:pt x="1" y="1"/>
                  </a:moveTo>
                  <a:lnTo>
                    <a:pt x="1" y="16373"/>
                  </a:lnTo>
                  <a:lnTo>
                    <a:pt x="15103" y="16373"/>
                  </a:lnTo>
                  <a:lnTo>
                    <a:pt x="1510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2"/>
            <p:cNvSpPr/>
            <p:nvPr/>
          </p:nvSpPr>
          <p:spPr>
            <a:xfrm>
              <a:off x="4848722" y="2126215"/>
              <a:ext cx="394754" cy="614492"/>
            </a:xfrm>
            <a:custGeom>
              <a:rect b="b" l="l" r="r" t="t"/>
              <a:pathLst>
                <a:path extrusionOk="0" h="43527" w="27962">
                  <a:moveTo>
                    <a:pt x="19248" y="1417"/>
                  </a:moveTo>
                  <a:lnTo>
                    <a:pt x="19248" y="3050"/>
                  </a:lnTo>
                  <a:cubicBezTo>
                    <a:pt x="19248" y="7107"/>
                    <a:pt x="21796" y="10798"/>
                    <a:pt x="25591" y="12234"/>
                  </a:cubicBezTo>
                  <a:cubicBezTo>
                    <a:pt x="26166" y="12454"/>
                    <a:pt x="26544" y="13002"/>
                    <a:pt x="26548" y="13620"/>
                  </a:cubicBezTo>
                  <a:lnTo>
                    <a:pt x="26548" y="39006"/>
                  </a:lnTo>
                  <a:cubicBezTo>
                    <a:pt x="26544" y="40720"/>
                    <a:pt x="25155" y="42113"/>
                    <a:pt x="23437" y="42113"/>
                  </a:cubicBezTo>
                  <a:lnTo>
                    <a:pt x="4521" y="42113"/>
                  </a:lnTo>
                  <a:cubicBezTo>
                    <a:pt x="2807" y="42113"/>
                    <a:pt x="1413" y="40720"/>
                    <a:pt x="1413" y="39006"/>
                  </a:cubicBezTo>
                  <a:lnTo>
                    <a:pt x="1413" y="13623"/>
                  </a:lnTo>
                  <a:cubicBezTo>
                    <a:pt x="1413" y="13006"/>
                    <a:pt x="1795" y="12454"/>
                    <a:pt x="2371" y="12234"/>
                  </a:cubicBezTo>
                  <a:cubicBezTo>
                    <a:pt x="6165" y="10798"/>
                    <a:pt x="8713" y="7107"/>
                    <a:pt x="8713" y="3054"/>
                  </a:cubicBezTo>
                  <a:lnTo>
                    <a:pt x="8713" y="1417"/>
                  </a:lnTo>
                  <a:close/>
                  <a:moveTo>
                    <a:pt x="7300" y="0"/>
                  </a:moveTo>
                  <a:lnTo>
                    <a:pt x="7300" y="3046"/>
                  </a:lnTo>
                  <a:cubicBezTo>
                    <a:pt x="7300" y="6520"/>
                    <a:pt x="5119" y="9682"/>
                    <a:pt x="1869" y="10913"/>
                  </a:cubicBezTo>
                  <a:cubicBezTo>
                    <a:pt x="745" y="11342"/>
                    <a:pt x="4" y="12419"/>
                    <a:pt x="0" y="13620"/>
                  </a:cubicBezTo>
                  <a:lnTo>
                    <a:pt x="0" y="39002"/>
                  </a:lnTo>
                  <a:cubicBezTo>
                    <a:pt x="4" y="41499"/>
                    <a:pt x="2027" y="43522"/>
                    <a:pt x="4521" y="43526"/>
                  </a:cubicBezTo>
                  <a:lnTo>
                    <a:pt x="23437" y="43526"/>
                  </a:lnTo>
                  <a:cubicBezTo>
                    <a:pt x="25934" y="43522"/>
                    <a:pt x="27957" y="41499"/>
                    <a:pt x="27961" y="39002"/>
                  </a:cubicBezTo>
                  <a:lnTo>
                    <a:pt x="27961" y="13620"/>
                  </a:lnTo>
                  <a:cubicBezTo>
                    <a:pt x="27953" y="12419"/>
                    <a:pt x="27212" y="11346"/>
                    <a:pt x="26093" y="10917"/>
                  </a:cubicBezTo>
                  <a:cubicBezTo>
                    <a:pt x="22842" y="9686"/>
                    <a:pt x="20661" y="6528"/>
                    <a:pt x="20661" y="3054"/>
                  </a:cubicBezTo>
                  <a:lnTo>
                    <a:pt x="206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2"/>
            <p:cNvSpPr/>
            <p:nvPr/>
          </p:nvSpPr>
          <p:spPr>
            <a:xfrm>
              <a:off x="4904966" y="2011765"/>
              <a:ext cx="282265" cy="134455"/>
            </a:xfrm>
            <a:custGeom>
              <a:rect b="b" l="l" r="r" t="t"/>
              <a:pathLst>
                <a:path extrusionOk="0" h="9524" w="19994">
                  <a:moveTo>
                    <a:pt x="18580" y="1413"/>
                  </a:moveTo>
                  <a:lnTo>
                    <a:pt x="18580" y="8111"/>
                  </a:lnTo>
                  <a:lnTo>
                    <a:pt x="1409" y="8111"/>
                  </a:lnTo>
                  <a:lnTo>
                    <a:pt x="1409" y="1413"/>
                  </a:lnTo>
                  <a:close/>
                  <a:moveTo>
                    <a:pt x="0" y="0"/>
                  </a:moveTo>
                  <a:lnTo>
                    <a:pt x="0" y="9524"/>
                  </a:lnTo>
                  <a:lnTo>
                    <a:pt x="19993" y="9524"/>
                  </a:lnTo>
                  <a:lnTo>
                    <a:pt x="199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a:off x="4968185"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a:off x="5036090"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a:off x="5104051"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 name="Google Shape;834;p22"/>
          <p:cNvSpPr/>
          <p:nvPr/>
        </p:nvSpPr>
        <p:spPr>
          <a:xfrm flipH="1">
            <a:off x="8079325" y="1065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rot="10800000">
            <a:off x="116275" y="1809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a:off x="290850" y="4899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rot="10800000">
            <a:off x="1049725" y="742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rot="10800000">
            <a:off x="8517325" y="4392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7_1_2">
    <p:spTree>
      <p:nvGrpSpPr>
        <p:cNvPr id="839" name="Shape 839"/>
        <p:cNvGrpSpPr/>
        <p:nvPr/>
      </p:nvGrpSpPr>
      <p:grpSpPr>
        <a:xfrm>
          <a:off x="0" y="0"/>
          <a:ext cx="0" cy="0"/>
          <a:chOff x="0" y="0"/>
          <a:chExt cx="0" cy="0"/>
        </a:xfrm>
      </p:grpSpPr>
      <p:sp>
        <p:nvSpPr>
          <p:cNvPr id="840" name="Google Shape;840;p23"/>
          <p:cNvSpPr txBox="1"/>
          <p:nvPr>
            <p:ph type="title"/>
          </p:nvPr>
        </p:nvSpPr>
        <p:spPr>
          <a:xfrm>
            <a:off x="713225" y="539500"/>
            <a:ext cx="7717500" cy="70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841" name="Google Shape;841;p23"/>
          <p:cNvSpPr txBox="1"/>
          <p:nvPr>
            <p:ph idx="1" type="subTitle"/>
          </p:nvPr>
        </p:nvSpPr>
        <p:spPr>
          <a:xfrm>
            <a:off x="1064750" y="3505543"/>
            <a:ext cx="1984200" cy="535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None/>
              <a:defRPr sz="1600">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2" name="Google Shape;842;p23"/>
          <p:cNvSpPr txBox="1"/>
          <p:nvPr>
            <p:ph idx="2" type="subTitle"/>
          </p:nvPr>
        </p:nvSpPr>
        <p:spPr>
          <a:xfrm>
            <a:off x="1064750" y="3094025"/>
            <a:ext cx="1984200" cy="4713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000"/>
              <a:buFont typeface="Croissant One"/>
              <a:buNone/>
              <a:defRPr b="1" sz="2200">
                <a:solidFill>
                  <a:schemeClr val="accent1"/>
                </a:solidFill>
                <a:latin typeface="Work Sans"/>
                <a:ea typeface="Work Sans"/>
                <a:cs typeface="Work Sans"/>
                <a:sym typeface="Work Sans"/>
              </a:defRPr>
            </a:lvl1pPr>
            <a:lvl2pPr lvl="1" rtl="0">
              <a:spcBef>
                <a:spcPts val="0"/>
              </a:spcBef>
              <a:spcAft>
                <a:spcPts val="0"/>
              </a:spcAft>
              <a:buSzPts val="2000"/>
              <a:buFont typeface="Croissant One"/>
              <a:buNone/>
              <a:defRPr sz="2000">
                <a:latin typeface="Croissant One"/>
                <a:ea typeface="Croissant One"/>
                <a:cs typeface="Croissant One"/>
                <a:sym typeface="Croissant One"/>
              </a:defRPr>
            </a:lvl2pPr>
            <a:lvl3pPr lvl="2" rtl="0">
              <a:spcBef>
                <a:spcPts val="0"/>
              </a:spcBef>
              <a:spcAft>
                <a:spcPts val="0"/>
              </a:spcAft>
              <a:buSzPts val="2000"/>
              <a:buFont typeface="Croissant One"/>
              <a:buNone/>
              <a:defRPr sz="2000">
                <a:latin typeface="Croissant One"/>
                <a:ea typeface="Croissant One"/>
                <a:cs typeface="Croissant One"/>
                <a:sym typeface="Croissant One"/>
              </a:defRPr>
            </a:lvl3pPr>
            <a:lvl4pPr lvl="3" rtl="0">
              <a:spcBef>
                <a:spcPts val="0"/>
              </a:spcBef>
              <a:spcAft>
                <a:spcPts val="0"/>
              </a:spcAft>
              <a:buSzPts val="2000"/>
              <a:buFont typeface="Croissant One"/>
              <a:buNone/>
              <a:defRPr sz="2000">
                <a:latin typeface="Croissant One"/>
                <a:ea typeface="Croissant One"/>
                <a:cs typeface="Croissant One"/>
                <a:sym typeface="Croissant One"/>
              </a:defRPr>
            </a:lvl4pPr>
            <a:lvl5pPr lvl="4" rtl="0">
              <a:spcBef>
                <a:spcPts val="0"/>
              </a:spcBef>
              <a:spcAft>
                <a:spcPts val="0"/>
              </a:spcAft>
              <a:buSzPts val="2000"/>
              <a:buFont typeface="Croissant One"/>
              <a:buNone/>
              <a:defRPr sz="2000">
                <a:latin typeface="Croissant One"/>
                <a:ea typeface="Croissant One"/>
                <a:cs typeface="Croissant One"/>
                <a:sym typeface="Croissant One"/>
              </a:defRPr>
            </a:lvl5pPr>
            <a:lvl6pPr lvl="5" rtl="0">
              <a:spcBef>
                <a:spcPts val="0"/>
              </a:spcBef>
              <a:spcAft>
                <a:spcPts val="0"/>
              </a:spcAft>
              <a:buSzPts val="2000"/>
              <a:buFont typeface="Croissant One"/>
              <a:buNone/>
              <a:defRPr sz="2000">
                <a:latin typeface="Croissant One"/>
                <a:ea typeface="Croissant One"/>
                <a:cs typeface="Croissant One"/>
                <a:sym typeface="Croissant One"/>
              </a:defRPr>
            </a:lvl6pPr>
            <a:lvl7pPr lvl="6" rtl="0">
              <a:spcBef>
                <a:spcPts val="0"/>
              </a:spcBef>
              <a:spcAft>
                <a:spcPts val="0"/>
              </a:spcAft>
              <a:buSzPts val="2000"/>
              <a:buFont typeface="Croissant One"/>
              <a:buNone/>
              <a:defRPr sz="2000">
                <a:latin typeface="Croissant One"/>
                <a:ea typeface="Croissant One"/>
                <a:cs typeface="Croissant One"/>
                <a:sym typeface="Croissant One"/>
              </a:defRPr>
            </a:lvl7pPr>
            <a:lvl8pPr lvl="7" rtl="0">
              <a:spcBef>
                <a:spcPts val="0"/>
              </a:spcBef>
              <a:spcAft>
                <a:spcPts val="0"/>
              </a:spcAft>
              <a:buSzPts val="2000"/>
              <a:buFont typeface="Croissant One"/>
              <a:buNone/>
              <a:defRPr sz="2000">
                <a:latin typeface="Croissant One"/>
                <a:ea typeface="Croissant One"/>
                <a:cs typeface="Croissant One"/>
                <a:sym typeface="Croissant One"/>
              </a:defRPr>
            </a:lvl8pPr>
            <a:lvl9pPr lvl="8" rtl="0">
              <a:spcBef>
                <a:spcPts val="0"/>
              </a:spcBef>
              <a:spcAft>
                <a:spcPts val="0"/>
              </a:spcAft>
              <a:buSzPts val="2000"/>
              <a:buFont typeface="Croissant One"/>
              <a:buNone/>
              <a:defRPr sz="2000">
                <a:latin typeface="Croissant One"/>
                <a:ea typeface="Croissant One"/>
                <a:cs typeface="Croissant One"/>
                <a:sym typeface="Croissant One"/>
              </a:defRPr>
            </a:lvl9pPr>
          </a:lstStyle>
          <a:p/>
        </p:txBody>
      </p:sp>
      <p:sp>
        <p:nvSpPr>
          <p:cNvPr id="843" name="Google Shape;843;p23"/>
          <p:cNvSpPr txBox="1"/>
          <p:nvPr>
            <p:ph idx="3" type="subTitle"/>
          </p:nvPr>
        </p:nvSpPr>
        <p:spPr>
          <a:xfrm>
            <a:off x="3579938" y="3505530"/>
            <a:ext cx="1984200" cy="535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None/>
              <a:defRPr sz="1600">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4" name="Google Shape;844;p23"/>
          <p:cNvSpPr txBox="1"/>
          <p:nvPr>
            <p:ph idx="4" type="subTitle"/>
          </p:nvPr>
        </p:nvSpPr>
        <p:spPr>
          <a:xfrm>
            <a:off x="3579938" y="3094025"/>
            <a:ext cx="1984200" cy="4713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000"/>
              <a:buFont typeface="Croissant One"/>
              <a:buNone/>
              <a:defRPr b="1" sz="2200">
                <a:solidFill>
                  <a:schemeClr val="accent1"/>
                </a:solidFill>
                <a:latin typeface="Work Sans"/>
                <a:ea typeface="Work Sans"/>
                <a:cs typeface="Work Sans"/>
                <a:sym typeface="Work Sans"/>
              </a:defRPr>
            </a:lvl1pPr>
            <a:lvl2pPr lvl="1" rtl="0">
              <a:spcBef>
                <a:spcPts val="0"/>
              </a:spcBef>
              <a:spcAft>
                <a:spcPts val="0"/>
              </a:spcAft>
              <a:buSzPts val="2000"/>
              <a:buFont typeface="Croissant One"/>
              <a:buNone/>
              <a:defRPr sz="2000">
                <a:latin typeface="Croissant One"/>
                <a:ea typeface="Croissant One"/>
                <a:cs typeface="Croissant One"/>
                <a:sym typeface="Croissant One"/>
              </a:defRPr>
            </a:lvl2pPr>
            <a:lvl3pPr lvl="2" rtl="0">
              <a:spcBef>
                <a:spcPts val="0"/>
              </a:spcBef>
              <a:spcAft>
                <a:spcPts val="0"/>
              </a:spcAft>
              <a:buSzPts val="2000"/>
              <a:buFont typeface="Croissant One"/>
              <a:buNone/>
              <a:defRPr sz="2000">
                <a:latin typeface="Croissant One"/>
                <a:ea typeface="Croissant One"/>
                <a:cs typeface="Croissant One"/>
                <a:sym typeface="Croissant One"/>
              </a:defRPr>
            </a:lvl3pPr>
            <a:lvl4pPr lvl="3" rtl="0">
              <a:spcBef>
                <a:spcPts val="0"/>
              </a:spcBef>
              <a:spcAft>
                <a:spcPts val="0"/>
              </a:spcAft>
              <a:buSzPts val="2000"/>
              <a:buFont typeface="Croissant One"/>
              <a:buNone/>
              <a:defRPr sz="2000">
                <a:latin typeface="Croissant One"/>
                <a:ea typeface="Croissant One"/>
                <a:cs typeface="Croissant One"/>
                <a:sym typeface="Croissant One"/>
              </a:defRPr>
            </a:lvl4pPr>
            <a:lvl5pPr lvl="4" rtl="0">
              <a:spcBef>
                <a:spcPts val="0"/>
              </a:spcBef>
              <a:spcAft>
                <a:spcPts val="0"/>
              </a:spcAft>
              <a:buSzPts val="2000"/>
              <a:buFont typeface="Croissant One"/>
              <a:buNone/>
              <a:defRPr sz="2000">
                <a:latin typeface="Croissant One"/>
                <a:ea typeface="Croissant One"/>
                <a:cs typeface="Croissant One"/>
                <a:sym typeface="Croissant One"/>
              </a:defRPr>
            </a:lvl5pPr>
            <a:lvl6pPr lvl="5" rtl="0">
              <a:spcBef>
                <a:spcPts val="0"/>
              </a:spcBef>
              <a:spcAft>
                <a:spcPts val="0"/>
              </a:spcAft>
              <a:buSzPts val="2000"/>
              <a:buFont typeface="Croissant One"/>
              <a:buNone/>
              <a:defRPr sz="2000">
                <a:latin typeface="Croissant One"/>
                <a:ea typeface="Croissant One"/>
                <a:cs typeface="Croissant One"/>
                <a:sym typeface="Croissant One"/>
              </a:defRPr>
            </a:lvl6pPr>
            <a:lvl7pPr lvl="6" rtl="0">
              <a:spcBef>
                <a:spcPts val="0"/>
              </a:spcBef>
              <a:spcAft>
                <a:spcPts val="0"/>
              </a:spcAft>
              <a:buSzPts val="2000"/>
              <a:buFont typeface="Croissant One"/>
              <a:buNone/>
              <a:defRPr sz="2000">
                <a:latin typeface="Croissant One"/>
                <a:ea typeface="Croissant One"/>
                <a:cs typeface="Croissant One"/>
                <a:sym typeface="Croissant One"/>
              </a:defRPr>
            </a:lvl7pPr>
            <a:lvl8pPr lvl="7" rtl="0">
              <a:spcBef>
                <a:spcPts val="0"/>
              </a:spcBef>
              <a:spcAft>
                <a:spcPts val="0"/>
              </a:spcAft>
              <a:buSzPts val="2000"/>
              <a:buFont typeface="Croissant One"/>
              <a:buNone/>
              <a:defRPr sz="2000">
                <a:latin typeface="Croissant One"/>
                <a:ea typeface="Croissant One"/>
                <a:cs typeface="Croissant One"/>
                <a:sym typeface="Croissant One"/>
              </a:defRPr>
            </a:lvl8pPr>
            <a:lvl9pPr lvl="8" rtl="0">
              <a:spcBef>
                <a:spcPts val="0"/>
              </a:spcBef>
              <a:spcAft>
                <a:spcPts val="0"/>
              </a:spcAft>
              <a:buSzPts val="2000"/>
              <a:buFont typeface="Croissant One"/>
              <a:buNone/>
              <a:defRPr sz="2000">
                <a:latin typeface="Croissant One"/>
                <a:ea typeface="Croissant One"/>
                <a:cs typeface="Croissant One"/>
                <a:sym typeface="Croissant One"/>
              </a:defRPr>
            </a:lvl9pPr>
          </a:lstStyle>
          <a:p/>
        </p:txBody>
      </p:sp>
      <p:sp>
        <p:nvSpPr>
          <p:cNvPr id="845" name="Google Shape;845;p23"/>
          <p:cNvSpPr txBox="1"/>
          <p:nvPr>
            <p:ph idx="5" type="subTitle"/>
          </p:nvPr>
        </p:nvSpPr>
        <p:spPr>
          <a:xfrm>
            <a:off x="6095125" y="3505543"/>
            <a:ext cx="1984200" cy="5355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1400"/>
              <a:buNone/>
              <a:defRPr sz="1600">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6" name="Google Shape;846;p23"/>
          <p:cNvSpPr txBox="1"/>
          <p:nvPr>
            <p:ph idx="6" type="subTitle"/>
          </p:nvPr>
        </p:nvSpPr>
        <p:spPr>
          <a:xfrm>
            <a:off x="6095125" y="3094025"/>
            <a:ext cx="1984200" cy="4713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000"/>
              <a:buFont typeface="Croissant One"/>
              <a:buNone/>
              <a:defRPr b="1" sz="2200">
                <a:solidFill>
                  <a:schemeClr val="accent1"/>
                </a:solidFill>
                <a:latin typeface="Work Sans"/>
                <a:ea typeface="Work Sans"/>
                <a:cs typeface="Work Sans"/>
                <a:sym typeface="Work Sans"/>
              </a:defRPr>
            </a:lvl1pPr>
            <a:lvl2pPr lvl="1" rtl="0">
              <a:spcBef>
                <a:spcPts val="0"/>
              </a:spcBef>
              <a:spcAft>
                <a:spcPts val="0"/>
              </a:spcAft>
              <a:buSzPts val="2000"/>
              <a:buFont typeface="Croissant One"/>
              <a:buNone/>
              <a:defRPr sz="2000">
                <a:latin typeface="Croissant One"/>
                <a:ea typeface="Croissant One"/>
                <a:cs typeface="Croissant One"/>
                <a:sym typeface="Croissant One"/>
              </a:defRPr>
            </a:lvl2pPr>
            <a:lvl3pPr lvl="2" rtl="0">
              <a:spcBef>
                <a:spcPts val="0"/>
              </a:spcBef>
              <a:spcAft>
                <a:spcPts val="0"/>
              </a:spcAft>
              <a:buSzPts val="2000"/>
              <a:buFont typeface="Croissant One"/>
              <a:buNone/>
              <a:defRPr sz="2000">
                <a:latin typeface="Croissant One"/>
                <a:ea typeface="Croissant One"/>
                <a:cs typeface="Croissant One"/>
                <a:sym typeface="Croissant One"/>
              </a:defRPr>
            </a:lvl3pPr>
            <a:lvl4pPr lvl="3" rtl="0">
              <a:spcBef>
                <a:spcPts val="0"/>
              </a:spcBef>
              <a:spcAft>
                <a:spcPts val="0"/>
              </a:spcAft>
              <a:buSzPts val="2000"/>
              <a:buFont typeface="Croissant One"/>
              <a:buNone/>
              <a:defRPr sz="2000">
                <a:latin typeface="Croissant One"/>
                <a:ea typeface="Croissant One"/>
                <a:cs typeface="Croissant One"/>
                <a:sym typeface="Croissant One"/>
              </a:defRPr>
            </a:lvl4pPr>
            <a:lvl5pPr lvl="4" rtl="0">
              <a:spcBef>
                <a:spcPts val="0"/>
              </a:spcBef>
              <a:spcAft>
                <a:spcPts val="0"/>
              </a:spcAft>
              <a:buSzPts val="2000"/>
              <a:buFont typeface="Croissant One"/>
              <a:buNone/>
              <a:defRPr sz="2000">
                <a:latin typeface="Croissant One"/>
                <a:ea typeface="Croissant One"/>
                <a:cs typeface="Croissant One"/>
                <a:sym typeface="Croissant One"/>
              </a:defRPr>
            </a:lvl5pPr>
            <a:lvl6pPr lvl="5" rtl="0">
              <a:spcBef>
                <a:spcPts val="0"/>
              </a:spcBef>
              <a:spcAft>
                <a:spcPts val="0"/>
              </a:spcAft>
              <a:buSzPts val="2000"/>
              <a:buFont typeface="Croissant One"/>
              <a:buNone/>
              <a:defRPr sz="2000">
                <a:latin typeface="Croissant One"/>
                <a:ea typeface="Croissant One"/>
                <a:cs typeface="Croissant One"/>
                <a:sym typeface="Croissant One"/>
              </a:defRPr>
            </a:lvl6pPr>
            <a:lvl7pPr lvl="6" rtl="0">
              <a:spcBef>
                <a:spcPts val="0"/>
              </a:spcBef>
              <a:spcAft>
                <a:spcPts val="0"/>
              </a:spcAft>
              <a:buSzPts val="2000"/>
              <a:buFont typeface="Croissant One"/>
              <a:buNone/>
              <a:defRPr sz="2000">
                <a:latin typeface="Croissant One"/>
                <a:ea typeface="Croissant One"/>
                <a:cs typeface="Croissant One"/>
                <a:sym typeface="Croissant One"/>
              </a:defRPr>
            </a:lvl7pPr>
            <a:lvl8pPr lvl="7" rtl="0">
              <a:spcBef>
                <a:spcPts val="0"/>
              </a:spcBef>
              <a:spcAft>
                <a:spcPts val="0"/>
              </a:spcAft>
              <a:buSzPts val="2000"/>
              <a:buFont typeface="Croissant One"/>
              <a:buNone/>
              <a:defRPr sz="2000">
                <a:latin typeface="Croissant One"/>
                <a:ea typeface="Croissant One"/>
                <a:cs typeface="Croissant One"/>
                <a:sym typeface="Croissant One"/>
              </a:defRPr>
            </a:lvl8pPr>
            <a:lvl9pPr lvl="8" rtl="0">
              <a:spcBef>
                <a:spcPts val="0"/>
              </a:spcBef>
              <a:spcAft>
                <a:spcPts val="0"/>
              </a:spcAft>
              <a:buSzPts val="2000"/>
              <a:buFont typeface="Croissant One"/>
              <a:buNone/>
              <a:defRPr sz="2000">
                <a:latin typeface="Croissant One"/>
                <a:ea typeface="Croissant One"/>
                <a:cs typeface="Croissant One"/>
                <a:sym typeface="Croissant One"/>
              </a:defRPr>
            </a:lvl9pPr>
          </a:lstStyle>
          <a:p/>
        </p:txBody>
      </p:sp>
      <p:sp>
        <p:nvSpPr>
          <p:cNvPr id="847" name="Google Shape;847;p23"/>
          <p:cNvSpPr/>
          <p:nvPr/>
        </p:nvSpPr>
        <p:spPr>
          <a:xfrm>
            <a:off x="466850" y="14196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 name="Google Shape;848;p23"/>
          <p:cNvGrpSpPr/>
          <p:nvPr/>
        </p:nvGrpSpPr>
        <p:grpSpPr>
          <a:xfrm rot="702602">
            <a:off x="154916" y="330381"/>
            <a:ext cx="168483" cy="278738"/>
            <a:chOff x="2994713" y="2224360"/>
            <a:chExt cx="333286" cy="551387"/>
          </a:xfrm>
        </p:grpSpPr>
        <p:sp>
          <p:nvSpPr>
            <p:cNvPr id="849" name="Google Shape;849;p23"/>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3"/>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3"/>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23"/>
          <p:cNvGrpSpPr/>
          <p:nvPr/>
        </p:nvGrpSpPr>
        <p:grpSpPr>
          <a:xfrm rot="-745016">
            <a:off x="948659" y="153075"/>
            <a:ext cx="138060" cy="319948"/>
            <a:chOff x="3789373" y="1135858"/>
            <a:chExt cx="273103" cy="632902"/>
          </a:xfrm>
        </p:grpSpPr>
        <p:sp>
          <p:nvSpPr>
            <p:cNvPr id="856" name="Google Shape;856;p23"/>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23"/>
          <p:cNvGrpSpPr/>
          <p:nvPr/>
        </p:nvGrpSpPr>
        <p:grpSpPr>
          <a:xfrm>
            <a:off x="567046" y="404554"/>
            <a:ext cx="223134" cy="272917"/>
            <a:chOff x="3410431" y="2717682"/>
            <a:chExt cx="441412" cy="539896"/>
          </a:xfrm>
        </p:grpSpPr>
        <p:sp>
          <p:nvSpPr>
            <p:cNvPr id="860" name="Google Shape;860;p23"/>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3"/>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3"/>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23"/>
          <p:cNvGrpSpPr/>
          <p:nvPr/>
        </p:nvGrpSpPr>
        <p:grpSpPr>
          <a:xfrm>
            <a:off x="8311589" y="199568"/>
            <a:ext cx="285768" cy="240767"/>
            <a:chOff x="4264060" y="1424745"/>
            <a:chExt cx="543905" cy="458254"/>
          </a:xfrm>
        </p:grpSpPr>
        <p:sp>
          <p:nvSpPr>
            <p:cNvPr id="864" name="Google Shape;864;p23"/>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23"/>
          <p:cNvGrpSpPr/>
          <p:nvPr/>
        </p:nvGrpSpPr>
        <p:grpSpPr>
          <a:xfrm rot="850670">
            <a:off x="7867772" y="225863"/>
            <a:ext cx="247823" cy="248717"/>
            <a:chOff x="2694759" y="3017326"/>
            <a:chExt cx="485600" cy="487350"/>
          </a:xfrm>
        </p:grpSpPr>
        <p:sp>
          <p:nvSpPr>
            <p:cNvPr id="867" name="Google Shape;867;p23"/>
            <p:cNvSpPr/>
            <p:nvPr/>
          </p:nvSpPr>
          <p:spPr>
            <a:xfrm>
              <a:off x="2694759" y="3095960"/>
              <a:ext cx="485600" cy="408716"/>
            </a:xfrm>
            <a:custGeom>
              <a:rect b="b" l="l" r="r" t="t"/>
              <a:pathLst>
                <a:path extrusionOk="0" h="28951" w="34397">
                  <a:moveTo>
                    <a:pt x="26096" y="1414"/>
                  </a:moveTo>
                  <a:cubicBezTo>
                    <a:pt x="29895" y="1414"/>
                    <a:pt x="32983" y="4502"/>
                    <a:pt x="32983" y="8297"/>
                  </a:cubicBezTo>
                  <a:lnTo>
                    <a:pt x="32983" y="20650"/>
                  </a:lnTo>
                  <a:cubicBezTo>
                    <a:pt x="32983" y="24445"/>
                    <a:pt x="29895" y="27533"/>
                    <a:pt x="26096" y="27533"/>
                  </a:cubicBezTo>
                  <a:lnTo>
                    <a:pt x="8296" y="27533"/>
                  </a:lnTo>
                  <a:cubicBezTo>
                    <a:pt x="4498" y="27533"/>
                    <a:pt x="1409" y="24445"/>
                    <a:pt x="1409" y="20650"/>
                  </a:cubicBezTo>
                  <a:lnTo>
                    <a:pt x="1409" y="8297"/>
                  </a:lnTo>
                  <a:cubicBezTo>
                    <a:pt x="1409" y="4502"/>
                    <a:pt x="4498" y="1414"/>
                    <a:pt x="8296" y="1414"/>
                  </a:cubicBezTo>
                  <a:close/>
                  <a:moveTo>
                    <a:pt x="8296" y="1"/>
                  </a:moveTo>
                  <a:cubicBezTo>
                    <a:pt x="3722" y="1"/>
                    <a:pt x="0" y="3726"/>
                    <a:pt x="0" y="8297"/>
                  </a:cubicBezTo>
                  <a:lnTo>
                    <a:pt x="0" y="20650"/>
                  </a:lnTo>
                  <a:cubicBezTo>
                    <a:pt x="0" y="25225"/>
                    <a:pt x="3722" y="28950"/>
                    <a:pt x="8296" y="28950"/>
                  </a:cubicBezTo>
                  <a:lnTo>
                    <a:pt x="26096" y="28950"/>
                  </a:lnTo>
                  <a:cubicBezTo>
                    <a:pt x="30675" y="28950"/>
                    <a:pt x="34396" y="25225"/>
                    <a:pt x="34396" y="20650"/>
                  </a:cubicBezTo>
                  <a:lnTo>
                    <a:pt x="34396" y="8297"/>
                  </a:lnTo>
                  <a:cubicBezTo>
                    <a:pt x="34396" y="3726"/>
                    <a:pt x="30671" y="1"/>
                    <a:pt x="260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a:off x="2884300" y="3202562"/>
              <a:ext cx="106460" cy="195457"/>
            </a:xfrm>
            <a:custGeom>
              <a:rect b="b" l="l" r="r" t="t"/>
              <a:pathLst>
                <a:path extrusionOk="0" h="13845" w="7541">
                  <a:moveTo>
                    <a:pt x="1" y="1"/>
                  </a:moveTo>
                  <a:lnTo>
                    <a:pt x="1" y="13844"/>
                  </a:lnTo>
                  <a:lnTo>
                    <a:pt x="7540" y="13844"/>
                  </a:lnTo>
                  <a:lnTo>
                    <a:pt x="754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a:off x="2839830" y="3247088"/>
              <a:ext cx="195443" cy="106460"/>
            </a:xfrm>
            <a:custGeom>
              <a:rect b="b" l="l" r="r" t="t"/>
              <a:pathLst>
                <a:path extrusionOk="0" h="7541" w="13844">
                  <a:moveTo>
                    <a:pt x="1" y="1"/>
                  </a:moveTo>
                  <a:lnTo>
                    <a:pt x="1" y="7540"/>
                  </a:lnTo>
                  <a:lnTo>
                    <a:pt x="13844" y="7540"/>
                  </a:lnTo>
                  <a:lnTo>
                    <a:pt x="13844"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a:off x="2829863" y="3017326"/>
              <a:ext cx="215391" cy="98597"/>
            </a:xfrm>
            <a:custGeom>
              <a:rect b="b" l="l" r="r" t="t"/>
              <a:pathLst>
                <a:path extrusionOk="0" h="6984" w="15257">
                  <a:moveTo>
                    <a:pt x="11300" y="1413"/>
                  </a:moveTo>
                  <a:cubicBezTo>
                    <a:pt x="12701" y="1413"/>
                    <a:pt x="13840" y="2552"/>
                    <a:pt x="13844" y="3957"/>
                  </a:cubicBezTo>
                  <a:lnTo>
                    <a:pt x="13844" y="5571"/>
                  </a:lnTo>
                  <a:lnTo>
                    <a:pt x="1413" y="5571"/>
                  </a:lnTo>
                  <a:lnTo>
                    <a:pt x="1413" y="3957"/>
                  </a:lnTo>
                  <a:cubicBezTo>
                    <a:pt x="1413" y="2552"/>
                    <a:pt x="2552" y="1413"/>
                    <a:pt x="3957" y="1413"/>
                  </a:cubicBezTo>
                  <a:close/>
                  <a:moveTo>
                    <a:pt x="3957" y="0"/>
                  </a:moveTo>
                  <a:cubicBezTo>
                    <a:pt x="1772" y="0"/>
                    <a:pt x="0" y="1772"/>
                    <a:pt x="0" y="3957"/>
                  </a:cubicBezTo>
                  <a:lnTo>
                    <a:pt x="0" y="6984"/>
                  </a:lnTo>
                  <a:lnTo>
                    <a:pt x="15256" y="6984"/>
                  </a:lnTo>
                  <a:lnTo>
                    <a:pt x="15256" y="3957"/>
                  </a:lnTo>
                  <a:cubicBezTo>
                    <a:pt x="15253" y="1772"/>
                    <a:pt x="13481" y="0"/>
                    <a:pt x="1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23"/>
          <p:cNvGrpSpPr/>
          <p:nvPr/>
        </p:nvGrpSpPr>
        <p:grpSpPr>
          <a:xfrm rot="-899971">
            <a:off x="8816002" y="233142"/>
            <a:ext cx="232541" cy="414588"/>
            <a:chOff x="308050" y="960575"/>
            <a:chExt cx="360600" cy="642900"/>
          </a:xfrm>
        </p:grpSpPr>
        <p:sp>
          <p:nvSpPr>
            <p:cNvPr id="872" name="Google Shape;872;p23"/>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 name="Google Shape;873;p23"/>
            <p:cNvGrpSpPr/>
            <p:nvPr/>
          </p:nvGrpSpPr>
          <p:grpSpPr>
            <a:xfrm>
              <a:off x="308050" y="960575"/>
              <a:ext cx="360600" cy="642900"/>
              <a:chOff x="839250" y="836025"/>
              <a:chExt cx="360600" cy="642900"/>
            </a:xfrm>
          </p:grpSpPr>
          <p:sp>
            <p:nvSpPr>
              <p:cNvPr id="874" name="Google Shape;874;p23"/>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 name="Google Shape;875;p23"/>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876" name="Google Shape;876;p23"/>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877" name="Google Shape;877;p23"/>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78" name="Google Shape;878;p23"/>
          <p:cNvSpPr/>
          <p:nvPr/>
        </p:nvSpPr>
        <p:spPr>
          <a:xfrm>
            <a:off x="8548425" y="4909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3"/>
          <p:cNvSpPr/>
          <p:nvPr/>
        </p:nvSpPr>
        <p:spPr>
          <a:xfrm>
            <a:off x="127925" y="45957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3"/>
          <p:cNvSpPr/>
          <p:nvPr/>
        </p:nvSpPr>
        <p:spPr>
          <a:xfrm>
            <a:off x="8648625" y="49516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3"/>
          <p:cNvSpPr/>
          <p:nvPr/>
        </p:nvSpPr>
        <p:spPr>
          <a:xfrm>
            <a:off x="225576" y="48028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3"/>
          <p:cNvSpPr/>
          <p:nvPr/>
        </p:nvSpPr>
        <p:spPr>
          <a:xfrm>
            <a:off x="8849276" y="46959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883" name="Shape 883"/>
        <p:cNvGrpSpPr/>
        <p:nvPr/>
      </p:nvGrpSpPr>
      <p:grpSpPr>
        <a:xfrm>
          <a:off x="0" y="0"/>
          <a:ext cx="0" cy="0"/>
          <a:chOff x="0" y="0"/>
          <a:chExt cx="0" cy="0"/>
        </a:xfrm>
      </p:grpSpPr>
      <p:sp>
        <p:nvSpPr>
          <p:cNvPr id="884" name="Google Shape;884;p24"/>
          <p:cNvSpPr txBox="1"/>
          <p:nvPr>
            <p:ph type="title"/>
          </p:nvPr>
        </p:nvSpPr>
        <p:spPr>
          <a:xfrm>
            <a:off x="3629825" y="539500"/>
            <a:ext cx="4801200" cy="70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885" name="Google Shape;885;p24"/>
          <p:cNvSpPr txBox="1"/>
          <p:nvPr>
            <p:ph idx="1" type="subTitle"/>
          </p:nvPr>
        </p:nvSpPr>
        <p:spPr>
          <a:xfrm>
            <a:off x="4067124" y="2394884"/>
            <a:ext cx="15375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886" name="Google Shape;886;p24"/>
          <p:cNvSpPr txBox="1"/>
          <p:nvPr>
            <p:ph idx="2" type="subTitle"/>
          </p:nvPr>
        </p:nvSpPr>
        <p:spPr>
          <a:xfrm>
            <a:off x="4067124" y="2160525"/>
            <a:ext cx="1537500" cy="3720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887" name="Google Shape;887;p24"/>
          <p:cNvSpPr txBox="1"/>
          <p:nvPr>
            <p:ph idx="3" type="subTitle"/>
          </p:nvPr>
        </p:nvSpPr>
        <p:spPr>
          <a:xfrm>
            <a:off x="6456338" y="4030787"/>
            <a:ext cx="1537200" cy="5799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888" name="Google Shape;888;p24"/>
          <p:cNvSpPr txBox="1"/>
          <p:nvPr>
            <p:ph idx="4" type="subTitle"/>
          </p:nvPr>
        </p:nvSpPr>
        <p:spPr>
          <a:xfrm>
            <a:off x="6456340" y="3796437"/>
            <a:ext cx="1537200" cy="3720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889" name="Google Shape;889;p24"/>
          <p:cNvSpPr txBox="1"/>
          <p:nvPr>
            <p:ph idx="5" type="subTitle"/>
          </p:nvPr>
        </p:nvSpPr>
        <p:spPr>
          <a:xfrm>
            <a:off x="6456530" y="2394875"/>
            <a:ext cx="15372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890" name="Google Shape;890;p24"/>
          <p:cNvSpPr txBox="1"/>
          <p:nvPr>
            <p:ph idx="6" type="subTitle"/>
          </p:nvPr>
        </p:nvSpPr>
        <p:spPr>
          <a:xfrm>
            <a:off x="6456531" y="2160525"/>
            <a:ext cx="1537200" cy="3720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891" name="Google Shape;891;p24"/>
          <p:cNvSpPr txBox="1"/>
          <p:nvPr>
            <p:ph idx="7" type="subTitle"/>
          </p:nvPr>
        </p:nvSpPr>
        <p:spPr>
          <a:xfrm>
            <a:off x="4067124" y="4036148"/>
            <a:ext cx="1537500" cy="5799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892" name="Google Shape;892;p24"/>
          <p:cNvSpPr txBox="1"/>
          <p:nvPr>
            <p:ph idx="8" type="subTitle"/>
          </p:nvPr>
        </p:nvSpPr>
        <p:spPr>
          <a:xfrm>
            <a:off x="4067124" y="3801390"/>
            <a:ext cx="1537500" cy="3720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grpSp>
        <p:nvGrpSpPr>
          <p:cNvPr id="893" name="Google Shape;893;p24"/>
          <p:cNvGrpSpPr/>
          <p:nvPr/>
        </p:nvGrpSpPr>
        <p:grpSpPr>
          <a:xfrm rot="-1213344">
            <a:off x="288256" y="2383192"/>
            <a:ext cx="241635" cy="555456"/>
            <a:chOff x="2363845" y="2207038"/>
            <a:chExt cx="418880" cy="962898"/>
          </a:xfrm>
        </p:grpSpPr>
        <p:sp>
          <p:nvSpPr>
            <p:cNvPr id="894" name="Google Shape;894;p24"/>
            <p:cNvSpPr/>
            <p:nvPr/>
          </p:nvSpPr>
          <p:spPr>
            <a:xfrm>
              <a:off x="2481938" y="2474734"/>
              <a:ext cx="249075" cy="437318"/>
            </a:xfrm>
            <a:custGeom>
              <a:rect b="b" l="l" r="r" t="t"/>
              <a:pathLst>
                <a:path extrusionOk="0" h="30977" w="17643">
                  <a:moveTo>
                    <a:pt x="0" y="0"/>
                  </a:moveTo>
                  <a:lnTo>
                    <a:pt x="0" y="30976"/>
                  </a:lnTo>
                  <a:lnTo>
                    <a:pt x="17642" y="30976"/>
                  </a:lnTo>
                  <a:lnTo>
                    <a:pt x="17642"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a:off x="2405590" y="2370688"/>
              <a:ext cx="335389" cy="552474"/>
            </a:xfrm>
            <a:custGeom>
              <a:rect b="b" l="l" r="r" t="t"/>
              <a:pathLst>
                <a:path extrusionOk="0" h="39134" w="23757">
                  <a:moveTo>
                    <a:pt x="22344" y="1414"/>
                  </a:moveTo>
                  <a:lnTo>
                    <a:pt x="22344" y="37721"/>
                  </a:lnTo>
                  <a:lnTo>
                    <a:pt x="1413" y="37721"/>
                  </a:lnTo>
                  <a:lnTo>
                    <a:pt x="1413" y="1414"/>
                  </a:lnTo>
                  <a:close/>
                  <a:moveTo>
                    <a:pt x="0" y="1"/>
                  </a:moveTo>
                  <a:lnTo>
                    <a:pt x="0" y="39134"/>
                  </a:lnTo>
                  <a:lnTo>
                    <a:pt x="23757" y="39134"/>
                  </a:lnTo>
                  <a:lnTo>
                    <a:pt x="237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a:off x="2476107" y="2903200"/>
              <a:ext cx="194356" cy="138888"/>
            </a:xfrm>
            <a:custGeom>
              <a:rect b="b" l="l" r="r" t="t"/>
              <a:pathLst>
                <a:path extrusionOk="0" h="9838" w="13767">
                  <a:moveTo>
                    <a:pt x="12087" y="1414"/>
                  </a:moveTo>
                  <a:lnTo>
                    <a:pt x="10867" y="8424"/>
                  </a:lnTo>
                  <a:lnTo>
                    <a:pt x="2900" y="8424"/>
                  </a:lnTo>
                  <a:lnTo>
                    <a:pt x="1680" y="1414"/>
                  </a:lnTo>
                  <a:close/>
                  <a:moveTo>
                    <a:pt x="0" y="1"/>
                  </a:moveTo>
                  <a:lnTo>
                    <a:pt x="1714" y="9837"/>
                  </a:lnTo>
                  <a:lnTo>
                    <a:pt x="12053" y="9837"/>
                  </a:lnTo>
                  <a:lnTo>
                    <a:pt x="137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a:off x="2531857" y="2269917"/>
              <a:ext cx="82856" cy="120733"/>
            </a:xfrm>
            <a:custGeom>
              <a:rect b="b" l="l" r="r" t="t"/>
              <a:pathLst>
                <a:path extrusionOk="0" h="8552" w="5869">
                  <a:moveTo>
                    <a:pt x="4459" y="1414"/>
                  </a:moveTo>
                  <a:lnTo>
                    <a:pt x="4459" y="7139"/>
                  </a:lnTo>
                  <a:lnTo>
                    <a:pt x="1413" y="7139"/>
                  </a:lnTo>
                  <a:lnTo>
                    <a:pt x="1413" y="1414"/>
                  </a:lnTo>
                  <a:close/>
                  <a:moveTo>
                    <a:pt x="1" y="1"/>
                  </a:moveTo>
                  <a:lnTo>
                    <a:pt x="1" y="8552"/>
                  </a:lnTo>
                  <a:lnTo>
                    <a:pt x="5868" y="8552"/>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4"/>
            <p:cNvSpPr/>
            <p:nvPr/>
          </p:nvSpPr>
          <p:spPr>
            <a:xfrm>
              <a:off x="2467001" y="2207038"/>
              <a:ext cx="224609" cy="82841"/>
            </a:xfrm>
            <a:custGeom>
              <a:rect b="b" l="l" r="r" t="t"/>
              <a:pathLst>
                <a:path extrusionOk="0" h="5868" w="15910">
                  <a:moveTo>
                    <a:pt x="13057" y="1409"/>
                  </a:moveTo>
                  <a:cubicBezTo>
                    <a:pt x="13852" y="1409"/>
                    <a:pt x="14496" y="2054"/>
                    <a:pt x="14500" y="2849"/>
                  </a:cubicBezTo>
                  <a:lnTo>
                    <a:pt x="14500" y="3011"/>
                  </a:lnTo>
                  <a:cubicBezTo>
                    <a:pt x="14496" y="3806"/>
                    <a:pt x="13852" y="4451"/>
                    <a:pt x="13057" y="4455"/>
                  </a:cubicBezTo>
                  <a:lnTo>
                    <a:pt x="2857" y="4455"/>
                  </a:lnTo>
                  <a:cubicBezTo>
                    <a:pt x="2058" y="4451"/>
                    <a:pt x="1414" y="3806"/>
                    <a:pt x="1414" y="3011"/>
                  </a:cubicBezTo>
                  <a:lnTo>
                    <a:pt x="1414" y="2849"/>
                  </a:lnTo>
                  <a:cubicBezTo>
                    <a:pt x="1417" y="2054"/>
                    <a:pt x="2058" y="1409"/>
                    <a:pt x="2857" y="1409"/>
                  </a:cubicBezTo>
                  <a:close/>
                  <a:moveTo>
                    <a:pt x="2857" y="0"/>
                  </a:moveTo>
                  <a:cubicBezTo>
                    <a:pt x="1282" y="0"/>
                    <a:pt x="5" y="1278"/>
                    <a:pt x="1" y="2853"/>
                  </a:cubicBezTo>
                  <a:lnTo>
                    <a:pt x="1" y="3015"/>
                  </a:lnTo>
                  <a:cubicBezTo>
                    <a:pt x="5" y="4590"/>
                    <a:pt x="1282" y="5868"/>
                    <a:pt x="2857" y="5868"/>
                  </a:cubicBezTo>
                  <a:lnTo>
                    <a:pt x="13057" y="5868"/>
                  </a:lnTo>
                  <a:cubicBezTo>
                    <a:pt x="14632" y="5868"/>
                    <a:pt x="15909" y="4590"/>
                    <a:pt x="15909" y="3015"/>
                  </a:cubicBezTo>
                  <a:lnTo>
                    <a:pt x="15909" y="2853"/>
                  </a:lnTo>
                  <a:cubicBezTo>
                    <a:pt x="15909" y="1278"/>
                    <a:pt x="14632" y="0"/>
                    <a:pt x="130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4"/>
            <p:cNvSpPr/>
            <p:nvPr/>
          </p:nvSpPr>
          <p:spPr>
            <a:xfrm>
              <a:off x="2563311" y="3032093"/>
              <a:ext cx="19948" cy="137843"/>
            </a:xfrm>
            <a:custGeom>
              <a:rect b="b" l="l" r="r" t="t"/>
              <a:pathLst>
                <a:path extrusionOk="0" h="9764" w="1413">
                  <a:moveTo>
                    <a:pt x="0" y="1"/>
                  </a:moveTo>
                  <a:lnTo>
                    <a:pt x="0" y="9764"/>
                  </a:lnTo>
                  <a:lnTo>
                    <a:pt x="1413" y="9764"/>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a:off x="2573278" y="2556813"/>
              <a:ext cx="157735" cy="19948"/>
            </a:xfrm>
            <a:custGeom>
              <a:rect b="b" l="l" r="r" t="t"/>
              <a:pathLst>
                <a:path extrusionOk="0" h="1413" w="11173">
                  <a:moveTo>
                    <a:pt x="0" y="0"/>
                  </a:moveTo>
                  <a:lnTo>
                    <a:pt x="0" y="1413"/>
                  </a:lnTo>
                  <a:lnTo>
                    <a:pt x="11172" y="1413"/>
                  </a:lnTo>
                  <a:lnTo>
                    <a:pt x="111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a:off x="2573278" y="2680624"/>
              <a:ext cx="157735" cy="19906"/>
            </a:xfrm>
            <a:custGeom>
              <a:rect b="b" l="l" r="r" t="t"/>
              <a:pathLst>
                <a:path extrusionOk="0" h="1410" w="11173">
                  <a:moveTo>
                    <a:pt x="0" y="1"/>
                  </a:moveTo>
                  <a:lnTo>
                    <a:pt x="0" y="1410"/>
                  </a:lnTo>
                  <a:lnTo>
                    <a:pt x="11172" y="1410"/>
                  </a:lnTo>
                  <a:lnTo>
                    <a:pt x="111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a:off x="2573278" y="2804392"/>
              <a:ext cx="157735" cy="19962"/>
            </a:xfrm>
            <a:custGeom>
              <a:rect b="b" l="l" r="r" t="t"/>
              <a:pathLst>
                <a:path extrusionOk="0" h="1414" w="11173">
                  <a:moveTo>
                    <a:pt x="0" y="1"/>
                  </a:moveTo>
                  <a:lnTo>
                    <a:pt x="0" y="1414"/>
                  </a:lnTo>
                  <a:lnTo>
                    <a:pt x="11172" y="1414"/>
                  </a:lnTo>
                  <a:lnTo>
                    <a:pt x="111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a:off x="2363845" y="2370688"/>
              <a:ext cx="418880" cy="19962"/>
            </a:xfrm>
            <a:custGeom>
              <a:rect b="b" l="l" r="r" t="t"/>
              <a:pathLst>
                <a:path extrusionOk="0" h="1414" w="29671">
                  <a:moveTo>
                    <a:pt x="0" y="1"/>
                  </a:moveTo>
                  <a:lnTo>
                    <a:pt x="0" y="1414"/>
                  </a:lnTo>
                  <a:lnTo>
                    <a:pt x="29671" y="1414"/>
                  </a:lnTo>
                  <a:lnTo>
                    <a:pt x="29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24"/>
          <p:cNvGrpSpPr/>
          <p:nvPr/>
        </p:nvGrpSpPr>
        <p:grpSpPr>
          <a:xfrm rot="1099072">
            <a:off x="247255" y="648363"/>
            <a:ext cx="223446" cy="338658"/>
            <a:chOff x="3250805" y="3533264"/>
            <a:chExt cx="352189" cy="533783"/>
          </a:xfrm>
        </p:grpSpPr>
        <p:sp>
          <p:nvSpPr>
            <p:cNvPr id="905" name="Google Shape;905;p24"/>
            <p:cNvSpPr/>
            <p:nvPr/>
          </p:nvSpPr>
          <p:spPr>
            <a:xfrm>
              <a:off x="3343515" y="3654420"/>
              <a:ext cx="222421" cy="399878"/>
            </a:xfrm>
            <a:custGeom>
              <a:rect b="b" l="l" r="r" t="t"/>
              <a:pathLst>
                <a:path extrusionOk="0" h="28325" w="15755">
                  <a:moveTo>
                    <a:pt x="15751" y="0"/>
                  </a:moveTo>
                  <a:lnTo>
                    <a:pt x="0" y="4"/>
                  </a:lnTo>
                  <a:lnTo>
                    <a:pt x="0" y="18677"/>
                  </a:lnTo>
                  <a:cubicBezTo>
                    <a:pt x="0" y="23445"/>
                    <a:pt x="3386" y="27417"/>
                    <a:pt x="7879" y="28324"/>
                  </a:cubicBezTo>
                  <a:cubicBezTo>
                    <a:pt x="12462" y="27386"/>
                    <a:pt x="15755" y="23356"/>
                    <a:pt x="15751" y="18677"/>
                  </a:cubicBezTo>
                  <a:lnTo>
                    <a:pt x="1575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a:off x="3454690" y="3724839"/>
              <a:ext cx="113039" cy="19948"/>
            </a:xfrm>
            <a:custGeom>
              <a:rect b="b" l="l" r="r" t="t"/>
              <a:pathLst>
                <a:path extrusionOk="0" h="1413" w="8007">
                  <a:moveTo>
                    <a:pt x="0" y="0"/>
                  </a:moveTo>
                  <a:lnTo>
                    <a:pt x="0" y="1413"/>
                  </a:lnTo>
                  <a:lnTo>
                    <a:pt x="8007" y="1413"/>
                  </a:lnTo>
                  <a:lnTo>
                    <a:pt x="8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a:off x="3454690" y="3813609"/>
              <a:ext cx="113039" cy="19906"/>
            </a:xfrm>
            <a:custGeom>
              <a:rect b="b" l="l" r="r" t="t"/>
              <a:pathLst>
                <a:path extrusionOk="0" h="1410" w="8007">
                  <a:moveTo>
                    <a:pt x="0" y="1"/>
                  </a:moveTo>
                  <a:lnTo>
                    <a:pt x="0" y="1410"/>
                  </a:lnTo>
                  <a:lnTo>
                    <a:pt x="8007" y="1410"/>
                  </a:lnTo>
                  <a:lnTo>
                    <a:pt x="8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4"/>
            <p:cNvSpPr/>
            <p:nvPr/>
          </p:nvSpPr>
          <p:spPr>
            <a:xfrm>
              <a:off x="3454690" y="3902338"/>
              <a:ext cx="111189" cy="19962"/>
            </a:xfrm>
            <a:custGeom>
              <a:rect b="b" l="l" r="r" t="t"/>
              <a:pathLst>
                <a:path extrusionOk="0" h="1414" w="7876">
                  <a:moveTo>
                    <a:pt x="0" y="0"/>
                  </a:moveTo>
                  <a:lnTo>
                    <a:pt x="0" y="1413"/>
                  </a:lnTo>
                  <a:lnTo>
                    <a:pt x="7876" y="1413"/>
                  </a:lnTo>
                  <a:lnTo>
                    <a:pt x="78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4"/>
            <p:cNvSpPr/>
            <p:nvPr/>
          </p:nvSpPr>
          <p:spPr>
            <a:xfrm>
              <a:off x="3277953" y="3533264"/>
              <a:ext cx="297907" cy="533783"/>
            </a:xfrm>
            <a:custGeom>
              <a:rect b="b" l="l" r="r" t="t"/>
              <a:pathLst>
                <a:path extrusionOk="0" h="37810" w="21102">
                  <a:moveTo>
                    <a:pt x="19688" y="1414"/>
                  </a:moveTo>
                  <a:lnTo>
                    <a:pt x="19688" y="27259"/>
                  </a:lnTo>
                  <a:cubicBezTo>
                    <a:pt x="19688" y="31587"/>
                    <a:pt x="16619" y="35350"/>
                    <a:pt x="12381" y="36211"/>
                  </a:cubicBezTo>
                  <a:cubicBezTo>
                    <a:pt x="11778" y="36335"/>
                    <a:pt x="11164" y="36397"/>
                    <a:pt x="10551" y="36397"/>
                  </a:cubicBezTo>
                  <a:cubicBezTo>
                    <a:pt x="5513" y="36397"/>
                    <a:pt x="1413" y="32297"/>
                    <a:pt x="1413" y="27259"/>
                  </a:cubicBezTo>
                  <a:lnTo>
                    <a:pt x="1413" y="1414"/>
                  </a:lnTo>
                  <a:close/>
                  <a:moveTo>
                    <a:pt x="0" y="1"/>
                  </a:moveTo>
                  <a:lnTo>
                    <a:pt x="0" y="27259"/>
                  </a:lnTo>
                  <a:cubicBezTo>
                    <a:pt x="0" y="33077"/>
                    <a:pt x="4733" y="37810"/>
                    <a:pt x="10551" y="37810"/>
                  </a:cubicBezTo>
                  <a:cubicBezTo>
                    <a:pt x="11261" y="37810"/>
                    <a:pt x="11971" y="37740"/>
                    <a:pt x="12666" y="37593"/>
                  </a:cubicBezTo>
                  <a:cubicBezTo>
                    <a:pt x="17553" y="36601"/>
                    <a:pt x="21101" y="32254"/>
                    <a:pt x="21101" y="27259"/>
                  </a:cubicBezTo>
                  <a:lnTo>
                    <a:pt x="21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4"/>
            <p:cNvSpPr/>
            <p:nvPr/>
          </p:nvSpPr>
          <p:spPr>
            <a:xfrm>
              <a:off x="3250805" y="3533264"/>
              <a:ext cx="352189" cy="19962"/>
            </a:xfrm>
            <a:custGeom>
              <a:rect b="b" l="l" r="r" t="t"/>
              <a:pathLst>
                <a:path extrusionOk="0" h="1414" w="24947">
                  <a:moveTo>
                    <a:pt x="1" y="1"/>
                  </a:moveTo>
                  <a:lnTo>
                    <a:pt x="1" y="1414"/>
                  </a:lnTo>
                  <a:lnTo>
                    <a:pt x="24947" y="1414"/>
                  </a:lnTo>
                  <a:lnTo>
                    <a:pt x="24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24"/>
          <p:cNvGrpSpPr/>
          <p:nvPr/>
        </p:nvGrpSpPr>
        <p:grpSpPr>
          <a:xfrm>
            <a:off x="503848" y="1326326"/>
            <a:ext cx="418751" cy="401537"/>
            <a:chOff x="4385428" y="3121061"/>
            <a:chExt cx="785060" cy="752787"/>
          </a:xfrm>
        </p:grpSpPr>
        <p:sp>
          <p:nvSpPr>
            <p:cNvPr id="912" name="Google Shape;912;p24"/>
            <p:cNvSpPr/>
            <p:nvPr/>
          </p:nvSpPr>
          <p:spPr>
            <a:xfrm>
              <a:off x="4385428" y="3121061"/>
              <a:ext cx="785060" cy="752787"/>
            </a:xfrm>
            <a:custGeom>
              <a:rect b="b" l="l" r="r" t="t"/>
              <a:pathLst>
                <a:path extrusionOk="0" h="53323" w="55609">
                  <a:moveTo>
                    <a:pt x="42411" y="1412"/>
                  </a:moveTo>
                  <a:cubicBezTo>
                    <a:pt x="42416" y="1412"/>
                    <a:pt x="42421" y="1412"/>
                    <a:pt x="42426" y="1412"/>
                  </a:cubicBezTo>
                  <a:cubicBezTo>
                    <a:pt x="42429" y="1412"/>
                    <a:pt x="42432" y="1412"/>
                    <a:pt x="42435" y="1412"/>
                  </a:cubicBezTo>
                  <a:cubicBezTo>
                    <a:pt x="46720" y="1412"/>
                    <a:pt x="50584" y="3993"/>
                    <a:pt x="52223" y="7955"/>
                  </a:cubicBezTo>
                  <a:cubicBezTo>
                    <a:pt x="53868" y="11916"/>
                    <a:pt x="52961" y="16479"/>
                    <a:pt x="49923" y="19509"/>
                  </a:cubicBezTo>
                  <a:lnTo>
                    <a:pt x="30706" y="38730"/>
                  </a:lnTo>
                  <a:cubicBezTo>
                    <a:pt x="28447" y="40977"/>
                    <a:pt x="25525" y="42432"/>
                    <a:pt x="22371" y="42880"/>
                  </a:cubicBezTo>
                  <a:lnTo>
                    <a:pt x="21008" y="43073"/>
                  </a:lnTo>
                  <a:cubicBezTo>
                    <a:pt x="16804" y="43668"/>
                    <a:pt x="12909" y="45609"/>
                    <a:pt x="9898" y="48609"/>
                  </a:cubicBezTo>
                  <a:lnTo>
                    <a:pt x="7590" y="50917"/>
                  </a:lnTo>
                  <a:cubicBezTo>
                    <a:pt x="6926" y="51581"/>
                    <a:pt x="6056" y="51913"/>
                    <a:pt x="5187" y="51913"/>
                  </a:cubicBezTo>
                  <a:cubicBezTo>
                    <a:pt x="4317" y="51913"/>
                    <a:pt x="3447" y="51581"/>
                    <a:pt x="2783" y="50917"/>
                  </a:cubicBezTo>
                  <a:cubicBezTo>
                    <a:pt x="1459" y="49593"/>
                    <a:pt x="1459" y="47443"/>
                    <a:pt x="2783" y="46115"/>
                  </a:cubicBezTo>
                  <a:lnTo>
                    <a:pt x="4729" y="44169"/>
                  </a:lnTo>
                  <a:cubicBezTo>
                    <a:pt x="7980" y="40927"/>
                    <a:pt x="10211" y="36804"/>
                    <a:pt x="11153" y="32306"/>
                  </a:cubicBezTo>
                  <a:lnTo>
                    <a:pt x="11323" y="31492"/>
                  </a:lnTo>
                  <a:cubicBezTo>
                    <a:pt x="11906" y="28705"/>
                    <a:pt x="13288" y="26149"/>
                    <a:pt x="15303" y="24138"/>
                  </a:cubicBezTo>
                  <a:lnTo>
                    <a:pt x="34925" y="4512"/>
                  </a:lnTo>
                  <a:cubicBezTo>
                    <a:pt x="36910" y="2527"/>
                    <a:pt x="39602" y="1412"/>
                    <a:pt x="42411" y="1412"/>
                  </a:cubicBezTo>
                  <a:close/>
                  <a:moveTo>
                    <a:pt x="42428" y="1"/>
                  </a:moveTo>
                  <a:cubicBezTo>
                    <a:pt x="39350" y="1"/>
                    <a:pt x="36272" y="1172"/>
                    <a:pt x="33929" y="3516"/>
                  </a:cubicBezTo>
                  <a:lnTo>
                    <a:pt x="14307" y="23138"/>
                  </a:lnTo>
                  <a:cubicBezTo>
                    <a:pt x="12099" y="25342"/>
                    <a:pt x="10581" y="28145"/>
                    <a:pt x="9941" y="31202"/>
                  </a:cubicBezTo>
                  <a:lnTo>
                    <a:pt x="9771" y="32017"/>
                  </a:lnTo>
                  <a:cubicBezTo>
                    <a:pt x="8887" y="36244"/>
                    <a:pt x="6787" y="40120"/>
                    <a:pt x="3729" y="43173"/>
                  </a:cubicBezTo>
                  <a:lnTo>
                    <a:pt x="1788" y="45115"/>
                  </a:lnTo>
                  <a:cubicBezTo>
                    <a:pt x="409" y="46490"/>
                    <a:pt x="0" y="48559"/>
                    <a:pt x="745" y="50358"/>
                  </a:cubicBezTo>
                  <a:cubicBezTo>
                    <a:pt x="1485" y="52150"/>
                    <a:pt x="3237" y="53322"/>
                    <a:pt x="5179" y="53322"/>
                  </a:cubicBezTo>
                  <a:cubicBezTo>
                    <a:pt x="5182" y="53322"/>
                    <a:pt x="5185" y="53322"/>
                    <a:pt x="5189" y="53322"/>
                  </a:cubicBezTo>
                  <a:cubicBezTo>
                    <a:pt x="5193" y="53322"/>
                    <a:pt x="5198" y="53322"/>
                    <a:pt x="5203" y="53322"/>
                  </a:cubicBezTo>
                  <a:cubicBezTo>
                    <a:pt x="6472" y="53322"/>
                    <a:pt x="7690" y="52817"/>
                    <a:pt x="8590" y="51921"/>
                  </a:cubicBezTo>
                  <a:lnTo>
                    <a:pt x="10902" y="49609"/>
                  </a:lnTo>
                  <a:cubicBezTo>
                    <a:pt x="13693" y="46829"/>
                    <a:pt x="17306" y="45026"/>
                    <a:pt x="21209" y="44474"/>
                  </a:cubicBezTo>
                  <a:lnTo>
                    <a:pt x="22568" y="44281"/>
                  </a:lnTo>
                  <a:cubicBezTo>
                    <a:pt x="26027" y="43787"/>
                    <a:pt x="29231" y="42193"/>
                    <a:pt x="31705" y="39726"/>
                  </a:cubicBezTo>
                  <a:lnTo>
                    <a:pt x="50926" y="20509"/>
                  </a:lnTo>
                  <a:cubicBezTo>
                    <a:pt x="55609" y="15823"/>
                    <a:pt x="55609" y="8198"/>
                    <a:pt x="50926" y="3516"/>
                  </a:cubicBezTo>
                  <a:cubicBezTo>
                    <a:pt x="48583" y="1172"/>
                    <a:pt x="45505" y="1"/>
                    <a:pt x="42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4"/>
            <p:cNvSpPr/>
            <p:nvPr/>
          </p:nvSpPr>
          <p:spPr>
            <a:xfrm>
              <a:off x="4610391" y="3276198"/>
              <a:ext cx="388429" cy="388372"/>
            </a:xfrm>
            <a:custGeom>
              <a:rect b="b" l="l" r="r" t="t"/>
              <a:pathLst>
                <a:path extrusionOk="0" h="27510" w="27514">
                  <a:moveTo>
                    <a:pt x="26514" y="0"/>
                  </a:moveTo>
                  <a:lnTo>
                    <a:pt x="1" y="26514"/>
                  </a:lnTo>
                  <a:lnTo>
                    <a:pt x="1001" y="27510"/>
                  </a:lnTo>
                  <a:lnTo>
                    <a:pt x="27514" y="1000"/>
                  </a:lnTo>
                  <a:lnTo>
                    <a:pt x="2651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4"/>
            <p:cNvSpPr/>
            <p:nvPr/>
          </p:nvSpPr>
          <p:spPr>
            <a:xfrm>
              <a:off x="4816676" y="3218373"/>
              <a:ext cx="88898" cy="88898"/>
            </a:xfrm>
            <a:custGeom>
              <a:rect b="b" l="l" r="r" t="t"/>
              <a:pathLst>
                <a:path extrusionOk="0" h="6297" w="6297">
                  <a:moveTo>
                    <a:pt x="1000" y="0"/>
                  </a:moveTo>
                  <a:lnTo>
                    <a:pt x="0" y="1000"/>
                  </a:lnTo>
                  <a:lnTo>
                    <a:pt x="5301" y="6297"/>
                  </a:lnTo>
                  <a:lnTo>
                    <a:pt x="6297" y="5301"/>
                  </a:lnTo>
                  <a:lnTo>
                    <a:pt x="10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4"/>
            <p:cNvSpPr/>
            <p:nvPr/>
          </p:nvSpPr>
          <p:spPr>
            <a:xfrm>
              <a:off x="4722879" y="3312000"/>
              <a:ext cx="88898" cy="88898"/>
            </a:xfrm>
            <a:custGeom>
              <a:rect b="b" l="l" r="r" t="t"/>
              <a:pathLst>
                <a:path extrusionOk="0" h="6297" w="6297">
                  <a:moveTo>
                    <a:pt x="997" y="1"/>
                  </a:moveTo>
                  <a:lnTo>
                    <a:pt x="1" y="1000"/>
                  </a:lnTo>
                  <a:lnTo>
                    <a:pt x="5297" y="6297"/>
                  </a:lnTo>
                  <a:lnTo>
                    <a:pt x="6297" y="5297"/>
                  </a:lnTo>
                  <a:lnTo>
                    <a:pt x="9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4"/>
            <p:cNvSpPr/>
            <p:nvPr/>
          </p:nvSpPr>
          <p:spPr>
            <a:xfrm>
              <a:off x="4629040" y="3405854"/>
              <a:ext cx="88898" cy="88898"/>
            </a:xfrm>
            <a:custGeom>
              <a:rect b="b" l="l" r="r" t="t"/>
              <a:pathLst>
                <a:path extrusionOk="0" h="6297" w="6297">
                  <a:moveTo>
                    <a:pt x="996" y="0"/>
                  </a:moveTo>
                  <a:lnTo>
                    <a:pt x="0" y="996"/>
                  </a:lnTo>
                  <a:lnTo>
                    <a:pt x="5297" y="6297"/>
                  </a:lnTo>
                  <a:lnTo>
                    <a:pt x="6296" y="5297"/>
                  </a:lnTo>
                  <a:lnTo>
                    <a:pt x="9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24"/>
          <p:cNvGrpSpPr/>
          <p:nvPr/>
        </p:nvGrpSpPr>
        <p:grpSpPr>
          <a:xfrm>
            <a:off x="1294624" y="257087"/>
            <a:ext cx="308064" cy="309175"/>
            <a:chOff x="2694759" y="3017326"/>
            <a:chExt cx="485600" cy="487350"/>
          </a:xfrm>
        </p:grpSpPr>
        <p:sp>
          <p:nvSpPr>
            <p:cNvPr id="918" name="Google Shape;918;p24"/>
            <p:cNvSpPr/>
            <p:nvPr/>
          </p:nvSpPr>
          <p:spPr>
            <a:xfrm>
              <a:off x="2694759" y="3095960"/>
              <a:ext cx="485600" cy="408716"/>
            </a:xfrm>
            <a:custGeom>
              <a:rect b="b" l="l" r="r" t="t"/>
              <a:pathLst>
                <a:path extrusionOk="0" h="28951" w="34397">
                  <a:moveTo>
                    <a:pt x="26096" y="1414"/>
                  </a:moveTo>
                  <a:cubicBezTo>
                    <a:pt x="29895" y="1414"/>
                    <a:pt x="32983" y="4502"/>
                    <a:pt x="32983" y="8297"/>
                  </a:cubicBezTo>
                  <a:lnTo>
                    <a:pt x="32983" y="20650"/>
                  </a:lnTo>
                  <a:cubicBezTo>
                    <a:pt x="32983" y="24445"/>
                    <a:pt x="29895" y="27533"/>
                    <a:pt x="26096" y="27533"/>
                  </a:cubicBezTo>
                  <a:lnTo>
                    <a:pt x="8296" y="27533"/>
                  </a:lnTo>
                  <a:cubicBezTo>
                    <a:pt x="4498" y="27533"/>
                    <a:pt x="1409" y="24445"/>
                    <a:pt x="1409" y="20650"/>
                  </a:cubicBezTo>
                  <a:lnTo>
                    <a:pt x="1409" y="8297"/>
                  </a:lnTo>
                  <a:cubicBezTo>
                    <a:pt x="1409" y="4502"/>
                    <a:pt x="4498" y="1414"/>
                    <a:pt x="8296" y="1414"/>
                  </a:cubicBezTo>
                  <a:close/>
                  <a:moveTo>
                    <a:pt x="8296" y="1"/>
                  </a:moveTo>
                  <a:cubicBezTo>
                    <a:pt x="3722" y="1"/>
                    <a:pt x="0" y="3726"/>
                    <a:pt x="0" y="8297"/>
                  </a:cubicBezTo>
                  <a:lnTo>
                    <a:pt x="0" y="20650"/>
                  </a:lnTo>
                  <a:cubicBezTo>
                    <a:pt x="0" y="25225"/>
                    <a:pt x="3722" y="28950"/>
                    <a:pt x="8296" y="28950"/>
                  </a:cubicBezTo>
                  <a:lnTo>
                    <a:pt x="26096" y="28950"/>
                  </a:lnTo>
                  <a:cubicBezTo>
                    <a:pt x="30675" y="28950"/>
                    <a:pt x="34396" y="25225"/>
                    <a:pt x="34396" y="20650"/>
                  </a:cubicBezTo>
                  <a:lnTo>
                    <a:pt x="34396" y="8297"/>
                  </a:lnTo>
                  <a:cubicBezTo>
                    <a:pt x="34396" y="3726"/>
                    <a:pt x="30671" y="1"/>
                    <a:pt x="260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4"/>
            <p:cNvSpPr/>
            <p:nvPr/>
          </p:nvSpPr>
          <p:spPr>
            <a:xfrm>
              <a:off x="2884300" y="3202562"/>
              <a:ext cx="106460" cy="195457"/>
            </a:xfrm>
            <a:custGeom>
              <a:rect b="b" l="l" r="r" t="t"/>
              <a:pathLst>
                <a:path extrusionOk="0" h="13845" w="7541">
                  <a:moveTo>
                    <a:pt x="1" y="1"/>
                  </a:moveTo>
                  <a:lnTo>
                    <a:pt x="1" y="13844"/>
                  </a:lnTo>
                  <a:lnTo>
                    <a:pt x="7540" y="13844"/>
                  </a:lnTo>
                  <a:lnTo>
                    <a:pt x="754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4"/>
            <p:cNvSpPr/>
            <p:nvPr/>
          </p:nvSpPr>
          <p:spPr>
            <a:xfrm>
              <a:off x="2839830" y="3247088"/>
              <a:ext cx="195443" cy="106460"/>
            </a:xfrm>
            <a:custGeom>
              <a:rect b="b" l="l" r="r" t="t"/>
              <a:pathLst>
                <a:path extrusionOk="0" h="7541" w="13844">
                  <a:moveTo>
                    <a:pt x="1" y="1"/>
                  </a:moveTo>
                  <a:lnTo>
                    <a:pt x="1" y="7540"/>
                  </a:lnTo>
                  <a:lnTo>
                    <a:pt x="13844" y="7540"/>
                  </a:lnTo>
                  <a:lnTo>
                    <a:pt x="13844"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4"/>
            <p:cNvSpPr/>
            <p:nvPr/>
          </p:nvSpPr>
          <p:spPr>
            <a:xfrm>
              <a:off x="2829863" y="3017326"/>
              <a:ext cx="215391" cy="98597"/>
            </a:xfrm>
            <a:custGeom>
              <a:rect b="b" l="l" r="r" t="t"/>
              <a:pathLst>
                <a:path extrusionOk="0" h="6984" w="15257">
                  <a:moveTo>
                    <a:pt x="11300" y="1413"/>
                  </a:moveTo>
                  <a:cubicBezTo>
                    <a:pt x="12701" y="1413"/>
                    <a:pt x="13840" y="2552"/>
                    <a:pt x="13844" y="3957"/>
                  </a:cubicBezTo>
                  <a:lnTo>
                    <a:pt x="13844" y="5571"/>
                  </a:lnTo>
                  <a:lnTo>
                    <a:pt x="1413" y="5571"/>
                  </a:lnTo>
                  <a:lnTo>
                    <a:pt x="1413" y="3957"/>
                  </a:lnTo>
                  <a:cubicBezTo>
                    <a:pt x="1413" y="2552"/>
                    <a:pt x="2552" y="1413"/>
                    <a:pt x="3957" y="1413"/>
                  </a:cubicBezTo>
                  <a:close/>
                  <a:moveTo>
                    <a:pt x="3957" y="0"/>
                  </a:moveTo>
                  <a:cubicBezTo>
                    <a:pt x="1772" y="0"/>
                    <a:pt x="0" y="1772"/>
                    <a:pt x="0" y="3957"/>
                  </a:cubicBezTo>
                  <a:lnTo>
                    <a:pt x="0" y="6984"/>
                  </a:lnTo>
                  <a:lnTo>
                    <a:pt x="15256" y="6984"/>
                  </a:lnTo>
                  <a:lnTo>
                    <a:pt x="15256" y="3957"/>
                  </a:lnTo>
                  <a:cubicBezTo>
                    <a:pt x="15253" y="1772"/>
                    <a:pt x="13481" y="0"/>
                    <a:pt x="1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24"/>
          <p:cNvGrpSpPr/>
          <p:nvPr/>
        </p:nvGrpSpPr>
        <p:grpSpPr>
          <a:xfrm rot="-649796">
            <a:off x="2308563" y="368235"/>
            <a:ext cx="280031" cy="342509"/>
            <a:chOff x="3410431" y="2717682"/>
            <a:chExt cx="441412" cy="539896"/>
          </a:xfrm>
        </p:grpSpPr>
        <p:sp>
          <p:nvSpPr>
            <p:cNvPr id="923" name="Google Shape;923;p24"/>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4"/>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4"/>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 name="Google Shape;926;p24"/>
          <p:cNvSpPr/>
          <p:nvPr/>
        </p:nvSpPr>
        <p:spPr>
          <a:xfrm flipH="1" rot="10800000">
            <a:off x="138001" y="4354664"/>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4"/>
          <p:cNvSpPr/>
          <p:nvPr/>
        </p:nvSpPr>
        <p:spPr>
          <a:xfrm flipH="1" rot="10800000">
            <a:off x="409075" y="3675261"/>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4"/>
          <p:cNvSpPr/>
          <p:nvPr/>
        </p:nvSpPr>
        <p:spPr>
          <a:xfrm flipH="1" rot="10800000">
            <a:off x="699063" y="4170936"/>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4"/>
          <p:cNvSpPr/>
          <p:nvPr/>
        </p:nvSpPr>
        <p:spPr>
          <a:xfrm flipH="1" rot="10800000">
            <a:off x="1118163" y="913361"/>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4"/>
          <p:cNvSpPr/>
          <p:nvPr/>
        </p:nvSpPr>
        <p:spPr>
          <a:xfrm flipH="1" rot="10800000">
            <a:off x="3156513" y="754836"/>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4"/>
          <p:cNvSpPr/>
          <p:nvPr/>
        </p:nvSpPr>
        <p:spPr>
          <a:xfrm flipH="1" rot="10800000">
            <a:off x="212375" y="1846461"/>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4"/>
          <p:cNvSpPr/>
          <p:nvPr/>
        </p:nvSpPr>
        <p:spPr>
          <a:xfrm flipH="1" rot="10800000">
            <a:off x="2032300" y="156886"/>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4"/>
          <p:cNvSpPr/>
          <p:nvPr/>
        </p:nvSpPr>
        <p:spPr>
          <a:xfrm flipH="1" rot="10800000">
            <a:off x="799275" y="463311"/>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4"/>
          <p:cNvSpPr/>
          <p:nvPr/>
        </p:nvSpPr>
        <p:spPr>
          <a:xfrm flipH="1" rot="10800000">
            <a:off x="3056325" y="1477011"/>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4"/>
          <p:cNvSpPr/>
          <p:nvPr/>
        </p:nvSpPr>
        <p:spPr>
          <a:xfrm flipH="1" rot="10800000">
            <a:off x="8900088" y="58659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4"/>
          <p:cNvSpPr/>
          <p:nvPr/>
        </p:nvSpPr>
        <p:spPr>
          <a:xfrm flipH="1" rot="10800000">
            <a:off x="8581200" y="13654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4"/>
          <p:cNvSpPr/>
          <p:nvPr/>
        </p:nvSpPr>
        <p:spPr>
          <a:xfrm flipH="1" rot="10800000">
            <a:off x="8431026" y="4792314"/>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4"/>
          <p:cNvSpPr/>
          <p:nvPr/>
        </p:nvSpPr>
        <p:spPr>
          <a:xfrm flipH="1" rot="10800000">
            <a:off x="8992088" y="4608586"/>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_2">
    <p:spTree>
      <p:nvGrpSpPr>
        <p:cNvPr id="939" name="Shape 939"/>
        <p:cNvGrpSpPr/>
        <p:nvPr/>
      </p:nvGrpSpPr>
      <p:grpSpPr>
        <a:xfrm>
          <a:off x="0" y="0"/>
          <a:ext cx="0" cy="0"/>
          <a:chOff x="0" y="0"/>
          <a:chExt cx="0" cy="0"/>
        </a:xfrm>
      </p:grpSpPr>
      <p:sp>
        <p:nvSpPr>
          <p:cNvPr id="940" name="Google Shape;940;p25"/>
          <p:cNvSpPr txBox="1"/>
          <p:nvPr>
            <p:ph type="title"/>
          </p:nvPr>
        </p:nvSpPr>
        <p:spPr>
          <a:xfrm>
            <a:off x="713225" y="539500"/>
            <a:ext cx="7717500" cy="853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941" name="Google Shape;941;p25"/>
          <p:cNvSpPr txBox="1"/>
          <p:nvPr>
            <p:ph idx="1" type="subTitle"/>
          </p:nvPr>
        </p:nvSpPr>
        <p:spPr>
          <a:xfrm>
            <a:off x="1099063" y="3724334"/>
            <a:ext cx="1537500" cy="5799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942" name="Google Shape;942;p25"/>
          <p:cNvSpPr txBox="1"/>
          <p:nvPr>
            <p:ph idx="2" type="subTitle"/>
          </p:nvPr>
        </p:nvSpPr>
        <p:spPr>
          <a:xfrm>
            <a:off x="1099077" y="3461400"/>
            <a:ext cx="1537500" cy="3720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943" name="Google Shape;943;p25"/>
          <p:cNvSpPr txBox="1"/>
          <p:nvPr>
            <p:ph idx="3" type="subTitle"/>
          </p:nvPr>
        </p:nvSpPr>
        <p:spPr>
          <a:xfrm>
            <a:off x="6507738" y="3724325"/>
            <a:ext cx="1537200" cy="5799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944" name="Google Shape;944;p25"/>
          <p:cNvSpPr txBox="1"/>
          <p:nvPr>
            <p:ph idx="4" type="subTitle"/>
          </p:nvPr>
        </p:nvSpPr>
        <p:spPr>
          <a:xfrm>
            <a:off x="6507740" y="3461400"/>
            <a:ext cx="1537200" cy="3720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945" name="Google Shape;945;p25"/>
          <p:cNvSpPr txBox="1"/>
          <p:nvPr>
            <p:ph idx="5" type="subTitle"/>
          </p:nvPr>
        </p:nvSpPr>
        <p:spPr>
          <a:xfrm>
            <a:off x="4705046" y="3724325"/>
            <a:ext cx="1537200" cy="5799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946" name="Google Shape;946;p25"/>
          <p:cNvSpPr txBox="1"/>
          <p:nvPr>
            <p:ph idx="6" type="subTitle"/>
          </p:nvPr>
        </p:nvSpPr>
        <p:spPr>
          <a:xfrm>
            <a:off x="4705053" y="3461400"/>
            <a:ext cx="1537200" cy="3720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947" name="Google Shape;947;p25"/>
          <p:cNvSpPr txBox="1"/>
          <p:nvPr>
            <p:ph idx="7" type="subTitle"/>
          </p:nvPr>
        </p:nvSpPr>
        <p:spPr>
          <a:xfrm>
            <a:off x="2902054" y="3729686"/>
            <a:ext cx="1537500" cy="5799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948" name="Google Shape;948;p25"/>
          <p:cNvSpPr txBox="1"/>
          <p:nvPr>
            <p:ph idx="8" type="subTitle"/>
          </p:nvPr>
        </p:nvSpPr>
        <p:spPr>
          <a:xfrm>
            <a:off x="2902065" y="3466353"/>
            <a:ext cx="1537500" cy="3720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3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grpSp>
        <p:nvGrpSpPr>
          <p:cNvPr id="949" name="Google Shape;949;p25"/>
          <p:cNvGrpSpPr/>
          <p:nvPr/>
        </p:nvGrpSpPr>
        <p:grpSpPr>
          <a:xfrm rot="-1037004">
            <a:off x="8967109" y="855876"/>
            <a:ext cx="224995" cy="341005"/>
            <a:chOff x="3250805" y="3533264"/>
            <a:chExt cx="352189" cy="533783"/>
          </a:xfrm>
        </p:grpSpPr>
        <p:sp>
          <p:nvSpPr>
            <p:cNvPr id="950" name="Google Shape;950;p25"/>
            <p:cNvSpPr/>
            <p:nvPr/>
          </p:nvSpPr>
          <p:spPr>
            <a:xfrm>
              <a:off x="3343515" y="3654420"/>
              <a:ext cx="222421" cy="399878"/>
            </a:xfrm>
            <a:custGeom>
              <a:rect b="b" l="l" r="r" t="t"/>
              <a:pathLst>
                <a:path extrusionOk="0" h="28325" w="15755">
                  <a:moveTo>
                    <a:pt x="15751" y="0"/>
                  </a:moveTo>
                  <a:lnTo>
                    <a:pt x="0" y="4"/>
                  </a:lnTo>
                  <a:lnTo>
                    <a:pt x="0" y="18677"/>
                  </a:lnTo>
                  <a:cubicBezTo>
                    <a:pt x="0" y="23445"/>
                    <a:pt x="3386" y="27417"/>
                    <a:pt x="7879" y="28324"/>
                  </a:cubicBezTo>
                  <a:cubicBezTo>
                    <a:pt x="12462" y="27386"/>
                    <a:pt x="15755" y="23356"/>
                    <a:pt x="15751" y="18677"/>
                  </a:cubicBezTo>
                  <a:lnTo>
                    <a:pt x="1575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5"/>
            <p:cNvSpPr/>
            <p:nvPr/>
          </p:nvSpPr>
          <p:spPr>
            <a:xfrm>
              <a:off x="3454690" y="3724839"/>
              <a:ext cx="113039" cy="19948"/>
            </a:xfrm>
            <a:custGeom>
              <a:rect b="b" l="l" r="r" t="t"/>
              <a:pathLst>
                <a:path extrusionOk="0" h="1413" w="8007">
                  <a:moveTo>
                    <a:pt x="0" y="0"/>
                  </a:moveTo>
                  <a:lnTo>
                    <a:pt x="0" y="1413"/>
                  </a:lnTo>
                  <a:lnTo>
                    <a:pt x="8007" y="1413"/>
                  </a:lnTo>
                  <a:lnTo>
                    <a:pt x="8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5"/>
            <p:cNvSpPr/>
            <p:nvPr/>
          </p:nvSpPr>
          <p:spPr>
            <a:xfrm>
              <a:off x="3454690" y="3813609"/>
              <a:ext cx="113039" cy="19906"/>
            </a:xfrm>
            <a:custGeom>
              <a:rect b="b" l="l" r="r" t="t"/>
              <a:pathLst>
                <a:path extrusionOk="0" h="1410" w="8007">
                  <a:moveTo>
                    <a:pt x="0" y="1"/>
                  </a:moveTo>
                  <a:lnTo>
                    <a:pt x="0" y="1410"/>
                  </a:lnTo>
                  <a:lnTo>
                    <a:pt x="8007" y="1410"/>
                  </a:lnTo>
                  <a:lnTo>
                    <a:pt x="8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5"/>
            <p:cNvSpPr/>
            <p:nvPr/>
          </p:nvSpPr>
          <p:spPr>
            <a:xfrm>
              <a:off x="3454690" y="3902338"/>
              <a:ext cx="111189" cy="19962"/>
            </a:xfrm>
            <a:custGeom>
              <a:rect b="b" l="l" r="r" t="t"/>
              <a:pathLst>
                <a:path extrusionOk="0" h="1414" w="7876">
                  <a:moveTo>
                    <a:pt x="0" y="0"/>
                  </a:moveTo>
                  <a:lnTo>
                    <a:pt x="0" y="1413"/>
                  </a:lnTo>
                  <a:lnTo>
                    <a:pt x="7876" y="1413"/>
                  </a:lnTo>
                  <a:lnTo>
                    <a:pt x="78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5"/>
            <p:cNvSpPr/>
            <p:nvPr/>
          </p:nvSpPr>
          <p:spPr>
            <a:xfrm>
              <a:off x="3277953" y="3533264"/>
              <a:ext cx="297907" cy="533783"/>
            </a:xfrm>
            <a:custGeom>
              <a:rect b="b" l="l" r="r" t="t"/>
              <a:pathLst>
                <a:path extrusionOk="0" h="37810" w="21102">
                  <a:moveTo>
                    <a:pt x="19688" y="1414"/>
                  </a:moveTo>
                  <a:lnTo>
                    <a:pt x="19688" y="27259"/>
                  </a:lnTo>
                  <a:cubicBezTo>
                    <a:pt x="19688" y="31587"/>
                    <a:pt x="16619" y="35350"/>
                    <a:pt x="12381" y="36211"/>
                  </a:cubicBezTo>
                  <a:cubicBezTo>
                    <a:pt x="11778" y="36335"/>
                    <a:pt x="11164" y="36397"/>
                    <a:pt x="10551" y="36397"/>
                  </a:cubicBezTo>
                  <a:cubicBezTo>
                    <a:pt x="5513" y="36397"/>
                    <a:pt x="1413" y="32297"/>
                    <a:pt x="1413" y="27259"/>
                  </a:cubicBezTo>
                  <a:lnTo>
                    <a:pt x="1413" y="1414"/>
                  </a:lnTo>
                  <a:close/>
                  <a:moveTo>
                    <a:pt x="0" y="1"/>
                  </a:moveTo>
                  <a:lnTo>
                    <a:pt x="0" y="27259"/>
                  </a:lnTo>
                  <a:cubicBezTo>
                    <a:pt x="0" y="33077"/>
                    <a:pt x="4733" y="37810"/>
                    <a:pt x="10551" y="37810"/>
                  </a:cubicBezTo>
                  <a:cubicBezTo>
                    <a:pt x="11261" y="37810"/>
                    <a:pt x="11971" y="37740"/>
                    <a:pt x="12666" y="37593"/>
                  </a:cubicBezTo>
                  <a:cubicBezTo>
                    <a:pt x="17553" y="36601"/>
                    <a:pt x="21101" y="32254"/>
                    <a:pt x="21101" y="27259"/>
                  </a:cubicBezTo>
                  <a:lnTo>
                    <a:pt x="21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5"/>
            <p:cNvSpPr/>
            <p:nvPr/>
          </p:nvSpPr>
          <p:spPr>
            <a:xfrm>
              <a:off x="3250805" y="3533264"/>
              <a:ext cx="352189" cy="19962"/>
            </a:xfrm>
            <a:custGeom>
              <a:rect b="b" l="l" r="r" t="t"/>
              <a:pathLst>
                <a:path extrusionOk="0" h="1414" w="24947">
                  <a:moveTo>
                    <a:pt x="1" y="1"/>
                  </a:moveTo>
                  <a:lnTo>
                    <a:pt x="1" y="1414"/>
                  </a:lnTo>
                  <a:lnTo>
                    <a:pt x="24947" y="1414"/>
                  </a:lnTo>
                  <a:lnTo>
                    <a:pt x="24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25"/>
          <p:cNvGrpSpPr/>
          <p:nvPr/>
        </p:nvGrpSpPr>
        <p:grpSpPr>
          <a:xfrm>
            <a:off x="7620222" y="-163471"/>
            <a:ext cx="424717" cy="407258"/>
            <a:chOff x="4385428" y="3121061"/>
            <a:chExt cx="785060" cy="752787"/>
          </a:xfrm>
        </p:grpSpPr>
        <p:sp>
          <p:nvSpPr>
            <p:cNvPr id="957" name="Google Shape;957;p25"/>
            <p:cNvSpPr/>
            <p:nvPr/>
          </p:nvSpPr>
          <p:spPr>
            <a:xfrm>
              <a:off x="4385428" y="3121061"/>
              <a:ext cx="785060" cy="752787"/>
            </a:xfrm>
            <a:custGeom>
              <a:rect b="b" l="l" r="r" t="t"/>
              <a:pathLst>
                <a:path extrusionOk="0" h="53323" w="55609">
                  <a:moveTo>
                    <a:pt x="42411" y="1412"/>
                  </a:moveTo>
                  <a:cubicBezTo>
                    <a:pt x="42416" y="1412"/>
                    <a:pt x="42421" y="1412"/>
                    <a:pt x="42426" y="1412"/>
                  </a:cubicBezTo>
                  <a:cubicBezTo>
                    <a:pt x="42429" y="1412"/>
                    <a:pt x="42432" y="1412"/>
                    <a:pt x="42435" y="1412"/>
                  </a:cubicBezTo>
                  <a:cubicBezTo>
                    <a:pt x="46720" y="1412"/>
                    <a:pt x="50584" y="3993"/>
                    <a:pt x="52223" y="7955"/>
                  </a:cubicBezTo>
                  <a:cubicBezTo>
                    <a:pt x="53868" y="11916"/>
                    <a:pt x="52961" y="16479"/>
                    <a:pt x="49923" y="19509"/>
                  </a:cubicBezTo>
                  <a:lnTo>
                    <a:pt x="30706" y="38730"/>
                  </a:lnTo>
                  <a:cubicBezTo>
                    <a:pt x="28447" y="40977"/>
                    <a:pt x="25525" y="42432"/>
                    <a:pt x="22371" y="42880"/>
                  </a:cubicBezTo>
                  <a:lnTo>
                    <a:pt x="21008" y="43073"/>
                  </a:lnTo>
                  <a:cubicBezTo>
                    <a:pt x="16804" y="43668"/>
                    <a:pt x="12909" y="45609"/>
                    <a:pt x="9898" y="48609"/>
                  </a:cubicBezTo>
                  <a:lnTo>
                    <a:pt x="7590" y="50917"/>
                  </a:lnTo>
                  <a:cubicBezTo>
                    <a:pt x="6926" y="51581"/>
                    <a:pt x="6056" y="51913"/>
                    <a:pt x="5187" y="51913"/>
                  </a:cubicBezTo>
                  <a:cubicBezTo>
                    <a:pt x="4317" y="51913"/>
                    <a:pt x="3447" y="51581"/>
                    <a:pt x="2783" y="50917"/>
                  </a:cubicBezTo>
                  <a:cubicBezTo>
                    <a:pt x="1459" y="49593"/>
                    <a:pt x="1459" y="47443"/>
                    <a:pt x="2783" y="46115"/>
                  </a:cubicBezTo>
                  <a:lnTo>
                    <a:pt x="4729" y="44169"/>
                  </a:lnTo>
                  <a:cubicBezTo>
                    <a:pt x="7980" y="40927"/>
                    <a:pt x="10211" y="36804"/>
                    <a:pt x="11153" y="32306"/>
                  </a:cubicBezTo>
                  <a:lnTo>
                    <a:pt x="11323" y="31492"/>
                  </a:lnTo>
                  <a:cubicBezTo>
                    <a:pt x="11906" y="28705"/>
                    <a:pt x="13288" y="26149"/>
                    <a:pt x="15303" y="24138"/>
                  </a:cubicBezTo>
                  <a:lnTo>
                    <a:pt x="34925" y="4512"/>
                  </a:lnTo>
                  <a:cubicBezTo>
                    <a:pt x="36910" y="2527"/>
                    <a:pt x="39602" y="1412"/>
                    <a:pt x="42411" y="1412"/>
                  </a:cubicBezTo>
                  <a:close/>
                  <a:moveTo>
                    <a:pt x="42428" y="1"/>
                  </a:moveTo>
                  <a:cubicBezTo>
                    <a:pt x="39350" y="1"/>
                    <a:pt x="36272" y="1172"/>
                    <a:pt x="33929" y="3516"/>
                  </a:cubicBezTo>
                  <a:lnTo>
                    <a:pt x="14307" y="23138"/>
                  </a:lnTo>
                  <a:cubicBezTo>
                    <a:pt x="12099" y="25342"/>
                    <a:pt x="10581" y="28145"/>
                    <a:pt x="9941" y="31202"/>
                  </a:cubicBezTo>
                  <a:lnTo>
                    <a:pt x="9771" y="32017"/>
                  </a:lnTo>
                  <a:cubicBezTo>
                    <a:pt x="8887" y="36244"/>
                    <a:pt x="6787" y="40120"/>
                    <a:pt x="3729" y="43173"/>
                  </a:cubicBezTo>
                  <a:lnTo>
                    <a:pt x="1788" y="45115"/>
                  </a:lnTo>
                  <a:cubicBezTo>
                    <a:pt x="409" y="46490"/>
                    <a:pt x="0" y="48559"/>
                    <a:pt x="745" y="50358"/>
                  </a:cubicBezTo>
                  <a:cubicBezTo>
                    <a:pt x="1485" y="52150"/>
                    <a:pt x="3237" y="53322"/>
                    <a:pt x="5179" y="53322"/>
                  </a:cubicBezTo>
                  <a:cubicBezTo>
                    <a:pt x="5182" y="53322"/>
                    <a:pt x="5185" y="53322"/>
                    <a:pt x="5189" y="53322"/>
                  </a:cubicBezTo>
                  <a:cubicBezTo>
                    <a:pt x="5193" y="53322"/>
                    <a:pt x="5198" y="53322"/>
                    <a:pt x="5203" y="53322"/>
                  </a:cubicBezTo>
                  <a:cubicBezTo>
                    <a:pt x="6472" y="53322"/>
                    <a:pt x="7690" y="52817"/>
                    <a:pt x="8590" y="51921"/>
                  </a:cubicBezTo>
                  <a:lnTo>
                    <a:pt x="10902" y="49609"/>
                  </a:lnTo>
                  <a:cubicBezTo>
                    <a:pt x="13693" y="46829"/>
                    <a:pt x="17306" y="45026"/>
                    <a:pt x="21209" y="44474"/>
                  </a:cubicBezTo>
                  <a:lnTo>
                    <a:pt x="22568" y="44281"/>
                  </a:lnTo>
                  <a:cubicBezTo>
                    <a:pt x="26027" y="43787"/>
                    <a:pt x="29231" y="42193"/>
                    <a:pt x="31705" y="39726"/>
                  </a:cubicBezTo>
                  <a:lnTo>
                    <a:pt x="50926" y="20509"/>
                  </a:lnTo>
                  <a:cubicBezTo>
                    <a:pt x="55609" y="15823"/>
                    <a:pt x="55609" y="8198"/>
                    <a:pt x="50926" y="3516"/>
                  </a:cubicBezTo>
                  <a:cubicBezTo>
                    <a:pt x="48583" y="1172"/>
                    <a:pt x="45505" y="1"/>
                    <a:pt x="42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5"/>
            <p:cNvSpPr/>
            <p:nvPr/>
          </p:nvSpPr>
          <p:spPr>
            <a:xfrm>
              <a:off x="4610391" y="3276198"/>
              <a:ext cx="388429" cy="388372"/>
            </a:xfrm>
            <a:custGeom>
              <a:rect b="b" l="l" r="r" t="t"/>
              <a:pathLst>
                <a:path extrusionOk="0" h="27510" w="27514">
                  <a:moveTo>
                    <a:pt x="26514" y="0"/>
                  </a:moveTo>
                  <a:lnTo>
                    <a:pt x="1" y="26514"/>
                  </a:lnTo>
                  <a:lnTo>
                    <a:pt x="1001" y="27510"/>
                  </a:lnTo>
                  <a:lnTo>
                    <a:pt x="27514" y="1000"/>
                  </a:lnTo>
                  <a:lnTo>
                    <a:pt x="2651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5"/>
            <p:cNvSpPr/>
            <p:nvPr/>
          </p:nvSpPr>
          <p:spPr>
            <a:xfrm>
              <a:off x="4816676" y="3218373"/>
              <a:ext cx="88898" cy="88898"/>
            </a:xfrm>
            <a:custGeom>
              <a:rect b="b" l="l" r="r" t="t"/>
              <a:pathLst>
                <a:path extrusionOk="0" h="6297" w="6297">
                  <a:moveTo>
                    <a:pt x="1000" y="0"/>
                  </a:moveTo>
                  <a:lnTo>
                    <a:pt x="0" y="1000"/>
                  </a:lnTo>
                  <a:lnTo>
                    <a:pt x="5301" y="6297"/>
                  </a:lnTo>
                  <a:lnTo>
                    <a:pt x="6297" y="5301"/>
                  </a:lnTo>
                  <a:lnTo>
                    <a:pt x="10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5"/>
            <p:cNvSpPr/>
            <p:nvPr/>
          </p:nvSpPr>
          <p:spPr>
            <a:xfrm>
              <a:off x="4722879" y="3312000"/>
              <a:ext cx="88898" cy="88898"/>
            </a:xfrm>
            <a:custGeom>
              <a:rect b="b" l="l" r="r" t="t"/>
              <a:pathLst>
                <a:path extrusionOk="0" h="6297" w="6297">
                  <a:moveTo>
                    <a:pt x="997" y="1"/>
                  </a:moveTo>
                  <a:lnTo>
                    <a:pt x="1" y="1000"/>
                  </a:lnTo>
                  <a:lnTo>
                    <a:pt x="5297" y="6297"/>
                  </a:lnTo>
                  <a:lnTo>
                    <a:pt x="6297" y="5297"/>
                  </a:lnTo>
                  <a:lnTo>
                    <a:pt x="9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5"/>
            <p:cNvSpPr/>
            <p:nvPr/>
          </p:nvSpPr>
          <p:spPr>
            <a:xfrm>
              <a:off x="4629040" y="3405854"/>
              <a:ext cx="88898" cy="88898"/>
            </a:xfrm>
            <a:custGeom>
              <a:rect b="b" l="l" r="r" t="t"/>
              <a:pathLst>
                <a:path extrusionOk="0" h="6297" w="6297">
                  <a:moveTo>
                    <a:pt x="996" y="0"/>
                  </a:moveTo>
                  <a:lnTo>
                    <a:pt x="0" y="996"/>
                  </a:lnTo>
                  <a:lnTo>
                    <a:pt x="5297" y="6297"/>
                  </a:lnTo>
                  <a:lnTo>
                    <a:pt x="6296" y="5297"/>
                  </a:lnTo>
                  <a:lnTo>
                    <a:pt x="9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25"/>
          <p:cNvGrpSpPr/>
          <p:nvPr/>
        </p:nvGrpSpPr>
        <p:grpSpPr>
          <a:xfrm>
            <a:off x="263622" y="-51975"/>
            <a:ext cx="326296" cy="307399"/>
            <a:chOff x="3522327" y="1976386"/>
            <a:chExt cx="510715" cy="481139"/>
          </a:xfrm>
        </p:grpSpPr>
        <p:sp>
          <p:nvSpPr>
            <p:cNvPr id="963" name="Google Shape;963;p25"/>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5"/>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5"/>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5"/>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5"/>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5"/>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5"/>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5"/>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25"/>
          <p:cNvGrpSpPr/>
          <p:nvPr/>
        </p:nvGrpSpPr>
        <p:grpSpPr>
          <a:xfrm rot="1102524">
            <a:off x="1336114" y="-10784"/>
            <a:ext cx="333769" cy="448008"/>
            <a:chOff x="4106283" y="2500625"/>
            <a:chExt cx="522432" cy="701244"/>
          </a:xfrm>
        </p:grpSpPr>
        <p:sp>
          <p:nvSpPr>
            <p:cNvPr id="972" name="Google Shape;972;p25"/>
            <p:cNvSpPr/>
            <p:nvPr/>
          </p:nvSpPr>
          <p:spPr>
            <a:xfrm>
              <a:off x="4258653" y="2963863"/>
              <a:ext cx="108309" cy="91030"/>
            </a:xfrm>
            <a:custGeom>
              <a:rect b="b" l="l" r="r" t="t"/>
              <a:pathLst>
                <a:path extrusionOk="0" h="6448" w="7672">
                  <a:moveTo>
                    <a:pt x="6039" y="1413"/>
                  </a:moveTo>
                  <a:lnTo>
                    <a:pt x="5514" y="5034"/>
                  </a:lnTo>
                  <a:lnTo>
                    <a:pt x="2159" y="5034"/>
                  </a:lnTo>
                  <a:lnTo>
                    <a:pt x="1634" y="1413"/>
                  </a:lnTo>
                  <a:close/>
                  <a:moveTo>
                    <a:pt x="1" y="0"/>
                  </a:moveTo>
                  <a:lnTo>
                    <a:pt x="939" y="6447"/>
                  </a:lnTo>
                  <a:lnTo>
                    <a:pt x="6737" y="6447"/>
                  </a:lnTo>
                  <a:lnTo>
                    <a:pt x="76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5"/>
            <p:cNvSpPr/>
            <p:nvPr/>
          </p:nvSpPr>
          <p:spPr>
            <a:xfrm>
              <a:off x="4106283" y="2500625"/>
              <a:ext cx="413106" cy="483200"/>
            </a:xfrm>
            <a:custGeom>
              <a:rect b="b" l="l" r="r" t="t"/>
              <a:pathLst>
                <a:path extrusionOk="0" h="34227" w="29262">
                  <a:moveTo>
                    <a:pt x="24672" y="1409"/>
                  </a:moveTo>
                  <a:cubicBezTo>
                    <a:pt x="26425" y="1413"/>
                    <a:pt x="27845" y="2834"/>
                    <a:pt x="27849" y="4586"/>
                  </a:cubicBezTo>
                  <a:lnTo>
                    <a:pt x="27849" y="24494"/>
                  </a:lnTo>
                  <a:cubicBezTo>
                    <a:pt x="27849" y="29080"/>
                    <a:pt x="24116" y="32813"/>
                    <a:pt x="19530" y="32813"/>
                  </a:cubicBezTo>
                  <a:lnTo>
                    <a:pt x="9732" y="32813"/>
                  </a:lnTo>
                  <a:cubicBezTo>
                    <a:pt x="5146" y="32813"/>
                    <a:pt x="1413" y="29080"/>
                    <a:pt x="1413" y="24494"/>
                  </a:cubicBezTo>
                  <a:lnTo>
                    <a:pt x="1413" y="4590"/>
                  </a:lnTo>
                  <a:cubicBezTo>
                    <a:pt x="1417" y="2834"/>
                    <a:pt x="2838" y="1413"/>
                    <a:pt x="4590" y="1413"/>
                  </a:cubicBezTo>
                  <a:lnTo>
                    <a:pt x="24672" y="1409"/>
                  </a:lnTo>
                  <a:close/>
                  <a:moveTo>
                    <a:pt x="4590" y="0"/>
                  </a:moveTo>
                  <a:cubicBezTo>
                    <a:pt x="2058" y="0"/>
                    <a:pt x="4" y="2054"/>
                    <a:pt x="0" y="4586"/>
                  </a:cubicBezTo>
                  <a:lnTo>
                    <a:pt x="0" y="24490"/>
                  </a:lnTo>
                  <a:cubicBezTo>
                    <a:pt x="0" y="29860"/>
                    <a:pt x="4366" y="34226"/>
                    <a:pt x="9732" y="34226"/>
                  </a:cubicBezTo>
                  <a:lnTo>
                    <a:pt x="19530" y="34226"/>
                  </a:lnTo>
                  <a:cubicBezTo>
                    <a:pt x="24896" y="34226"/>
                    <a:pt x="29262" y="29860"/>
                    <a:pt x="29258" y="24490"/>
                  </a:cubicBezTo>
                  <a:lnTo>
                    <a:pt x="29258" y="4586"/>
                  </a:lnTo>
                  <a:cubicBezTo>
                    <a:pt x="29258" y="2054"/>
                    <a:pt x="27204" y="0"/>
                    <a:pt x="2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5"/>
            <p:cNvSpPr/>
            <p:nvPr/>
          </p:nvSpPr>
          <p:spPr>
            <a:xfrm>
              <a:off x="4178438" y="2642153"/>
              <a:ext cx="268854" cy="279922"/>
            </a:xfrm>
            <a:custGeom>
              <a:rect b="b" l="l" r="r" t="t"/>
              <a:pathLst>
                <a:path extrusionOk="0" h="19828" w="19044">
                  <a:moveTo>
                    <a:pt x="0" y="0"/>
                  </a:moveTo>
                  <a:lnTo>
                    <a:pt x="0" y="10806"/>
                  </a:lnTo>
                  <a:cubicBezTo>
                    <a:pt x="0" y="15786"/>
                    <a:pt x="4038" y="19827"/>
                    <a:pt x="9022" y="19827"/>
                  </a:cubicBezTo>
                  <a:lnTo>
                    <a:pt x="10018" y="19827"/>
                  </a:lnTo>
                  <a:cubicBezTo>
                    <a:pt x="15002" y="19827"/>
                    <a:pt x="19044" y="15786"/>
                    <a:pt x="19044" y="10806"/>
                  </a:cubicBezTo>
                  <a:lnTo>
                    <a:pt x="1904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5"/>
            <p:cNvSpPr/>
            <p:nvPr/>
          </p:nvSpPr>
          <p:spPr>
            <a:xfrm>
              <a:off x="4221157" y="2571523"/>
              <a:ext cx="183302" cy="19962"/>
            </a:xfrm>
            <a:custGeom>
              <a:rect b="b" l="l" r="r" t="t"/>
              <a:pathLst>
                <a:path extrusionOk="0" h="1414" w="12984">
                  <a:moveTo>
                    <a:pt x="1" y="0"/>
                  </a:moveTo>
                  <a:lnTo>
                    <a:pt x="1" y="1413"/>
                  </a:lnTo>
                  <a:lnTo>
                    <a:pt x="12983" y="1413"/>
                  </a:lnTo>
                  <a:lnTo>
                    <a:pt x="12983"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5"/>
            <p:cNvSpPr/>
            <p:nvPr/>
          </p:nvSpPr>
          <p:spPr>
            <a:xfrm>
              <a:off x="4302855" y="2615499"/>
              <a:ext cx="325860" cy="586370"/>
            </a:xfrm>
            <a:custGeom>
              <a:rect b="b" l="l" r="r" t="t"/>
              <a:pathLst>
                <a:path extrusionOk="0" h="41535" w="23082">
                  <a:moveTo>
                    <a:pt x="21669" y="1"/>
                  </a:moveTo>
                  <a:lnTo>
                    <a:pt x="21669" y="30417"/>
                  </a:lnTo>
                  <a:cubicBezTo>
                    <a:pt x="21669" y="35767"/>
                    <a:pt x="17314" y="40122"/>
                    <a:pt x="11964" y="40122"/>
                  </a:cubicBezTo>
                  <a:lnTo>
                    <a:pt x="11119" y="40122"/>
                  </a:lnTo>
                  <a:cubicBezTo>
                    <a:pt x="5768" y="40122"/>
                    <a:pt x="1414" y="35767"/>
                    <a:pt x="1414" y="30417"/>
                  </a:cubicBezTo>
                  <a:lnTo>
                    <a:pt x="1" y="30417"/>
                  </a:lnTo>
                  <a:cubicBezTo>
                    <a:pt x="1" y="36547"/>
                    <a:pt x="4992" y="41535"/>
                    <a:pt x="11119" y="41535"/>
                  </a:cubicBezTo>
                  <a:lnTo>
                    <a:pt x="11964" y="41535"/>
                  </a:lnTo>
                  <a:cubicBezTo>
                    <a:pt x="18094" y="41535"/>
                    <a:pt x="23082" y="36547"/>
                    <a:pt x="23082" y="30417"/>
                  </a:cubicBezTo>
                  <a:lnTo>
                    <a:pt x="23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5"/>
            <p:cNvSpPr/>
            <p:nvPr/>
          </p:nvSpPr>
          <p:spPr>
            <a:xfrm>
              <a:off x="4379640" y="2665970"/>
              <a:ext cx="135288" cy="19962"/>
            </a:xfrm>
            <a:custGeom>
              <a:rect b="b" l="l" r="r" t="t"/>
              <a:pathLst>
                <a:path extrusionOk="0" h="1414" w="9583">
                  <a:moveTo>
                    <a:pt x="1" y="0"/>
                  </a:moveTo>
                  <a:lnTo>
                    <a:pt x="1" y="1413"/>
                  </a:lnTo>
                  <a:lnTo>
                    <a:pt x="9582" y="1413"/>
                  </a:lnTo>
                  <a:lnTo>
                    <a:pt x="9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5"/>
            <p:cNvSpPr/>
            <p:nvPr/>
          </p:nvSpPr>
          <p:spPr>
            <a:xfrm>
              <a:off x="4379640" y="2772133"/>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5"/>
            <p:cNvSpPr/>
            <p:nvPr/>
          </p:nvSpPr>
          <p:spPr>
            <a:xfrm>
              <a:off x="4379640" y="2878297"/>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25"/>
          <p:cNvGrpSpPr/>
          <p:nvPr/>
        </p:nvGrpSpPr>
        <p:grpSpPr>
          <a:xfrm rot="-874672">
            <a:off x="-64238" y="718555"/>
            <a:ext cx="287956" cy="353932"/>
            <a:chOff x="3114176" y="1269099"/>
            <a:chExt cx="450729" cy="553999"/>
          </a:xfrm>
        </p:grpSpPr>
        <p:sp>
          <p:nvSpPr>
            <p:cNvPr id="981" name="Google Shape;981;p25"/>
            <p:cNvSpPr/>
            <p:nvPr/>
          </p:nvSpPr>
          <p:spPr>
            <a:xfrm>
              <a:off x="3186824" y="1376519"/>
              <a:ext cx="378081" cy="446579"/>
            </a:xfrm>
            <a:custGeom>
              <a:rect b="b" l="l" r="r" t="t"/>
              <a:pathLst>
                <a:path extrusionOk="0" h="31633" w="26781">
                  <a:moveTo>
                    <a:pt x="22341" y="1"/>
                  </a:moveTo>
                  <a:lnTo>
                    <a:pt x="22341" y="27193"/>
                  </a:lnTo>
                  <a:lnTo>
                    <a:pt x="1" y="27193"/>
                  </a:lnTo>
                  <a:lnTo>
                    <a:pt x="1" y="31633"/>
                  </a:lnTo>
                  <a:lnTo>
                    <a:pt x="26780" y="31633"/>
                  </a:lnTo>
                  <a:lnTo>
                    <a:pt x="2678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5"/>
            <p:cNvSpPr/>
            <p:nvPr/>
          </p:nvSpPr>
          <p:spPr>
            <a:xfrm>
              <a:off x="3114176" y="1303871"/>
              <a:ext cx="398029" cy="466527"/>
            </a:xfrm>
            <a:custGeom>
              <a:rect b="b" l="l" r="r" t="t"/>
              <a:pathLst>
                <a:path extrusionOk="0" h="33046" w="28194">
                  <a:moveTo>
                    <a:pt x="26780" y="1414"/>
                  </a:moveTo>
                  <a:lnTo>
                    <a:pt x="26780" y="31637"/>
                  </a:lnTo>
                  <a:lnTo>
                    <a:pt x="1414" y="31637"/>
                  </a:lnTo>
                  <a:lnTo>
                    <a:pt x="1414" y="1414"/>
                  </a:lnTo>
                  <a:close/>
                  <a:moveTo>
                    <a:pt x="1" y="1"/>
                  </a:moveTo>
                  <a:lnTo>
                    <a:pt x="1" y="33046"/>
                  </a:lnTo>
                  <a:lnTo>
                    <a:pt x="28193" y="33046"/>
                  </a:lnTo>
                  <a:lnTo>
                    <a:pt x="28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5"/>
            <p:cNvSpPr/>
            <p:nvPr/>
          </p:nvSpPr>
          <p:spPr>
            <a:xfrm>
              <a:off x="3229276" y="1269099"/>
              <a:ext cx="167829" cy="89505"/>
            </a:xfrm>
            <a:custGeom>
              <a:rect b="b" l="l" r="r" t="t"/>
              <a:pathLst>
                <a:path extrusionOk="0" h="6340" w="11888">
                  <a:moveTo>
                    <a:pt x="1" y="1"/>
                  </a:moveTo>
                  <a:lnTo>
                    <a:pt x="1" y="6339"/>
                  </a:lnTo>
                  <a:lnTo>
                    <a:pt x="11887" y="6339"/>
                  </a:lnTo>
                  <a:lnTo>
                    <a:pt x="11887"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5"/>
            <p:cNvSpPr/>
            <p:nvPr/>
          </p:nvSpPr>
          <p:spPr>
            <a:xfrm>
              <a:off x="3191300" y="1460335"/>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5"/>
            <p:cNvSpPr/>
            <p:nvPr/>
          </p:nvSpPr>
          <p:spPr>
            <a:xfrm>
              <a:off x="3191300" y="1561374"/>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5"/>
            <p:cNvSpPr/>
            <p:nvPr/>
          </p:nvSpPr>
          <p:spPr>
            <a:xfrm>
              <a:off x="3191300" y="1662427"/>
              <a:ext cx="243837" cy="19962"/>
            </a:xfrm>
            <a:custGeom>
              <a:rect b="b" l="l" r="r" t="t"/>
              <a:pathLst>
                <a:path extrusionOk="0" h="1414" w="17272">
                  <a:moveTo>
                    <a:pt x="0" y="0"/>
                  </a:moveTo>
                  <a:lnTo>
                    <a:pt x="0" y="1413"/>
                  </a:lnTo>
                  <a:lnTo>
                    <a:pt x="17272" y="1413"/>
                  </a:lnTo>
                  <a:lnTo>
                    <a:pt x="172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25"/>
          <p:cNvGrpSpPr/>
          <p:nvPr/>
        </p:nvGrpSpPr>
        <p:grpSpPr>
          <a:xfrm>
            <a:off x="8430765" y="594315"/>
            <a:ext cx="347501" cy="292779"/>
            <a:chOff x="4264060" y="1424745"/>
            <a:chExt cx="543905" cy="458254"/>
          </a:xfrm>
        </p:grpSpPr>
        <p:sp>
          <p:nvSpPr>
            <p:cNvPr id="988" name="Google Shape;988;p25"/>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5"/>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25"/>
          <p:cNvGrpSpPr/>
          <p:nvPr/>
        </p:nvGrpSpPr>
        <p:grpSpPr>
          <a:xfrm rot="684611">
            <a:off x="8608157" y="-70771"/>
            <a:ext cx="282030" cy="344954"/>
            <a:chOff x="3410431" y="2717682"/>
            <a:chExt cx="441412" cy="539896"/>
          </a:xfrm>
        </p:grpSpPr>
        <p:sp>
          <p:nvSpPr>
            <p:cNvPr id="991" name="Google Shape;991;p25"/>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5"/>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5"/>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 name="Google Shape;994;p25"/>
          <p:cNvSpPr/>
          <p:nvPr/>
        </p:nvSpPr>
        <p:spPr>
          <a:xfrm flipH="1">
            <a:off x="8235275" y="25542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5"/>
          <p:cNvSpPr/>
          <p:nvPr/>
        </p:nvSpPr>
        <p:spPr>
          <a:xfrm flipH="1">
            <a:off x="476875" y="5943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5"/>
          <p:cNvSpPr/>
          <p:nvPr/>
        </p:nvSpPr>
        <p:spPr>
          <a:xfrm flipH="1">
            <a:off x="8921525" y="131806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5"/>
          <p:cNvSpPr/>
          <p:nvPr/>
        </p:nvSpPr>
        <p:spPr>
          <a:xfrm flipH="1">
            <a:off x="998875" y="2986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5"/>
          <p:cNvSpPr/>
          <p:nvPr/>
        </p:nvSpPr>
        <p:spPr>
          <a:xfrm flipH="1">
            <a:off x="263625" y="127405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1_1_1">
    <p:spTree>
      <p:nvGrpSpPr>
        <p:cNvPr id="999" name="Shape 999"/>
        <p:cNvGrpSpPr/>
        <p:nvPr/>
      </p:nvGrpSpPr>
      <p:grpSpPr>
        <a:xfrm>
          <a:off x="0" y="0"/>
          <a:ext cx="0" cy="0"/>
          <a:chOff x="0" y="0"/>
          <a:chExt cx="0" cy="0"/>
        </a:xfrm>
      </p:grpSpPr>
      <p:sp>
        <p:nvSpPr>
          <p:cNvPr id="1000" name="Google Shape;1000;p26"/>
          <p:cNvSpPr txBox="1"/>
          <p:nvPr>
            <p:ph type="title"/>
          </p:nvPr>
        </p:nvSpPr>
        <p:spPr>
          <a:xfrm>
            <a:off x="713225" y="539500"/>
            <a:ext cx="7717500" cy="682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1001" name="Google Shape;1001;p26"/>
          <p:cNvSpPr txBox="1"/>
          <p:nvPr>
            <p:ph idx="1" type="subTitle"/>
          </p:nvPr>
        </p:nvSpPr>
        <p:spPr>
          <a:xfrm>
            <a:off x="943150" y="2391286"/>
            <a:ext cx="17064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02" name="Google Shape;1002;p26"/>
          <p:cNvSpPr txBox="1"/>
          <p:nvPr>
            <p:ph idx="2" type="subTitle"/>
          </p:nvPr>
        </p:nvSpPr>
        <p:spPr>
          <a:xfrm>
            <a:off x="943150" y="2132467"/>
            <a:ext cx="1706400" cy="391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1003" name="Google Shape;1003;p26"/>
          <p:cNvSpPr txBox="1"/>
          <p:nvPr>
            <p:ph idx="3" type="subTitle"/>
          </p:nvPr>
        </p:nvSpPr>
        <p:spPr>
          <a:xfrm>
            <a:off x="3718800" y="2391286"/>
            <a:ext cx="17064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04" name="Google Shape;1004;p26"/>
          <p:cNvSpPr txBox="1"/>
          <p:nvPr>
            <p:ph idx="4" type="subTitle"/>
          </p:nvPr>
        </p:nvSpPr>
        <p:spPr>
          <a:xfrm>
            <a:off x="3718800" y="2132467"/>
            <a:ext cx="1706400" cy="391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1005" name="Google Shape;1005;p26"/>
          <p:cNvSpPr txBox="1"/>
          <p:nvPr>
            <p:ph idx="5" type="subTitle"/>
          </p:nvPr>
        </p:nvSpPr>
        <p:spPr>
          <a:xfrm>
            <a:off x="6494450" y="2391286"/>
            <a:ext cx="17064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06" name="Google Shape;1006;p26"/>
          <p:cNvSpPr txBox="1"/>
          <p:nvPr>
            <p:ph idx="6" type="subTitle"/>
          </p:nvPr>
        </p:nvSpPr>
        <p:spPr>
          <a:xfrm>
            <a:off x="6494450" y="2132467"/>
            <a:ext cx="1706400" cy="391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1007" name="Google Shape;1007;p26"/>
          <p:cNvSpPr txBox="1"/>
          <p:nvPr>
            <p:ph idx="7" type="subTitle"/>
          </p:nvPr>
        </p:nvSpPr>
        <p:spPr>
          <a:xfrm>
            <a:off x="943150" y="4035604"/>
            <a:ext cx="17064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08" name="Google Shape;1008;p26"/>
          <p:cNvSpPr txBox="1"/>
          <p:nvPr>
            <p:ph idx="8" type="subTitle"/>
          </p:nvPr>
        </p:nvSpPr>
        <p:spPr>
          <a:xfrm>
            <a:off x="943150" y="3776784"/>
            <a:ext cx="1706400" cy="391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1009" name="Google Shape;1009;p26"/>
          <p:cNvSpPr txBox="1"/>
          <p:nvPr>
            <p:ph idx="9" type="subTitle"/>
          </p:nvPr>
        </p:nvSpPr>
        <p:spPr>
          <a:xfrm>
            <a:off x="3718800" y="4035604"/>
            <a:ext cx="17064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10" name="Google Shape;1010;p26"/>
          <p:cNvSpPr txBox="1"/>
          <p:nvPr>
            <p:ph idx="13" type="subTitle"/>
          </p:nvPr>
        </p:nvSpPr>
        <p:spPr>
          <a:xfrm>
            <a:off x="3718800" y="3776784"/>
            <a:ext cx="1706400" cy="391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1011" name="Google Shape;1011;p26"/>
          <p:cNvSpPr txBox="1"/>
          <p:nvPr>
            <p:ph idx="14" type="subTitle"/>
          </p:nvPr>
        </p:nvSpPr>
        <p:spPr>
          <a:xfrm>
            <a:off x="6494450" y="4035604"/>
            <a:ext cx="1706400" cy="585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12" name="Google Shape;1012;p26"/>
          <p:cNvSpPr txBox="1"/>
          <p:nvPr>
            <p:ph idx="15" type="subTitle"/>
          </p:nvPr>
        </p:nvSpPr>
        <p:spPr>
          <a:xfrm>
            <a:off x="6494450" y="3776784"/>
            <a:ext cx="1706400" cy="391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grpSp>
        <p:nvGrpSpPr>
          <p:cNvPr id="1013" name="Google Shape;1013;p26"/>
          <p:cNvGrpSpPr/>
          <p:nvPr/>
        </p:nvGrpSpPr>
        <p:grpSpPr>
          <a:xfrm rot="-900004">
            <a:off x="8829462" y="2736063"/>
            <a:ext cx="294549" cy="193198"/>
            <a:chOff x="4277246" y="2003393"/>
            <a:chExt cx="464282" cy="304529"/>
          </a:xfrm>
        </p:grpSpPr>
        <p:sp>
          <p:nvSpPr>
            <p:cNvPr id="1014" name="Google Shape;1014;p26"/>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6"/>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6"/>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26"/>
          <p:cNvGrpSpPr/>
          <p:nvPr/>
        </p:nvGrpSpPr>
        <p:grpSpPr>
          <a:xfrm rot="-899937">
            <a:off x="76147" y="2721921"/>
            <a:ext cx="211409" cy="390382"/>
            <a:chOff x="4848722" y="2011765"/>
            <a:chExt cx="394754" cy="728943"/>
          </a:xfrm>
        </p:grpSpPr>
        <p:sp>
          <p:nvSpPr>
            <p:cNvPr id="1018" name="Google Shape;1018;p26"/>
            <p:cNvSpPr/>
            <p:nvPr/>
          </p:nvSpPr>
          <p:spPr>
            <a:xfrm>
              <a:off x="4858689" y="2393361"/>
              <a:ext cx="89773" cy="231146"/>
            </a:xfrm>
            <a:custGeom>
              <a:rect b="b" l="l" r="r" t="t"/>
              <a:pathLst>
                <a:path extrusionOk="0" h="16373" w="6359">
                  <a:moveTo>
                    <a:pt x="1" y="1"/>
                  </a:moveTo>
                  <a:lnTo>
                    <a:pt x="1" y="16373"/>
                  </a:lnTo>
                  <a:lnTo>
                    <a:pt x="6359" y="16373"/>
                  </a:lnTo>
                  <a:lnTo>
                    <a:pt x="6359"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6"/>
            <p:cNvSpPr/>
            <p:nvPr/>
          </p:nvSpPr>
          <p:spPr>
            <a:xfrm>
              <a:off x="5020278" y="2393361"/>
              <a:ext cx="213217" cy="231146"/>
            </a:xfrm>
            <a:custGeom>
              <a:rect b="b" l="l" r="r" t="t"/>
              <a:pathLst>
                <a:path extrusionOk="0" h="16373" w="15103">
                  <a:moveTo>
                    <a:pt x="1" y="1"/>
                  </a:moveTo>
                  <a:lnTo>
                    <a:pt x="1" y="16373"/>
                  </a:lnTo>
                  <a:lnTo>
                    <a:pt x="15103" y="16373"/>
                  </a:lnTo>
                  <a:lnTo>
                    <a:pt x="1510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6"/>
            <p:cNvSpPr/>
            <p:nvPr/>
          </p:nvSpPr>
          <p:spPr>
            <a:xfrm>
              <a:off x="4848722" y="2126215"/>
              <a:ext cx="394754" cy="614492"/>
            </a:xfrm>
            <a:custGeom>
              <a:rect b="b" l="l" r="r" t="t"/>
              <a:pathLst>
                <a:path extrusionOk="0" h="43527" w="27962">
                  <a:moveTo>
                    <a:pt x="19248" y="1417"/>
                  </a:moveTo>
                  <a:lnTo>
                    <a:pt x="19248" y="3050"/>
                  </a:lnTo>
                  <a:cubicBezTo>
                    <a:pt x="19248" y="7107"/>
                    <a:pt x="21796" y="10798"/>
                    <a:pt x="25591" y="12234"/>
                  </a:cubicBezTo>
                  <a:cubicBezTo>
                    <a:pt x="26166" y="12454"/>
                    <a:pt x="26544" y="13002"/>
                    <a:pt x="26548" y="13620"/>
                  </a:cubicBezTo>
                  <a:lnTo>
                    <a:pt x="26548" y="39006"/>
                  </a:lnTo>
                  <a:cubicBezTo>
                    <a:pt x="26544" y="40720"/>
                    <a:pt x="25155" y="42113"/>
                    <a:pt x="23437" y="42113"/>
                  </a:cubicBezTo>
                  <a:lnTo>
                    <a:pt x="4521" y="42113"/>
                  </a:lnTo>
                  <a:cubicBezTo>
                    <a:pt x="2807" y="42113"/>
                    <a:pt x="1413" y="40720"/>
                    <a:pt x="1413" y="39006"/>
                  </a:cubicBezTo>
                  <a:lnTo>
                    <a:pt x="1413" y="13623"/>
                  </a:lnTo>
                  <a:cubicBezTo>
                    <a:pt x="1413" y="13006"/>
                    <a:pt x="1795" y="12454"/>
                    <a:pt x="2371" y="12234"/>
                  </a:cubicBezTo>
                  <a:cubicBezTo>
                    <a:pt x="6165" y="10798"/>
                    <a:pt x="8713" y="7107"/>
                    <a:pt x="8713" y="3054"/>
                  </a:cubicBezTo>
                  <a:lnTo>
                    <a:pt x="8713" y="1417"/>
                  </a:lnTo>
                  <a:close/>
                  <a:moveTo>
                    <a:pt x="7300" y="0"/>
                  </a:moveTo>
                  <a:lnTo>
                    <a:pt x="7300" y="3046"/>
                  </a:lnTo>
                  <a:cubicBezTo>
                    <a:pt x="7300" y="6520"/>
                    <a:pt x="5119" y="9682"/>
                    <a:pt x="1869" y="10913"/>
                  </a:cubicBezTo>
                  <a:cubicBezTo>
                    <a:pt x="745" y="11342"/>
                    <a:pt x="4" y="12419"/>
                    <a:pt x="0" y="13620"/>
                  </a:cubicBezTo>
                  <a:lnTo>
                    <a:pt x="0" y="39002"/>
                  </a:lnTo>
                  <a:cubicBezTo>
                    <a:pt x="4" y="41499"/>
                    <a:pt x="2027" y="43522"/>
                    <a:pt x="4521" y="43526"/>
                  </a:cubicBezTo>
                  <a:lnTo>
                    <a:pt x="23437" y="43526"/>
                  </a:lnTo>
                  <a:cubicBezTo>
                    <a:pt x="25934" y="43522"/>
                    <a:pt x="27957" y="41499"/>
                    <a:pt x="27961" y="39002"/>
                  </a:cubicBezTo>
                  <a:lnTo>
                    <a:pt x="27961" y="13620"/>
                  </a:lnTo>
                  <a:cubicBezTo>
                    <a:pt x="27953" y="12419"/>
                    <a:pt x="27212" y="11346"/>
                    <a:pt x="26093" y="10917"/>
                  </a:cubicBezTo>
                  <a:cubicBezTo>
                    <a:pt x="22842" y="9686"/>
                    <a:pt x="20661" y="6528"/>
                    <a:pt x="20661" y="3054"/>
                  </a:cubicBezTo>
                  <a:lnTo>
                    <a:pt x="206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6"/>
            <p:cNvSpPr/>
            <p:nvPr/>
          </p:nvSpPr>
          <p:spPr>
            <a:xfrm>
              <a:off x="4904966" y="2011765"/>
              <a:ext cx="282265" cy="134455"/>
            </a:xfrm>
            <a:custGeom>
              <a:rect b="b" l="l" r="r" t="t"/>
              <a:pathLst>
                <a:path extrusionOk="0" h="9524" w="19994">
                  <a:moveTo>
                    <a:pt x="18580" y="1413"/>
                  </a:moveTo>
                  <a:lnTo>
                    <a:pt x="18580" y="8111"/>
                  </a:lnTo>
                  <a:lnTo>
                    <a:pt x="1409" y="8111"/>
                  </a:lnTo>
                  <a:lnTo>
                    <a:pt x="1409" y="1413"/>
                  </a:lnTo>
                  <a:close/>
                  <a:moveTo>
                    <a:pt x="0" y="0"/>
                  </a:moveTo>
                  <a:lnTo>
                    <a:pt x="0" y="9524"/>
                  </a:lnTo>
                  <a:lnTo>
                    <a:pt x="19993" y="9524"/>
                  </a:lnTo>
                  <a:lnTo>
                    <a:pt x="199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6"/>
            <p:cNvSpPr/>
            <p:nvPr/>
          </p:nvSpPr>
          <p:spPr>
            <a:xfrm>
              <a:off x="4968185"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6"/>
            <p:cNvSpPr/>
            <p:nvPr/>
          </p:nvSpPr>
          <p:spPr>
            <a:xfrm>
              <a:off x="5036090"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6"/>
            <p:cNvSpPr/>
            <p:nvPr/>
          </p:nvSpPr>
          <p:spPr>
            <a:xfrm>
              <a:off x="5104051"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26"/>
          <p:cNvGrpSpPr/>
          <p:nvPr/>
        </p:nvGrpSpPr>
        <p:grpSpPr>
          <a:xfrm rot="1299865">
            <a:off x="2320" y="1473423"/>
            <a:ext cx="359048" cy="302550"/>
            <a:chOff x="4264060" y="1424745"/>
            <a:chExt cx="543905" cy="458254"/>
          </a:xfrm>
        </p:grpSpPr>
        <p:sp>
          <p:nvSpPr>
            <p:cNvPr id="1026" name="Google Shape;1026;p26"/>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6"/>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26"/>
          <p:cNvGrpSpPr/>
          <p:nvPr/>
        </p:nvGrpSpPr>
        <p:grpSpPr>
          <a:xfrm rot="1800208">
            <a:off x="-74157" y="3512430"/>
            <a:ext cx="407384" cy="478880"/>
            <a:chOff x="8071717" y="2421860"/>
            <a:chExt cx="443820" cy="521710"/>
          </a:xfrm>
        </p:grpSpPr>
        <p:grpSp>
          <p:nvGrpSpPr>
            <p:cNvPr id="1029" name="Google Shape;1029;p26"/>
            <p:cNvGrpSpPr/>
            <p:nvPr/>
          </p:nvGrpSpPr>
          <p:grpSpPr>
            <a:xfrm>
              <a:off x="8071717" y="2421860"/>
              <a:ext cx="443820" cy="521710"/>
              <a:chOff x="8071475" y="2521207"/>
              <a:chExt cx="359252" cy="422301"/>
            </a:xfrm>
          </p:grpSpPr>
          <p:sp>
            <p:nvSpPr>
              <p:cNvPr id="1030" name="Google Shape;1030;p26"/>
              <p:cNvSpPr/>
              <p:nvPr/>
            </p:nvSpPr>
            <p:spPr>
              <a:xfrm>
                <a:off x="8071475" y="2533659"/>
                <a:ext cx="234159" cy="276670"/>
              </a:xfrm>
              <a:custGeom>
                <a:rect b="b" l="l" r="r" t="t"/>
                <a:pathLst>
                  <a:path extrusionOk="0" fill="none" h="6710" w="5679">
                    <a:moveTo>
                      <a:pt x="1165" y="0"/>
                    </a:moveTo>
                    <a:lnTo>
                      <a:pt x="1021" y="0"/>
                    </a:lnTo>
                    <a:cubicBezTo>
                      <a:pt x="458" y="0"/>
                      <a:pt x="0" y="458"/>
                      <a:pt x="0" y="1024"/>
                    </a:cubicBezTo>
                    <a:lnTo>
                      <a:pt x="0" y="3872"/>
                    </a:lnTo>
                    <a:cubicBezTo>
                      <a:pt x="0" y="5440"/>
                      <a:pt x="1270" y="6709"/>
                      <a:pt x="2838" y="6709"/>
                    </a:cubicBezTo>
                    <a:lnTo>
                      <a:pt x="2838" y="6709"/>
                    </a:lnTo>
                    <a:cubicBezTo>
                      <a:pt x="4406" y="6709"/>
                      <a:pt x="5679" y="5440"/>
                      <a:pt x="5679" y="3872"/>
                    </a:cubicBezTo>
                    <a:lnTo>
                      <a:pt x="5679" y="1021"/>
                    </a:lnTo>
                    <a:cubicBezTo>
                      <a:pt x="5679" y="458"/>
                      <a:pt x="5221" y="0"/>
                      <a:pt x="4654" y="0"/>
                    </a:cubicBezTo>
                    <a:lnTo>
                      <a:pt x="4654"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6"/>
              <p:cNvSpPr/>
              <p:nvPr/>
            </p:nvSpPr>
            <p:spPr>
              <a:xfrm>
                <a:off x="8338944" y="2534978"/>
                <a:ext cx="91784" cy="91701"/>
              </a:xfrm>
              <a:custGeom>
                <a:rect b="b" l="l" r="r" t="t"/>
                <a:pathLst>
                  <a:path extrusionOk="0" fill="none" h="2224" w="2226">
                    <a:moveTo>
                      <a:pt x="2226" y="1271"/>
                    </a:moveTo>
                    <a:cubicBezTo>
                      <a:pt x="2222" y="423"/>
                      <a:pt x="1198" y="1"/>
                      <a:pt x="599" y="600"/>
                    </a:cubicBezTo>
                    <a:cubicBezTo>
                      <a:pt x="0" y="1199"/>
                      <a:pt x="426" y="2223"/>
                      <a:pt x="1273" y="2223"/>
                    </a:cubicBezTo>
                    <a:cubicBezTo>
                      <a:pt x="1797" y="2223"/>
                      <a:pt x="2226" y="1798"/>
                      <a:pt x="2226" y="1271"/>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6"/>
              <p:cNvSpPr/>
              <p:nvPr/>
            </p:nvSpPr>
            <p:spPr>
              <a:xfrm>
                <a:off x="8107099" y="2521207"/>
                <a:ext cx="24863" cy="24904"/>
              </a:xfrm>
              <a:custGeom>
                <a:rect b="b" l="l" r="r" t="t"/>
                <a:pathLst>
                  <a:path extrusionOk="0" fill="none" h="604" w="603">
                    <a:moveTo>
                      <a:pt x="603" y="302"/>
                    </a:moveTo>
                    <a:cubicBezTo>
                      <a:pt x="603" y="469"/>
                      <a:pt x="468" y="603"/>
                      <a:pt x="301" y="603"/>
                    </a:cubicBezTo>
                    <a:cubicBezTo>
                      <a:pt x="134" y="603"/>
                      <a:pt x="0" y="469"/>
                      <a:pt x="0" y="302"/>
                    </a:cubicBezTo>
                    <a:cubicBezTo>
                      <a:pt x="0" y="135"/>
                      <a:pt x="134" y="1"/>
                      <a:pt x="301" y="1"/>
                    </a:cubicBezTo>
                    <a:cubicBezTo>
                      <a:pt x="468" y="1"/>
                      <a:pt x="603" y="135"/>
                      <a:pt x="603"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6"/>
              <p:cNvSpPr/>
              <p:nvPr/>
            </p:nvSpPr>
            <p:spPr>
              <a:xfrm>
                <a:off x="8249306" y="2521207"/>
                <a:ext cx="24740" cy="24904"/>
              </a:xfrm>
              <a:custGeom>
                <a:rect b="b" l="l" r="r" t="t"/>
                <a:pathLst>
                  <a:path extrusionOk="0" fill="none" h="604" w="600">
                    <a:moveTo>
                      <a:pt x="600" y="302"/>
                    </a:moveTo>
                    <a:cubicBezTo>
                      <a:pt x="600" y="469"/>
                      <a:pt x="466" y="603"/>
                      <a:pt x="302" y="603"/>
                    </a:cubicBezTo>
                    <a:cubicBezTo>
                      <a:pt x="135" y="603"/>
                      <a:pt x="1" y="469"/>
                      <a:pt x="1" y="302"/>
                    </a:cubicBezTo>
                    <a:cubicBezTo>
                      <a:pt x="1" y="135"/>
                      <a:pt x="135" y="1"/>
                      <a:pt x="302" y="1"/>
                    </a:cubicBezTo>
                    <a:cubicBezTo>
                      <a:pt x="466" y="1"/>
                      <a:pt x="600" y="135"/>
                      <a:pt x="600"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6"/>
              <p:cNvSpPr/>
              <p:nvPr/>
            </p:nvSpPr>
            <p:spPr>
              <a:xfrm>
                <a:off x="8188614" y="2626636"/>
                <a:ext cx="202864" cy="316872"/>
              </a:xfrm>
              <a:custGeom>
                <a:rect b="b" l="l" r="r" t="t"/>
                <a:pathLst>
                  <a:path extrusionOk="0" fill="none" h="7685" w="4920">
                    <a:moveTo>
                      <a:pt x="0" y="4454"/>
                    </a:moveTo>
                    <a:lnTo>
                      <a:pt x="0" y="5224"/>
                    </a:lnTo>
                    <a:cubicBezTo>
                      <a:pt x="0" y="6585"/>
                      <a:pt x="1100" y="7685"/>
                      <a:pt x="2458" y="7685"/>
                    </a:cubicBezTo>
                    <a:lnTo>
                      <a:pt x="2458" y="7685"/>
                    </a:lnTo>
                    <a:cubicBezTo>
                      <a:pt x="3820" y="7685"/>
                      <a:pt x="4919" y="6585"/>
                      <a:pt x="4919" y="5224"/>
                    </a:cubicBezTo>
                    <a:lnTo>
                      <a:pt x="4919"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 name="Google Shape;1035;p26"/>
            <p:cNvSpPr/>
            <p:nvPr/>
          </p:nvSpPr>
          <p:spPr>
            <a:xfrm>
              <a:off x="8436649" y="2472701"/>
              <a:ext cx="61200" cy="6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26"/>
          <p:cNvGrpSpPr/>
          <p:nvPr/>
        </p:nvGrpSpPr>
        <p:grpSpPr>
          <a:xfrm rot="-899769">
            <a:off x="8908024" y="1737356"/>
            <a:ext cx="330980" cy="590092"/>
            <a:chOff x="308050" y="960575"/>
            <a:chExt cx="360600" cy="642900"/>
          </a:xfrm>
        </p:grpSpPr>
        <p:sp>
          <p:nvSpPr>
            <p:cNvPr id="1037" name="Google Shape;1037;p26"/>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 name="Google Shape;1038;p26"/>
            <p:cNvGrpSpPr/>
            <p:nvPr/>
          </p:nvGrpSpPr>
          <p:grpSpPr>
            <a:xfrm>
              <a:off x="308050" y="960575"/>
              <a:ext cx="360600" cy="642900"/>
              <a:chOff x="839250" y="836025"/>
              <a:chExt cx="360600" cy="642900"/>
            </a:xfrm>
          </p:grpSpPr>
          <p:sp>
            <p:nvSpPr>
              <p:cNvPr id="1039" name="Google Shape;1039;p26"/>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0" name="Google Shape;1040;p26"/>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1041" name="Google Shape;1041;p26"/>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1042" name="Google Shape;1042;p26"/>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3" name="Google Shape;1043;p26"/>
          <p:cNvGrpSpPr/>
          <p:nvPr/>
        </p:nvGrpSpPr>
        <p:grpSpPr>
          <a:xfrm rot="-900004">
            <a:off x="8926237" y="3037988"/>
            <a:ext cx="294549" cy="193198"/>
            <a:chOff x="4277246" y="2003393"/>
            <a:chExt cx="464282" cy="304529"/>
          </a:xfrm>
        </p:grpSpPr>
        <p:sp>
          <p:nvSpPr>
            <p:cNvPr id="1044" name="Google Shape;1044;p26"/>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6"/>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6"/>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26"/>
          <p:cNvGrpSpPr/>
          <p:nvPr/>
        </p:nvGrpSpPr>
        <p:grpSpPr>
          <a:xfrm rot="-900004">
            <a:off x="8829462" y="3339913"/>
            <a:ext cx="294549" cy="193198"/>
            <a:chOff x="4277246" y="2003393"/>
            <a:chExt cx="464282" cy="304529"/>
          </a:xfrm>
        </p:grpSpPr>
        <p:sp>
          <p:nvSpPr>
            <p:cNvPr id="1048" name="Google Shape;1048;p26"/>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6"/>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6"/>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26"/>
          <p:cNvGrpSpPr/>
          <p:nvPr/>
        </p:nvGrpSpPr>
        <p:grpSpPr>
          <a:xfrm rot="1216535">
            <a:off x="306387" y="1976632"/>
            <a:ext cx="211425" cy="390412"/>
            <a:chOff x="4848722" y="2011765"/>
            <a:chExt cx="394754" cy="728943"/>
          </a:xfrm>
        </p:grpSpPr>
        <p:sp>
          <p:nvSpPr>
            <p:cNvPr id="1052" name="Google Shape;1052;p26"/>
            <p:cNvSpPr/>
            <p:nvPr/>
          </p:nvSpPr>
          <p:spPr>
            <a:xfrm>
              <a:off x="4858689" y="2393361"/>
              <a:ext cx="89773" cy="231146"/>
            </a:xfrm>
            <a:custGeom>
              <a:rect b="b" l="l" r="r" t="t"/>
              <a:pathLst>
                <a:path extrusionOk="0" h="16373" w="6359">
                  <a:moveTo>
                    <a:pt x="1" y="1"/>
                  </a:moveTo>
                  <a:lnTo>
                    <a:pt x="1" y="16373"/>
                  </a:lnTo>
                  <a:lnTo>
                    <a:pt x="6359" y="16373"/>
                  </a:lnTo>
                  <a:lnTo>
                    <a:pt x="6359"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6"/>
            <p:cNvSpPr/>
            <p:nvPr/>
          </p:nvSpPr>
          <p:spPr>
            <a:xfrm>
              <a:off x="5020278" y="2393361"/>
              <a:ext cx="213217" cy="231146"/>
            </a:xfrm>
            <a:custGeom>
              <a:rect b="b" l="l" r="r" t="t"/>
              <a:pathLst>
                <a:path extrusionOk="0" h="16373" w="15103">
                  <a:moveTo>
                    <a:pt x="1" y="1"/>
                  </a:moveTo>
                  <a:lnTo>
                    <a:pt x="1" y="16373"/>
                  </a:lnTo>
                  <a:lnTo>
                    <a:pt x="15103" y="16373"/>
                  </a:lnTo>
                  <a:lnTo>
                    <a:pt x="1510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6"/>
            <p:cNvSpPr/>
            <p:nvPr/>
          </p:nvSpPr>
          <p:spPr>
            <a:xfrm>
              <a:off x="4848722" y="2126215"/>
              <a:ext cx="394754" cy="614492"/>
            </a:xfrm>
            <a:custGeom>
              <a:rect b="b" l="l" r="r" t="t"/>
              <a:pathLst>
                <a:path extrusionOk="0" h="43527" w="27962">
                  <a:moveTo>
                    <a:pt x="19248" y="1417"/>
                  </a:moveTo>
                  <a:lnTo>
                    <a:pt x="19248" y="3050"/>
                  </a:lnTo>
                  <a:cubicBezTo>
                    <a:pt x="19248" y="7107"/>
                    <a:pt x="21796" y="10798"/>
                    <a:pt x="25591" y="12234"/>
                  </a:cubicBezTo>
                  <a:cubicBezTo>
                    <a:pt x="26166" y="12454"/>
                    <a:pt x="26544" y="13002"/>
                    <a:pt x="26548" y="13620"/>
                  </a:cubicBezTo>
                  <a:lnTo>
                    <a:pt x="26548" y="39006"/>
                  </a:lnTo>
                  <a:cubicBezTo>
                    <a:pt x="26544" y="40720"/>
                    <a:pt x="25155" y="42113"/>
                    <a:pt x="23437" y="42113"/>
                  </a:cubicBezTo>
                  <a:lnTo>
                    <a:pt x="4521" y="42113"/>
                  </a:lnTo>
                  <a:cubicBezTo>
                    <a:pt x="2807" y="42113"/>
                    <a:pt x="1413" y="40720"/>
                    <a:pt x="1413" y="39006"/>
                  </a:cubicBezTo>
                  <a:lnTo>
                    <a:pt x="1413" y="13623"/>
                  </a:lnTo>
                  <a:cubicBezTo>
                    <a:pt x="1413" y="13006"/>
                    <a:pt x="1795" y="12454"/>
                    <a:pt x="2371" y="12234"/>
                  </a:cubicBezTo>
                  <a:cubicBezTo>
                    <a:pt x="6165" y="10798"/>
                    <a:pt x="8713" y="7107"/>
                    <a:pt x="8713" y="3054"/>
                  </a:cubicBezTo>
                  <a:lnTo>
                    <a:pt x="8713" y="1417"/>
                  </a:lnTo>
                  <a:close/>
                  <a:moveTo>
                    <a:pt x="7300" y="0"/>
                  </a:moveTo>
                  <a:lnTo>
                    <a:pt x="7300" y="3046"/>
                  </a:lnTo>
                  <a:cubicBezTo>
                    <a:pt x="7300" y="6520"/>
                    <a:pt x="5119" y="9682"/>
                    <a:pt x="1869" y="10913"/>
                  </a:cubicBezTo>
                  <a:cubicBezTo>
                    <a:pt x="745" y="11342"/>
                    <a:pt x="4" y="12419"/>
                    <a:pt x="0" y="13620"/>
                  </a:cubicBezTo>
                  <a:lnTo>
                    <a:pt x="0" y="39002"/>
                  </a:lnTo>
                  <a:cubicBezTo>
                    <a:pt x="4" y="41499"/>
                    <a:pt x="2027" y="43522"/>
                    <a:pt x="4521" y="43526"/>
                  </a:cubicBezTo>
                  <a:lnTo>
                    <a:pt x="23437" y="43526"/>
                  </a:lnTo>
                  <a:cubicBezTo>
                    <a:pt x="25934" y="43522"/>
                    <a:pt x="27957" y="41499"/>
                    <a:pt x="27961" y="39002"/>
                  </a:cubicBezTo>
                  <a:lnTo>
                    <a:pt x="27961" y="13620"/>
                  </a:lnTo>
                  <a:cubicBezTo>
                    <a:pt x="27953" y="12419"/>
                    <a:pt x="27212" y="11346"/>
                    <a:pt x="26093" y="10917"/>
                  </a:cubicBezTo>
                  <a:cubicBezTo>
                    <a:pt x="22842" y="9686"/>
                    <a:pt x="20661" y="6528"/>
                    <a:pt x="20661" y="3054"/>
                  </a:cubicBezTo>
                  <a:lnTo>
                    <a:pt x="206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6"/>
            <p:cNvSpPr/>
            <p:nvPr/>
          </p:nvSpPr>
          <p:spPr>
            <a:xfrm>
              <a:off x="4904966" y="2011765"/>
              <a:ext cx="282265" cy="134455"/>
            </a:xfrm>
            <a:custGeom>
              <a:rect b="b" l="l" r="r" t="t"/>
              <a:pathLst>
                <a:path extrusionOk="0" h="9524" w="19994">
                  <a:moveTo>
                    <a:pt x="18580" y="1413"/>
                  </a:moveTo>
                  <a:lnTo>
                    <a:pt x="18580" y="8111"/>
                  </a:lnTo>
                  <a:lnTo>
                    <a:pt x="1409" y="8111"/>
                  </a:lnTo>
                  <a:lnTo>
                    <a:pt x="1409" y="1413"/>
                  </a:lnTo>
                  <a:close/>
                  <a:moveTo>
                    <a:pt x="0" y="0"/>
                  </a:moveTo>
                  <a:lnTo>
                    <a:pt x="0" y="9524"/>
                  </a:lnTo>
                  <a:lnTo>
                    <a:pt x="19993" y="9524"/>
                  </a:lnTo>
                  <a:lnTo>
                    <a:pt x="199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6"/>
            <p:cNvSpPr/>
            <p:nvPr/>
          </p:nvSpPr>
          <p:spPr>
            <a:xfrm>
              <a:off x="4968185"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6"/>
            <p:cNvSpPr/>
            <p:nvPr/>
          </p:nvSpPr>
          <p:spPr>
            <a:xfrm>
              <a:off x="5036090"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6"/>
            <p:cNvSpPr/>
            <p:nvPr/>
          </p:nvSpPr>
          <p:spPr>
            <a:xfrm>
              <a:off x="5104051"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 name="Google Shape;1059;p26"/>
          <p:cNvSpPr/>
          <p:nvPr/>
        </p:nvSpPr>
        <p:spPr>
          <a:xfrm>
            <a:off x="245288" y="49362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6"/>
          <p:cNvSpPr/>
          <p:nvPr/>
        </p:nvSpPr>
        <p:spPr>
          <a:xfrm>
            <a:off x="156613" y="45205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6"/>
          <p:cNvSpPr/>
          <p:nvPr/>
        </p:nvSpPr>
        <p:spPr>
          <a:xfrm>
            <a:off x="516288" y="493623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6"/>
          <p:cNvSpPr/>
          <p:nvPr/>
        </p:nvSpPr>
        <p:spPr>
          <a:xfrm rot="10800000">
            <a:off x="231000" y="94718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6"/>
          <p:cNvSpPr/>
          <p:nvPr/>
        </p:nvSpPr>
        <p:spPr>
          <a:xfrm rot="10800000">
            <a:off x="478712" y="118028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6"/>
          <p:cNvSpPr/>
          <p:nvPr/>
        </p:nvSpPr>
        <p:spPr>
          <a:xfrm rot="10800000">
            <a:off x="287625" y="493613"/>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6"/>
          <p:cNvSpPr/>
          <p:nvPr/>
        </p:nvSpPr>
        <p:spPr>
          <a:xfrm rot="10800000">
            <a:off x="8837325" y="442041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6"/>
          <p:cNvSpPr/>
          <p:nvPr/>
        </p:nvSpPr>
        <p:spPr>
          <a:xfrm rot="10800000">
            <a:off x="8632112" y="483603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6"/>
          <p:cNvSpPr/>
          <p:nvPr/>
        </p:nvSpPr>
        <p:spPr>
          <a:xfrm rot="10800000">
            <a:off x="8949038" y="380223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6"/>
          <p:cNvSpPr/>
          <p:nvPr/>
        </p:nvSpPr>
        <p:spPr>
          <a:xfrm rot="10800000">
            <a:off x="8837325" y="114471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6"/>
          <p:cNvSpPr/>
          <p:nvPr/>
        </p:nvSpPr>
        <p:spPr>
          <a:xfrm rot="10800000">
            <a:off x="8583750" y="43931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6"/>
          <p:cNvSpPr/>
          <p:nvPr/>
        </p:nvSpPr>
        <p:spPr>
          <a:xfrm rot="10800000">
            <a:off x="8683950" y="698225"/>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TITLE_AND_TWO_COLUMNS_1_1_1_1_1">
    <p:spTree>
      <p:nvGrpSpPr>
        <p:cNvPr id="1071" name="Shape 1071"/>
        <p:cNvGrpSpPr/>
        <p:nvPr/>
      </p:nvGrpSpPr>
      <p:grpSpPr>
        <a:xfrm>
          <a:off x="0" y="0"/>
          <a:ext cx="0" cy="0"/>
          <a:chOff x="0" y="0"/>
          <a:chExt cx="0" cy="0"/>
        </a:xfrm>
      </p:grpSpPr>
      <p:sp>
        <p:nvSpPr>
          <p:cNvPr id="1072" name="Google Shape;1072;p27"/>
          <p:cNvSpPr txBox="1"/>
          <p:nvPr>
            <p:ph type="title"/>
          </p:nvPr>
        </p:nvSpPr>
        <p:spPr>
          <a:xfrm>
            <a:off x="713225" y="539500"/>
            <a:ext cx="7717500" cy="70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1073" name="Google Shape;1073;p27"/>
          <p:cNvSpPr txBox="1"/>
          <p:nvPr>
            <p:ph idx="1" type="subTitle"/>
          </p:nvPr>
        </p:nvSpPr>
        <p:spPr>
          <a:xfrm flipH="1">
            <a:off x="5870908" y="1891978"/>
            <a:ext cx="2087100" cy="547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74" name="Google Shape;1074;p27"/>
          <p:cNvSpPr txBox="1"/>
          <p:nvPr>
            <p:ph idx="2" type="subTitle"/>
          </p:nvPr>
        </p:nvSpPr>
        <p:spPr>
          <a:xfrm flipH="1">
            <a:off x="5870908" y="1633158"/>
            <a:ext cx="2087100" cy="391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1075" name="Google Shape;1075;p27"/>
          <p:cNvSpPr txBox="1"/>
          <p:nvPr>
            <p:ph idx="3" type="subTitle"/>
          </p:nvPr>
        </p:nvSpPr>
        <p:spPr>
          <a:xfrm flipH="1">
            <a:off x="5870908" y="2966378"/>
            <a:ext cx="2087100" cy="547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76" name="Google Shape;1076;p27"/>
          <p:cNvSpPr txBox="1"/>
          <p:nvPr>
            <p:ph idx="4" type="subTitle"/>
          </p:nvPr>
        </p:nvSpPr>
        <p:spPr>
          <a:xfrm flipH="1">
            <a:off x="5870908" y="2707558"/>
            <a:ext cx="2087100" cy="391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1077" name="Google Shape;1077;p27"/>
          <p:cNvSpPr txBox="1"/>
          <p:nvPr>
            <p:ph idx="5" type="subTitle"/>
          </p:nvPr>
        </p:nvSpPr>
        <p:spPr>
          <a:xfrm flipH="1">
            <a:off x="2188890" y="1891978"/>
            <a:ext cx="2087100" cy="547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78" name="Google Shape;1078;p27"/>
          <p:cNvSpPr txBox="1"/>
          <p:nvPr>
            <p:ph idx="6" type="subTitle"/>
          </p:nvPr>
        </p:nvSpPr>
        <p:spPr>
          <a:xfrm flipH="1">
            <a:off x="2188890" y="1633158"/>
            <a:ext cx="2087100" cy="391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1079" name="Google Shape;1079;p27"/>
          <p:cNvSpPr txBox="1"/>
          <p:nvPr>
            <p:ph idx="7" type="subTitle"/>
          </p:nvPr>
        </p:nvSpPr>
        <p:spPr>
          <a:xfrm flipH="1">
            <a:off x="5871015" y="4040783"/>
            <a:ext cx="2087100" cy="547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80" name="Google Shape;1080;p27"/>
          <p:cNvSpPr txBox="1"/>
          <p:nvPr>
            <p:ph idx="8" type="subTitle"/>
          </p:nvPr>
        </p:nvSpPr>
        <p:spPr>
          <a:xfrm flipH="1">
            <a:off x="5870908" y="3781962"/>
            <a:ext cx="2087100" cy="391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1081" name="Google Shape;1081;p27"/>
          <p:cNvSpPr txBox="1"/>
          <p:nvPr>
            <p:ph idx="9" type="subTitle"/>
          </p:nvPr>
        </p:nvSpPr>
        <p:spPr>
          <a:xfrm flipH="1">
            <a:off x="2188890" y="2966383"/>
            <a:ext cx="2087100" cy="547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82" name="Google Shape;1082;p27"/>
          <p:cNvSpPr txBox="1"/>
          <p:nvPr>
            <p:ph idx="13" type="subTitle"/>
          </p:nvPr>
        </p:nvSpPr>
        <p:spPr>
          <a:xfrm flipH="1">
            <a:off x="2188890" y="2707563"/>
            <a:ext cx="2087100" cy="391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1083" name="Google Shape;1083;p27"/>
          <p:cNvSpPr txBox="1"/>
          <p:nvPr>
            <p:ph idx="14" type="subTitle"/>
          </p:nvPr>
        </p:nvSpPr>
        <p:spPr>
          <a:xfrm flipH="1">
            <a:off x="2188890" y="4040783"/>
            <a:ext cx="2087100" cy="547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None/>
              <a:defRPr>
                <a:solidFill>
                  <a:schemeClr val="dk1"/>
                </a:solidFill>
                <a:latin typeface="Anaheim"/>
                <a:ea typeface="Anaheim"/>
                <a:cs typeface="Anaheim"/>
                <a:sym typeface="Anaheim"/>
              </a:defRPr>
            </a:lvl9pPr>
          </a:lstStyle>
          <a:p/>
        </p:txBody>
      </p:sp>
      <p:sp>
        <p:nvSpPr>
          <p:cNvPr id="1084" name="Google Shape;1084;p27"/>
          <p:cNvSpPr txBox="1"/>
          <p:nvPr>
            <p:ph idx="15" type="subTitle"/>
          </p:nvPr>
        </p:nvSpPr>
        <p:spPr>
          <a:xfrm flipH="1">
            <a:off x="2188890" y="3781963"/>
            <a:ext cx="2087100" cy="391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b="1" sz="2200">
                <a:solidFill>
                  <a:schemeClr val="accent1"/>
                </a:solidFill>
                <a:latin typeface="Work Sans"/>
                <a:ea typeface="Work Sans"/>
                <a:cs typeface="Work Sans"/>
                <a:sym typeface="Work Sans"/>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grpSp>
        <p:nvGrpSpPr>
          <p:cNvPr id="1085" name="Google Shape;1085;p27"/>
          <p:cNvGrpSpPr/>
          <p:nvPr/>
        </p:nvGrpSpPr>
        <p:grpSpPr>
          <a:xfrm flipH="1" rot="1037004">
            <a:off x="171657" y="4475289"/>
            <a:ext cx="224995" cy="341005"/>
            <a:chOff x="3250805" y="3533264"/>
            <a:chExt cx="352189" cy="533783"/>
          </a:xfrm>
        </p:grpSpPr>
        <p:sp>
          <p:nvSpPr>
            <p:cNvPr id="1086" name="Google Shape;1086;p27"/>
            <p:cNvSpPr/>
            <p:nvPr/>
          </p:nvSpPr>
          <p:spPr>
            <a:xfrm>
              <a:off x="3343515" y="3654420"/>
              <a:ext cx="222421" cy="399878"/>
            </a:xfrm>
            <a:custGeom>
              <a:rect b="b" l="l" r="r" t="t"/>
              <a:pathLst>
                <a:path extrusionOk="0" h="28325" w="15755">
                  <a:moveTo>
                    <a:pt x="15751" y="0"/>
                  </a:moveTo>
                  <a:lnTo>
                    <a:pt x="0" y="4"/>
                  </a:lnTo>
                  <a:lnTo>
                    <a:pt x="0" y="18677"/>
                  </a:lnTo>
                  <a:cubicBezTo>
                    <a:pt x="0" y="23445"/>
                    <a:pt x="3386" y="27417"/>
                    <a:pt x="7879" y="28324"/>
                  </a:cubicBezTo>
                  <a:cubicBezTo>
                    <a:pt x="12462" y="27386"/>
                    <a:pt x="15755" y="23356"/>
                    <a:pt x="15751" y="18677"/>
                  </a:cubicBezTo>
                  <a:lnTo>
                    <a:pt x="1575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7"/>
            <p:cNvSpPr/>
            <p:nvPr/>
          </p:nvSpPr>
          <p:spPr>
            <a:xfrm>
              <a:off x="3454690" y="3724839"/>
              <a:ext cx="113039" cy="19948"/>
            </a:xfrm>
            <a:custGeom>
              <a:rect b="b" l="l" r="r" t="t"/>
              <a:pathLst>
                <a:path extrusionOk="0" h="1413" w="8007">
                  <a:moveTo>
                    <a:pt x="0" y="0"/>
                  </a:moveTo>
                  <a:lnTo>
                    <a:pt x="0" y="1413"/>
                  </a:lnTo>
                  <a:lnTo>
                    <a:pt x="8007" y="1413"/>
                  </a:lnTo>
                  <a:lnTo>
                    <a:pt x="8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7"/>
            <p:cNvSpPr/>
            <p:nvPr/>
          </p:nvSpPr>
          <p:spPr>
            <a:xfrm>
              <a:off x="3454690" y="3813609"/>
              <a:ext cx="113039" cy="19906"/>
            </a:xfrm>
            <a:custGeom>
              <a:rect b="b" l="l" r="r" t="t"/>
              <a:pathLst>
                <a:path extrusionOk="0" h="1410" w="8007">
                  <a:moveTo>
                    <a:pt x="0" y="1"/>
                  </a:moveTo>
                  <a:lnTo>
                    <a:pt x="0" y="1410"/>
                  </a:lnTo>
                  <a:lnTo>
                    <a:pt x="8007" y="1410"/>
                  </a:lnTo>
                  <a:lnTo>
                    <a:pt x="8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7"/>
            <p:cNvSpPr/>
            <p:nvPr/>
          </p:nvSpPr>
          <p:spPr>
            <a:xfrm>
              <a:off x="3454690" y="3902338"/>
              <a:ext cx="111189" cy="19962"/>
            </a:xfrm>
            <a:custGeom>
              <a:rect b="b" l="l" r="r" t="t"/>
              <a:pathLst>
                <a:path extrusionOk="0" h="1414" w="7876">
                  <a:moveTo>
                    <a:pt x="0" y="0"/>
                  </a:moveTo>
                  <a:lnTo>
                    <a:pt x="0" y="1413"/>
                  </a:lnTo>
                  <a:lnTo>
                    <a:pt x="7876" y="1413"/>
                  </a:lnTo>
                  <a:lnTo>
                    <a:pt x="78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7"/>
            <p:cNvSpPr/>
            <p:nvPr/>
          </p:nvSpPr>
          <p:spPr>
            <a:xfrm>
              <a:off x="3277953" y="3533264"/>
              <a:ext cx="297907" cy="533783"/>
            </a:xfrm>
            <a:custGeom>
              <a:rect b="b" l="l" r="r" t="t"/>
              <a:pathLst>
                <a:path extrusionOk="0" h="37810" w="21102">
                  <a:moveTo>
                    <a:pt x="19688" y="1414"/>
                  </a:moveTo>
                  <a:lnTo>
                    <a:pt x="19688" y="27259"/>
                  </a:lnTo>
                  <a:cubicBezTo>
                    <a:pt x="19688" y="31587"/>
                    <a:pt x="16619" y="35350"/>
                    <a:pt x="12381" y="36211"/>
                  </a:cubicBezTo>
                  <a:cubicBezTo>
                    <a:pt x="11778" y="36335"/>
                    <a:pt x="11164" y="36397"/>
                    <a:pt x="10551" y="36397"/>
                  </a:cubicBezTo>
                  <a:cubicBezTo>
                    <a:pt x="5513" y="36397"/>
                    <a:pt x="1413" y="32297"/>
                    <a:pt x="1413" y="27259"/>
                  </a:cubicBezTo>
                  <a:lnTo>
                    <a:pt x="1413" y="1414"/>
                  </a:lnTo>
                  <a:close/>
                  <a:moveTo>
                    <a:pt x="0" y="1"/>
                  </a:moveTo>
                  <a:lnTo>
                    <a:pt x="0" y="27259"/>
                  </a:lnTo>
                  <a:cubicBezTo>
                    <a:pt x="0" y="33077"/>
                    <a:pt x="4733" y="37810"/>
                    <a:pt x="10551" y="37810"/>
                  </a:cubicBezTo>
                  <a:cubicBezTo>
                    <a:pt x="11261" y="37810"/>
                    <a:pt x="11971" y="37740"/>
                    <a:pt x="12666" y="37593"/>
                  </a:cubicBezTo>
                  <a:cubicBezTo>
                    <a:pt x="17553" y="36601"/>
                    <a:pt x="21101" y="32254"/>
                    <a:pt x="21101" y="27259"/>
                  </a:cubicBezTo>
                  <a:lnTo>
                    <a:pt x="21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7"/>
            <p:cNvSpPr/>
            <p:nvPr/>
          </p:nvSpPr>
          <p:spPr>
            <a:xfrm>
              <a:off x="3250805" y="3533264"/>
              <a:ext cx="352189" cy="19962"/>
            </a:xfrm>
            <a:custGeom>
              <a:rect b="b" l="l" r="r" t="t"/>
              <a:pathLst>
                <a:path extrusionOk="0" h="1414" w="24947">
                  <a:moveTo>
                    <a:pt x="1" y="1"/>
                  </a:moveTo>
                  <a:lnTo>
                    <a:pt x="1" y="1414"/>
                  </a:lnTo>
                  <a:lnTo>
                    <a:pt x="24947" y="1414"/>
                  </a:lnTo>
                  <a:lnTo>
                    <a:pt x="24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27"/>
          <p:cNvGrpSpPr/>
          <p:nvPr/>
        </p:nvGrpSpPr>
        <p:grpSpPr>
          <a:xfrm flipH="1">
            <a:off x="812371" y="135516"/>
            <a:ext cx="424717" cy="407258"/>
            <a:chOff x="4385428" y="3121061"/>
            <a:chExt cx="785060" cy="752787"/>
          </a:xfrm>
        </p:grpSpPr>
        <p:sp>
          <p:nvSpPr>
            <p:cNvPr id="1093" name="Google Shape;1093;p27"/>
            <p:cNvSpPr/>
            <p:nvPr/>
          </p:nvSpPr>
          <p:spPr>
            <a:xfrm>
              <a:off x="4385428" y="3121061"/>
              <a:ext cx="785060" cy="752787"/>
            </a:xfrm>
            <a:custGeom>
              <a:rect b="b" l="l" r="r" t="t"/>
              <a:pathLst>
                <a:path extrusionOk="0" h="53323" w="55609">
                  <a:moveTo>
                    <a:pt x="42411" y="1412"/>
                  </a:moveTo>
                  <a:cubicBezTo>
                    <a:pt x="42416" y="1412"/>
                    <a:pt x="42421" y="1412"/>
                    <a:pt x="42426" y="1412"/>
                  </a:cubicBezTo>
                  <a:cubicBezTo>
                    <a:pt x="42429" y="1412"/>
                    <a:pt x="42432" y="1412"/>
                    <a:pt x="42435" y="1412"/>
                  </a:cubicBezTo>
                  <a:cubicBezTo>
                    <a:pt x="46720" y="1412"/>
                    <a:pt x="50584" y="3993"/>
                    <a:pt x="52223" y="7955"/>
                  </a:cubicBezTo>
                  <a:cubicBezTo>
                    <a:pt x="53868" y="11916"/>
                    <a:pt x="52961" y="16479"/>
                    <a:pt x="49923" y="19509"/>
                  </a:cubicBezTo>
                  <a:lnTo>
                    <a:pt x="30706" y="38730"/>
                  </a:lnTo>
                  <a:cubicBezTo>
                    <a:pt x="28447" y="40977"/>
                    <a:pt x="25525" y="42432"/>
                    <a:pt x="22371" y="42880"/>
                  </a:cubicBezTo>
                  <a:lnTo>
                    <a:pt x="21008" y="43073"/>
                  </a:lnTo>
                  <a:cubicBezTo>
                    <a:pt x="16804" y="43668"/>
                    <a:pt x="12909" y="45609"/>
                    <a:pt x="9898" y="48609"/>
                  </a:cubicBezTo>
                  <a:lnTo>
                    <a:pt x="7590" y="50917"/>
                  </a:lnTo>
                  <a:cubicBezTo>
                    <a:pt x="6926" y="51581"/>
                    <a:pt x="6056" y="51913"/>
                    <a:pt x="5187" y="51913"/>
                  </a:cubicBezTo>
                  <a:cubicBezTo>
                    <a:pt x="4317" y="51913"/>
                    <a:pt x="3447" y="51581"/>
                    <a:pt x="2783" y="50917"/>
                  </a:cubicBezTo>
                  <a:cubicBezTo>
                    <a:pt x="1459" y="49593"/>
                    <a:pt x="1459" y="47443"/>
                    <a:pt x="2783" y="46115"/>
                  </a:cubicBezTo>
                  <a:lnTo>
                    <a:pt x="4729" y="44169"/>
                  </a:lnTo>
                  <a:cubicBezTo>
                    <a:pt x="7980" y="40927"/>
                    <a:pt x="10211" y="36804"/>
                    <a:pt x="11153" y="32306"/>
                  </a:cubicBezTo>
                  <a:lnTo>
                    <a:pt x="11323" y="31492"/>
                  </a:lnTo>
                  <a:cubicBezTo>
                    <a:pt x="11906" y="28705"/>
                    <a:pt x="13288" y="26149"/>
                    <a:pt x="15303" y="24138"/>
                  </a:cubicBezTo>
                  <a:lnTo>
                    <a:pt x="34925" y="4512"/>
                  </a:lnTo>
                  <a:cubicBezTo>
                    <a:pt x="36910" y="2527"/>
                    <a:pt x="39602" y="1412"/>
                    <a:pt x="42411" y="1412"/>
                  </a:cubicBezTo>
                  <a:close/>
                  <a:moveTo>
                    <a:pt x="42428" y="1"/>
                  </a:moveTo>
                  <a:cubicBezTo>
                    <a:pt x="39350" y="1"/>
                    <a:pt x="36272" y="1172"/>
                    <a:pt x="33929" y="3516"/>
                  </a:cubicBezTo>
                  <a:lnTo>
                    <a:pt x="14307" y="23138"/>
                  </a:lnTo>
                  <a:cubicBezTo>
                    <a:pt x="12099" y="25342"/>
                    <a:pt x="10581" y="28145"/>
                    <a:pt x="9941" y="31202"/>
                  </a:cubicBezTo>
                  <a:lnTo>
                    <a:pt x="9771" y="32017"/>
                  </a:lnTo>
                  <a:cubicBezTo>
                    <a:pt x="8887" y="36244"/>
                    <a:pt x="6787" y="40120"/>
                    <a:pt x="3729" y="43173"/>
                  </a:cubicBezTo>
                  <a:lnTo>
                    <a:pt x="1788" y="45115"/>
                  </a:lnTo>
                  <a:cubicBezTo>
                    <a:pt x="409" y="46490"/>
                    <a:pt x="0" y="48559"/>
                    <a:pt x="745" y="50358"/>
                  </a:cubicBezTo>
                  <a:cubicBezTo>
                    <a:pt x="1485" y="52150"/>
                    <a:pt x="3237" y="53322"/>
                    <a:pt x="5179" y="53322"/>
                  </a:cubicBezTo>
                  <a:cubicBezTo>
                    <a:pt x="5182" y="53322"/>
                    <a:pt x="5185" y="53322"/>
                    <a:pt x="5189" y="53322"/>
                  </a:cubicBezTo>
                  <a:cubicBezTo>
                    <a:pt x="5193" y="53322"/>
                    <a:pt x="5198" y="53322"/>
                    <a:pt x="5203" y="53322"/>
                  </a:cubicBezTo>
                  <a:cubicBezTo>
                    <a:pt x="6472" y="53322"/>
                    <a:pt x="7690" y="52817"/>
                    <a:pt x="8590" y="51921"/>
                  </a:cubicBezTo>
                  <a:lnTo>
                    <a:pt x="10902" y="49609"/>
                  </a:lnTo>
                  <a:cubicBezTo>
                    <a:pt x="13693" y="46829"/>
                    <a:pt x="17306" y="45026"/>
                    <a:pt x="21209" y="44474"/>
                  </a:cubicBezTo>
                  <a:lnTo>
                    <a:pt x="22568" y="44281"/>
                  </a:lnTo>
                  <a:cubicBezTo>
                    <a:pt x="26027" y="43787"/>
                    <a:pt x="29231" y="42193"/>
                    <a:pt x="31705" y="39726"/>
                  </a:cubicBezTo>
                  <a:lnTo>
                    <a:pt x="50926" y="20509"/>
                  </a:lnTo>
                  <a:cubicBezTo>
                    <a:pt x="55609" y="15823"/>
                    <a:pt x="55609" y="8198"/>
                    <a:pt x="50926" y="3516"/>
                  </a:cubicBezTo>
                  <a:cubicBezTo>
                    <a:pt x="48583" y="1172"/>
                    <a:pt x="45505" y="1"/>
                    <a:pt x="42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7"/>
            <p:cNvSpPr/>
            <p:nvPr/>
          </p:nvSpPr>
          <p:spPr>
            <a:xfrm>
              <a:off x="4610391" y="3276198"/>
              <a:ext cx="388429" cy="388372"/>
            </a:xfrm>
            <a:custGeom>
              <a:rect b="b" l="l" r="r" t="t"/>
              <a:pathLst>
                <a:path extrusionOk="0" h="27510" w="27514">
                  <a:moveTo>
                    <a:pt x="26514" y="0"/>
                  </a:moveTo>
                  <a:lnTo>
                    <a:pt x="1" y="26514"/>
                  </a:lnTo>
                  <a:lnTo>
                    <a:pt x="1001" y="27510"/>
                  </a:lnTo>
                  <a:lnTo>
                    <a:pt x="27514" y="1000"/>
                  </a:lnTo>
                  <a:lnTo>
                    <a:pt x="2651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7"/>
            <p:cNvSpPr/>
            <p:nvPr/>
          </p:nvSpPr>
          <p:spPr>
            <a:xfrm>
              <a:off x="4816676" y="3218373"/>
              <a:ext cx="88898" cy="88898"/>
            </a:xfrm>
            <a:custGeom>
              <a:rect b="b" l="l" r="r" t="t"/>
              <a:pathLst>
                <a:path extrusionOk="0" h="6297" w="6297">
                  <a:moveTo>
                    <a:pt x="1000" y="0"/>
                  </a:moveTo>
                  <a:lnTo>
                    <a:pt x="0" y="1000"/>
                  </a:lnTo>
                  <a:lnTo>
                    <a:pt x="5301" y="6297"/>
                  </a:lnTo>
                  <a:lnTo>
                    <a:pt x="6297" y="5301"/>
                  </a:lnTo>
                  <a:lnTo>
                    <a:pt x="10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7"/>
            <p:cNvSpPr/>
            <p:nvPr/>
          </p:nvSpPr>
          <p:spPr>
            <a:xfrm>
              <a:off x="4722879" y="3312000"/>
              <a:ext cx="88898" cy="88898"/>
            </a:xfrm>
            <a:custGeom>
              <a:rect b="b" l="l" r="r" t="t"/>
              <a:pathLst>
                <a:path extrusionOk="0" h="6297" w="6297">
                  <a:moveTo>
                    <a:pt x="997" y="1"/>
                  </a:moveTo>
                  <a:lnTo>
                    <a:pt x="1" y="1000"/>
                  </a:lnTo>
                  <a:lnTo>
                    <a:pt x="5297" y="6297"/>
                  </a:lnTo>
                  <a:lnTo>
                    <a:pt x="6297" y="5297"/>
                  </a:lnTo>
                  <a:lnTo>
                    <a:pt x="9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7"/>
            <p:cNvSpPr/>
            <p:nvPr/>
          </p:nvSpPr>
          <p:spPr>
            <a:xfrm>
              <a:off x="4629040" y="3405854"/>
              <a:ext cx="88898" cy="88898"/>
            </a:xfrm>
            <a:custGeom>
              <a:rect b="b" l="l" r="r" t="t"/>
              <a:pathLst>
                <a:path extrusionOk="0" h="6297" w="6297">
                  <a:moveTo>
                    <a:pt x="996" y="0"/>
                  </a:moveTo>
                  <a:lnTo>
                    <a:pt x="0" y="996"/>
                  </a:lnTo>
                  <a:lnTo>
                    <a:pt x="5297" y="6297"/>
                  </a:lnTo>
                  <a:lnTo>
                    <a:pt x="6296" y="5297"/>
                  </a:lnTo>
                  <a:lnTo>
                    <a:pt x="9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27"/>
          <p:cNvGrpSpPr/>
          <p:nvPr/>
        </p:nvGrpSpPr>
        <p:grpSpPr>
          <a:xfrm flipH="1">
            <a:off x="8686268" y="-110675"/>
            <a:ext cx="326296" cy="307399"/>
            <a:chOff x="3522327" y="1976386"/>
            <a:chExt cx="510715" cy="481139"/>
          </a:xfrm>
        </p:grpSpPr>
        <p:sp>
          <p:nvSpPr>
            <p:cNvPr id="1099" name="Google Shape;1099;p27"/>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7"/>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7"/>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7"/>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7"/>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7"/>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7"/>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7"/>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27"/>
          <p:cNvGrpSpPr/>
          <p:nvPr/>
        </p:nvGrpSpPr>
        <p:grpSpPr>
          <a:xfrm flipH="1" rot="-1102524">
            <a:off x="8263890" y="580691"/>
            <a:ext cx="333769" cy="448008"/>
            <a:chOff x="4106283" y="2500625"/>
            <a:chExt cx="522432" cy="701244"/>
          </a:xfrm>
        </p:grpSpPr>
        <p:sp>
          <p:nvSpPr>
            <p:cNvPr id="1108" name="Google Shape;1108;p27"/>
            <p:cNvSpPr/>
            <p:nvPr/>
          </p:nvSpPr>
          <p:spPr>
            <a:xfrm>
              <a:off x="4258653" y="2963863"/>
              <a:ext cx="108309" cy="91030"/>
            </a:xfrm>
            <a:custGeom>
              <a:rect b="b" l="l" r="r" t="t"/>
              <a:pathLst>
                <a:path extrusionOk="0" h="6448" w="7672">
                  <a:moveTo>
                    <a:pt x="6039" y="1413"/>
                  </a:moveTo>
                  <a:lnTo>
                    <a:pt x="5514" y="5034"/>
                  </a:lnTo>
                  <a:lnTo>
                    <a:pt x="2159" y="5034"/>
                  </a:lnTo>
                  <a:lnTo>
                    <a:pt x="1634" y="1413"/>
                  </a:lnTo>
                  <a:close/>
                  <a:moveTo>
                    <a:pt x="1" y="0"/>
                  </a:moveTo>
                  <a:lnTo>
                    <a:pt x="939" y="6447"/>
                  </a:lnTo>
                  <a:lnTo>
                    <a:pt x="6737" y="6447"/>
                  </a:lnTo>
                  <a:lnTo>
                    <a:pt x="76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7"/>
            <p:cNvSpPr/>
            <p:nvPr/>
          </p:nvSpPr>
          <p:spPr>
            <a:xfrm>
              <a:off x="4106283" y="2500625"/>
              <a:ext cx="413106" cy="483200"/>
            </a:xfrm>
            <a:custGeom>
              <a:rect b="b" l="l" r="r" t="t"/>
              <a:pathLst>
                <a:path extrusionOk="0" h="34227" w="29262">
                  <a:moveTo>
                    <a:pt x="24672" y="1409"/>
                  </a:moveTo>
                  <a:cubicBezTo>
                    <a:pt x="26425" y="1413"/>
                    <a:pt x="27845" y="2834"/>
                    <a:pt x="27849" y="4586"/>
                  </a:cubicBezTo>
                  <a:lnTo>
                    <a:pt x="27849" y="24494"/>
                  </a:lnTo>
                  <a:cubicBezTo>
                    <a:pt x="27849" y="29080"/>
                    <a:pt x="24116" y="32813"/>
                    <a:pt x="19530" y="32813"/>
                  </a:cubicBezTo>
                  <a:lnTo>
                    <a:pt x="9732" y="32813"/>
                  </a:lnTo>
                  <a:cubicBezTo>
                    <a:pt x="5146" y="32813"/>
                    <a:pt x="1413" y="29080"/>
                    <a:pt x="1413" y="24494"/>
                  </a:cubicBezTo>
                  <a:lnTo>
                    <a:pt x="1413" y="4590"/>
                  </a:lnTo>
                  <a:cubicBezTo>
                    <a:pt x="1417" y="2834"/>
                    <a:pt x="2838" y="1413"/>
                    <a:pt x="4590" y="1413"/>
                  </a:cubicBezTo>
                  <a:lnTo>
                    <a:pt x="24672" y="1409"/>
                  </a:lnTo>
                  <a:close/>
                  <a:moveTo>
                    <a:pt x="4590" y="0"/>
                  </a:moveTo>
                  <a:cubicBezTo>
                    <a:pt x="2058" y="0"/>
                    <a:pt x="4" y="2054"/>
                    <a:pt x="0" y="4586"/>
                  </a:cubicBezTo>
                  <a:lnTo>
                    <a:pt x="0" y="24490"/>
                  </a:lnTo>
                  <a:cubicBezTo>
                    <a:pt x="0" y="29860"/>
                    <a:pt x="4366" y="34226"/>
                    <a:pt x="9732" y="34226"/>
                  </a:cubicBezTo>
                  <a:lnTo>
                    <a:pt x="19530" y="34226"/>
                  </a:lnTo>
                  <a:cubicBezTo>
                    <a:pt x="24896" y="34226"/>
                    <a:pt x="29262" y="29860"/>
                    <a:pt x="29258" y="24490"/>
                  </a:cubicBezTo>
                  <a:lnTo>
                    <a:pt x="29258" y="4586"/>
                  </a:lnTo>
                  <a:cubicBezTo>
                    <a:pt x="29258" y="2054"/>
                    <a:pt x="27204" y="0"/>
                    <a:pt x="2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7"/>
            <p:cNvSpPr/>
            <p:nvPr/>
          </p:nvSpPr>
          <p:spPr>
            <a:xfrm>
              <a:off x="4178438" y="2642153"/>
              <a:ext cx="268854" cy="279922"/>
            </a:xfrm>
            <a:custGeom>
              <a:rect b="b" l="l" r="r" t="t"/>
              <a:pathLst>
                <a:path extrusionOk="0" h="19828" w="19044">
                  <a:moveTo>
                    <a:pt x="0" y="0"/>
                  </a:moveTo>
                  <a:lnTo>
                    <a:pt x="0" y="10806"/>
                  </a:lnTo>
                  <a:cubicBezTo>
                    <a:pt x="0" y="15786"/>
                    <a:pt x="4038" y="19827"/>
                    <a:pt x="9022" y="19827"/>
                  </a:cubicBezTo>
                  <a:lnTo>
                    <a:pt x="10018" y="19827"/>
                  </a:lnTo>
                  <a:cubicBezTo>
                    <a:pt x="15002" y="19827"/>
                    <a:pt x="19044" y="15786"/>
                    <a:pt x="19044" y="10806"/>
                  </a:cubicBezTo>
                  <a:lnTo>
                    <a:pt x="1904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7"/>
            <p:cNvSpPr/>
            <p:nvPr/>
          </p:nvSpPr>
          <p:spPr>
            <a:xfrm>
              <a:off x="4221157" y="2571523"/>
              <a:ext cx="183302" cy="19962"/>
            </a:xfrm>
            <a:custGeom>
              <a:rect b="b" l="l" r="r" t="t"/>
              <a:pathLst>
                <a:path extrusionOk="0" h="1414" w="12984">
                  <a:moveTo>
                    <a:pt x="1" y="0"/>
                  </a:moveTo>
                  <a:lnTo>
                    <a:pt x="1" y="1413"/>
                  </a:lnTo>
                  <a:lnTo>
                    <a:pt x="12983" y="1413"/>
                  </a:lnTo>
                  <a:lnTo>
                    <a:pt x="12983"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7"/>
            <p:cNvSpPr/>
            <p:nvPr/>
          </p:nvSpPr>
          <p:spPr>
            <a:xfrm>
              <a:off x="4302855" y="2615499"/>
              <a:ext cx="325860" cy="586370"/>
            </a:xfrm>
            <a:custGeom>
              <a:rect b="b" l="l" r="r" t="t"/>
              <a:pathLst>
                <a:path extrusionOk="0" h="41535" w="23082">
                  <a:moveTo>
                    <a:pt x="21669" y="1"/>
                  </a:moveTo>
                  <a:lnTo>
                    <a:pt x="21669" y="30417"/>
                  </a:lnTo>
                  <a:cubicBezTo>
                    <a:pt x="21669" y="35767"/>
                    <a:pt x="17314" y="40122"/>
                    <a:pt x="11964" y="40122"/>
                  </a:cubicBezTo>
                  <a:lnTo>
                    <a:pt x="11119" y="40122"/>
                  </a:lnTo>
                  <a:cubicBezTo>
                    <a:pt x="5768" y="40122"/>
                    <a:pt x="1414" y="35767"/>
                    <a:pt x="1414" y="30417"/>
                  </a:cubicBezTo>
                  <a:lnTo>
                    <a:pt x="1" y="30417"/>
                  </a:lnTo>
                  <a:cubicBezTo>
                    <a:pt x="1" y="36547"/>
                    <a:pt x="4992" y="41535"/>
                    <a:pt x="11119" y="41535"/>
                  </a:cubicBezTo>
                  <a:lnTo>
                    <a:pt x="11964" y="41535"/>
                  </a:lnTo>
                  <a:cubicBezTo>
                    <a:pt x="18094" y="41535"/>
                    <a:pt x="23082" y="36547"/>
                    <a:pt x="23082" y="30417"/>
                  </a:cubicBezTo>
                  <a:lnTo>
                    <a:pt x="23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7"/>
            <p:cNvSpPr/>
            <p:nvPr/>
          </p:nvSpPr>
          <p:spPr>
            <a:xfrm>
              <a:off x="4379640" y="2665970"/>
              <a:ext cx="135288" cy="19962"/>
            </a:xfrm>
            <a:custGeom>
              <a:rect b="b" l="l" r="r" t="t"/>
              <a:pathLst>
                <a:path extrusionOk="0" h="1414" w="9583">
                  <a:moveTo>
                    <a:pt x="1" y="0"/>
                  </a:moveTo>
                  <a:lnTo>
                    <a:pt x="1" y="1413"/>
                  </a:lnTo>
                  <a:lnTo>
                    <a:pt x="9582" y="1413"/>
                  </a:lnTo>
                  <a:lnTo>
                    <a:pt x="9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7"/>
            <p:cNvSpPr/>
            <p:nvPr/>
          </p:nvSpPr>
          <p:spPr>
            <a:xfrm>
              <a:off x="4379640" y="2772133"/>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7"/>
            <p:cNvSpPr/>
            <p:nvPr/>
          </p:nvSpPr>
          <p:spPr>
            <a:xfrm>
              <a:off x="4379640" y="2878297"/>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27"/>
          <p:cNvGrpSpPr/>
          <p:nvPr/>
        </p:nvGrpSpPr>
        <p:grpSpPr>
          <a:xfrm flipH="1" rot="874672">
            <a:off x="8909818" y="4566655"/>
            <a:ext cx="287956" cy="353932"/>
            <a:chOff x="3114176" y="1269099"/>
            <a:chExt cx="450729" cy="553999"/>
          </a:xfrm>
        </p:grpSpPr>
        <p:sp>
          <p:nvSpPr>
            <p:cNvPr id="1117" name="Google Shape;1117;p27"/>
            <p:cNvSpPr/>
            <p:nvPr/>
          </p:nvSpPr>
          <p:spPr>
            <a:xfrm>
              <a:off x="3186824" y="1376519"/>
              <a:ext cx="378081" cy="446579"/>
            </a:xfrm>
            <a:custGeom>
              <a:rect b="b" l="l" r="r" t="t"/>
              <a:pathLst>
                <a:path extrusionOk="0" h="31633" w="26781">
                  <a:moveTo>
                    <a:pt x="22341" y="1"/>
                  </a:moveTo>
                  <a:lnTo>
                    <a:pt x="22341" y="27193"/>
                  </a:lnTo>
                  <a:lnTo>
                    <a:pt x="1" y="27193"/>
                  </a:lnTo>
                  <a:lnTo>
                    <a:pt x="1" y="31633"/>
                  </a:lnTo>
                  <a:lnTo>
                    <a:pt x="26780" y="31633"/>
                  </a:lnTo>
                  <a:lnTo>
                    <a:pt x="2678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7"/>
            <p:cNvSpPr/>
            <p:nvPr/>
          </p:nvSpPr>
          <p:spPr>
            <a:xfrm>
              <a:off x="3114176" y="1303871"/>
              <a:ext cx="398029" cy="466527"/>
            </a:xfrm>
            <a:custGeom>
              <a:rect b="b" l="l" r="r" t="t"/>
              <a:pathLst>
                <a:path extrusionOk="0" h="33046" w="28194">
                  <a:moveTo>
                    <a:pt x="26780" y="1414"/>
                  </a:moveTo>
                  <a:lnTo>
                    <a:pt x="26780" y="31637"/>
                  </a:lnTo>
                  <a:lnTo>
                    <a:pt x="1414" y="31637"/>
                  </a:lnTo>
                  <a:lnTo>
                    <a:pt x="1414" y="1414"/>
                  </a:lnTo>
                  <a:close/>
                  <a:moveTo>
                    <a:pt x="1" y="1"/>
                  </a:moveTo>
                  <a:lnTo>
                    <a:pt x="1" y="33046"/>
                  </a:lnTo>
                  <a:lnTo>
                    <a:pt x="28193" y="33046"/>
                  </a:lnTo>
                  <a:lnTo>
                    <a:pt x="28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7"/>
            <p:cNvSpPr/>
            <p:nvPr/>
          </p:nvSpPr>
          <p:spPr>
            <a:xfrm>
              <a:off x="3229276" y="1269099"/>
              <a:ext cx="167829" cy="89505"/>
            </a:xfrm>
            <a:custGeom>
              <a:rect b="b" l="l" r="r" t="t"/>
              <a:pathLst>
                <a:path extrusionOk="0" h="6340" w="11888">
                  <a:moveTo>
                    <a:pt x="1" y="1"/>
                  </a:moveTo>
                  <a:lnTo>
                    <a:pt x="1" y="6339"/>
                  </a:lnTo>
                  <a:lnTo>
                    <a:pt x="11887" y="6339"/>
                  </a:lnTo>
                  <a:lnTo>
                    <a:pt x="11887"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7"/>
            <p:cNvSpPr/>
            <p:nvPr/>
          </p:nvSpPr>
          <p:spPr>
            <a:xfrm>
              <a:off x="3191300" y="1460335"/>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7"/>
            <p:cNvSpPr/>
            <p:nvPr/>
          </p:nvSpPr>
          <p:spPr>
            <a:xfrm>
              <a:off x="3191300" y="1561374"/>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7"/>
            <p:cNvSpPr/>
            <p:nvPr/>
          </p:nvSpPr>
          <p:spPr>
            <a:xfrm>
              <a:off x="3191300" y="1662427"/>
              <a:ext cx="243837" cy="19962"/>
            </a:xfrm>
            <a:custGeom>
              <a:rect b="b" l="l" r="r" t="t"/>
              <a:pathLst>
                <a:path extrusionOk="0" h="1414" w="17272">
                  <a:moveTo>
                    <a:pt x="0" y="0"/>
                  </a:moveTo>
                  <a:lnTo>
                    <a:pt x="0" y="1413"/>
                  </a:lnTo>
                  <a:lnTo>
                    <a:pt x="17272" y="1413"/>
                  </a:lnTo>
                  <a:lnTo>
                    <a:pt x="172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27"/>
          <p:cNvGrpSpPr/>
          <p:nvPr/>
        </p:nvGrpSpPr>
        <p:grpSpPr>
          <a:xfrm flipH="1">
            <a:off x="255045" y="831740"/>
            <a:ext cx="347501" cy="292779"/>
            <a:chOff x="4264060" y="1424745"/>
            <a:chExt cx="543905" cy="458254"/>
          </a:xfrm>
        </p:grpSpPr>
        <p:sp>
          <p:nvSpPr>
            <p:cNvPr id="1124" name="Google Shape;1124;p27"/>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7"/>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27"/>
          <p:cNvGrpSpPr/>
          <p:nvPr/>
        </p:nvGrpSpPr>
        <p:grpSpPr>
          <a:xfrm flipH="1" rot="-684611">
            <a:off x="143123" y="166654"/>
            <a:ext cx="282030" cy="344954"/>
            <a:chOff x="3410431" y="2717682"/>
            <a:chExt cx="441412" cy="539896"/>
          </a:xfrm>
        </p:grpSpPr>
        <p:sp>
          <p:nvSpPr>
            <p:cNvPr id="1127" name="Google Shape;1127;p27"/>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7"/>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7"/>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 name="Google Shape;1130;p27"/>
          <p:cNvSpPr/>
          <p:nvPr/>
        </p:nvSpPr>
        <p:spPr>
          <a:xfrm>
            <a:off x="663136" y="53610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7"/>
          <p:cNvSpPr/>
          <p:nvPr/>
        </p:nvSpPr>
        <p:spPr>
          <a:xfrm>
            <a:off x="8869911" y="5832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7"/>
          <p:cNvSpPr/>
          <p:nvPr/>
        </p:nvSpPr>
        <p:spPr>
          <a:xfrm>
            <a:off x="342036" y="49374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7"/>
          <p:cNvSpPr/>
          <p:nvPr/>
        </p:nvSpPr>
        <p:spPr>
          <a:xfrm>
            <a:off x="8177111" y="2399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7"/>
          <p:cNvSpPr/>
          <p:nvPr/>
        </p:nvSpPr>
        <p:spPr>
          <a:xfrm>
            <a:off x="8659786" y="484202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_1">
    <p:spTree>
      <p:nvGrpSpPr>
        <p:cNvPr id="1135" name="Shape 1135"/>
        <p:cNvGrpSpPr/>
        <p:nvPr/>
      </p:nvGrpSpPr>
      <p:grpSpPr>
        <a:xfrm>
          <a:off x="0" y="0"/>
          <a:ext cx="0" cy="0"/>
          <a:chOff x="0" y="0"/>
          <a:chExt cx="0" cy="0"/>
        </a:xfrm>
      </p:grpSpPr>
      <p:sp>
        <p:nvSpPr>
          <p:cNvPr id="1136" name="Google Shape;1136;p28"/>
          <p:cNvSpPr txBox="1"/>
          <p:nvPr>
            <p:ph type="title"/>
          </p:nvPr>
        </p:nvSpPr>
        <p:spPr>
          <a:xfrm>
            <a:off x="713225" y="539500"/>
            <a:ext cx="7717500" cy="691500"/>
          </a:xfrm>
          <a:prstGeom prst="rect">
            <a:avLst/>
          </a:prstGeom>
        </p:spPr>
        <p:txBody>
          <a:bodyPr anchorCtr="0" anchor="t" bIns="91425" lIns="91425" spcFirstLastPara="1" rIns="91425" wrap="square" tIns="91425">
            <a:noAutofit/>
          </a:bodyPr>
          <a:lstStyle>
            <a:lvl1pPr lvl="0" rtl="0">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grpSp>
        <p:nvGrpSpPr>
          <p:cNvPr id="1137" name="Google Shape;1137;p28"/>
          <p:cNvGrpSpPr/>
          <p:nvPr/>
        </p:nvGrpSpPr>
        <p:grpSpPr>
          <a:xfrm rot="-1130568">
            <a:off x="142286" y="4644099"/>
            <a:ext cx="276322" cy="339632"/>
            <a:chOff x="3114176" y="1269099"/>
            <a:chExt cx="450729" cy="553999"/>
          </a:xfrm>
        </p:grpSpPr>
        <p:sp>
          <p:nvSpPr>
            <p:cNvPr id="1138" name="Google Shape;1138;p28"/>
            <p:cNvSpPr/>
            <p:nvPr/>
          </p:nvSpPr>
          <p:spPr>
            <a:xfrm>
              <a:off x="3186824" y="1376519"/>
              <a:ext cx="378081" cy="446579"/>
            </a:xfrm>
            <a:custGeom>
              <a:rect b="b" l="l" r="r" t="t"/>
              <a:pathLst>
                <a:path extrusionOk="0" h="31633" w="26781">
                  <a:moveTo>
                    <a:pt x="22341" y="1"/>
                  </a:moveTo>
                  <a:lnTo>
                    <a:pt x="22341" y="27193"/>
                  </a:lnTo>
                  <a:lnTo>
                    <a:pt x="1" y="27193"/>
                  </a:lnTo>
                  <a:lnTo>
                    <a:pt x="1" y="31633"/>
                  </a:lnTo>
                  <a:lnTo>
                    <a:pt x="26780" y="31633"/>
                  </a:lnTo>
                  <a:lnTo>
                    <a:pt x="2678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8"/>
            <p:cNvSpPr/>
            <p:nvPr/>
          </p:nvSpPr>
          <p:spPr>
            <a:xfrm>
              <a:off x="3114176" y="1303871"/>
              <a:ext cx="398029" cy="466527"/>
            </a:xfrm>
            <a:custGeom>
              <a:rect b="b" l="l" r="r" t="t"/>
              <a:pathLst>
                <a:path extrusionOk="0" h="33046" w="28194">
                  <a:moveTo>
                    <a:pt x="26780" y="1414"/>
                  </a:moveTo>
                  <a:lnTo>
                    <a:pt x="26780" y="31637"/>
                  </a:lnTo>
                  <a:lnTo>
                    <a:pt x="1414" y="31637"/>
                  </a:lnTo>
                  <a:lnTo>
                    <a:pt x="1414" y="1414"/>
                  </a:lnTo>
                  <a:close/>
                  <a:moveTo>
                    <a:pt x="1" y="1"/>
                  </a:moveTo>
                  <a:lnTo>
                    <a:pt x="1" y="33046"/>
                  </a:lnTo>
                  <a:lnTo>
                    <a:pt x="28193" y="33046"/>
                  </a:lnTo>
                  <a:lnTo>
                    <a:pt x="28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8"/>
            <p:cNvSpPr/>
            <p:nvPr/>
          </p:nvSpPr>
          <p:spPr>
            <a:xfrm>
              <a:off x="3229276" y="1269099"/>
              <a:ext cx="167829" cy="89505"/>
            </a:xfrm>
            <a:custGeom>
              <a:rect b="b" l="l" r="r" t="t"/>
              <a:pathLst>
                <a:path extrusionOk="0" h="6340" w="11888">
                  <a:moveTo>
                    <a:pt x="1" y="1"/>
                  </a:moveTo>
                  <a:lnTo>
                    <a:pt x="1" y="6339"/>
                  </a:lnTo>
                  <a:lnTo>
                    <a:pt x="11887" y="6339"/>
                  </a:lnTo>
                  <a:lnTo>
                    <a:pt x="11887"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8"/>
            <p:cNvSpPr/>
            <p:nvPr/>
          </p:nvSpPr>
          <p:spPr>
            <a:xfrm>
              <a:off x="3191300" y="1460335"/>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8"/>
            <p:cNvSpPr/>
            <p:nvPr/>
          </p:nvSpPr>
          <p:spPr>
            <a:xfrm>
              <a:off x="3191300" y="1561374"/>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8"/>
            <p:cNvSpPr/>
            <p:nvPr/>
          </p:nvSpPr>
          <p:spPr>
            <a:xfrm>
              <a:off x="3191300" y="1662427"/>
              <a:ext cx="243837" cy="19962"/>
            </a:xfrm>
            <a:custGeom>
              <a:rect b="b" l="l" r="r" t="t"/>
              <a:pathLst>
                <a:path extrusionOk="0" h="1414" w="17272">
                  <a:moveTo>
                    <a:pt x="0" y="0"/>
                  </a:moveTo>
                  <a:lnTo>
                    <a:pt x="0" y="1413"/>
                  </a:lnTo>
                  <a:lnTo>
                    <a:pt x="17272" y="1413"/>
                  </a:lnTo>
                  <a:lnTo>
                    <a:pt x="172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 name="Google Shape;1144;p28"/>
          <p:cNvGrpSpPr/>
          <p:nvPr/>
        </p:nvGrpSpPr>
        <p:grpSpPr>
          <a:xfrm rot="1799931">
            <a:off x="8525509" y="4536050"/>
            <a:ext cx="413566" cy="486101"/>
            <a:chOff x="8071717" y="2421860"/>
            <a:chExt cx="443820" cy="521710"/>
          </a:xfrm>
        </p:grpSpPr>
        <p:grpSp>
          <p:nvGrpSpPr>
            <p:cNvPr id="1145" name="Google Shape;1145;p28"/>
            <p:cNvGrpSpPr/>
            <p:nvPr/>
          </p:nvGrpSpPr>
          <p:grpSpPr>
            <a:xfrm>
              <a:off x="8071717" y="2421860"/>
              <a:ext cx="443820" cy="521710"/>
              <a:chOff x="8071475" y="2521207"/>
              <a:chExt cx="359252" cy="422301"/>
            </a:xfrm>
          </p:grpSpPr>
          <p:sp>
            <p:nvSpPr>
              <p:cNvPr id="1146" name="Google Shape;1146;p28"/>
              <p:cNvSpPr/>
              <p:nvPr/>
            </p:nvSpPr>
            <p:spPr>
              <a:xfrm>
                <a:off x="8071475" y="2533659"/>
                <a:ext cx="234159" cy="276670"/>
              </a:xfrm>
              <a:custGeom>
                <a:rect b="b" l="l" r="r" t="t"/>
                <a:pathLst>
                  <a:path extrusionOk="0" fill="none" h="6710" w="5679">
                    <a:moveTo>
                      <a:pt x="1165" y="0"/>
                    </a:moveTo>
                    <a:lnTo>
                      <a:pt x="1021" y="0"/>
                    </a:lnTo>
                    <a:cubicBezTo>
                      <a:pt x="458" y="0"/>
                      <a:pt x="0" y="458"/>
                      <a:pt x="0" y="1024"/>
                    </a:cubicBezTo>
                    <a:lnTo>
                      <a:pt x="0" y="3872"/>
                    </a:lnTo>
                    <a:cubicBezTo>
                      <a:pt x="0" y="5440"/>
                      <a:pt x="1270" y="6709"/>
                      <a:pt x="2838" y="6709"/>
                    </a:cubicBezTo>
                    <a:lnTo>
                      <a:pt x="2838" y="6709"/>
                    </a:lnTo>
                    <a:cubicBezTo>
                      <a:pt x="4406" y="6709"/>
                      <a:pt x="5679" y="5440"/>
                      <a:pt x="5679" y="3872"/>
                    </a:cubicBezTo>
                    <a:lnTo>
                      <a:pt x="5679" y="1021"/>
                    </a:lnTo>
                    <a:cubicBezTo>
                      <a:pt x="5679" y="458"/>
                      <a:pt x="5221" y="0"/>
                      <a:pt x="4654" y="0"/>
                    </a:cubicBezTo>
                    <a:lnTo>
                      <a:pt x="4654"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8"/>
              <p:cNvSpPr/>
              <p:nvPr/>
            </p:nvSpPr>
            <p:spPr>
              <a:xfrm>
                <a:off x="8338944" y="2534978"/>
                <a:ext cx="91784" cy="91701"/>
              </a:xfrm>
              <a:custGeom>
                <a:rect b="b" l="l" r="r" t="t"/>
                <a:pathLst>
                  <a:path extrusionOk="0" fill="none" h="2224" w="2226">
                    <a:moveTo>
                      <a:pt x="2226" y="1271"/>
                    </a:moveTo>
                    <a:cubicBezTo>
                      <a:pt x="2222" y="423"/>
                      <a:pt x="1198" y="1"/>
                      <a:pt x="599" y="600"/>
                    </a:cubicBezTo>
                    <a:cubicBezTo>
                      <a:pt x="0" y="1199"/>
                      <a:pt x="426" y="2223"/>
                      <a:pt x="1273" y="2223"/>
                    </a:cubicBezTo>
                    <a:cubicBezTo>
                      <a:pt x="1797" y="2223"/>
                      <a:pt x="2226" y="1798"/>
                      <a:pt x="2226" y="1271"/>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8"/>
              <p:cNvSpPr/>
              <p:nvPr/>
            </p:nvSpPr>
            <p:spPr>
              <a:xfrm>
                <a:off x="8107099" y="2521207"/>
                <a:ext cx="24863" cy="24904"/>
              </a:xfrm>
              <a:custGeom>
                <a:rect b="b" l="l" r="r" t="t"/>
                <a:pathLst>
                  <a:path extrusionOk="0" fill="none" h="604" w="603">
                    <a:moveTo>
                      <a:pt x="603" y="302"/>
                    </a:moveTo>
                    <a:cubicBezTo>
                      <a:pt x="603" y="469"/>
                      <a:pt x="468" y="603"/>
                      <a:pt x="301" y="603"/>
                    </a:cubicBezTo>
                    <a:cubicBezTo>
                      <a:pt x="134" y="603"/>
                      <a:pt x="0" y="469"/>
                      <a:pt x="0" y="302"/>
                    </a:cubicBezTo>
                    <a:cubicBezTo>
                      <a:pt x="0" y="135"/>
                      <a:pt x="134" y="1"/>
                      <a:pt x="301" y="1"/>
                    </a:cubicBezTo>
                    <a:cubicBezTo>
                      <a:pt x="468" y="1"/>
                      <a:pt x="603" y="135"/>
                      <a:pt x="603"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8"/>
              <p:cNvSpPr/>
              <p:nvPr/>
            </p:nvSpPr>
            <p:spPr>
              <a:xfrm>
                <a:off x="8249306" y="2521207"/>
                <a:ext cx="24740" cy="24904"/>
              </a:xfrm>
              <a:custGeom>
                <a:rect b="b" l="l" r="r" t="t"/>
                <a:pathLst>
                  <a:path extrusionOk="0" fill="none" h="604" w="600">
                    <a:moveTo>
                      <a:pt x="600" y="302"/>
                    </a:moveTo>
                    <a:cubicBezTo>
                      <a:pt x="600" y="469"/>
                      <a:pt x="466" y="603"/>
                      <a:pt x="302" y="603"/>
                    </a:cubicBezTo>
                    <a:cubicBezTo>
                      <a:pt x="135" y="603"/>
                      <a:pt x="1" y="469"/>
                      <a:pt x="1" y="302"/>
                    </a:cubicBezTo>
                    <a:cubicBezTo>
                      <a:pt x="1" y="135"/>
                      <a:pt x="135" y="1"/>
                      <a:pt x="302" y="1"/>
                    </a:cubicBezTo>
                    <a:cubicBezTo>
                      <a:pt x="466" y="1"/>
                      <a:pt x="600" y="135"/>
                      <a:pt x="600"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8"/>
              <p:cNvSpPr/>
              <p:nvPr/>
            </p:nvSpPr>
            <p:spPr>
              <a:xfrm>
                <a:off x="8188614" y="2626636"/>
                <a:ext cx="202864" cy="316872"/>
              </a:xfrm>
              <a:custGeom>
                <a:rect b="b" l="l" r="r" t="t"/>
                <a:pathLst>
                  <a:path extrusionOk="0" fill="none" h="7685" w="4920">
                    <a:moveTo>
                      <a:pt x="0" y="4454"/>
                    </a:moveTo>
                    <a:lnTo>
                      <a:pt x="0" y="5224"/>
                    </a:lnTo>
                    <a:cubicBezTo>
                      <a:pt x="0" y="6585"/>
                      <a:pt x="1100" y="7685"/>
                      <a:pt x="2458" y="7685"/>
                    </a:cubicBezTo>
                    <a:lnTo>
                      <a:pt x="2458" y="7685"/>
                    </a:lnTo>
                    <a:cubicBezTo>
                      <a:pt x="3820" y="7685"/>
                      <a:pt x="4919" y="6585"/>
                      <a:pt x="4919" y="5224"/>
                    </a:cubicBezTo>
                    <a:lnTo>
                      <a:pt x="4919"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 name="Google Shape;1151;p28"/>
            <p:cNvSpPr/>
            <p:nvPr/>
          </p:nvSpPr>
          <p:spPr>
            <a:xfrm>
              <a:off x="8436649" y="2472701"/>
              <a:ext cx="61200" cy="6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28"/>
          <p:cNvGrpSpPr/>
          <p:nvPr/>
        </p:nvGrpSpPr>
        <p:grpSpPr>
          <a:xfrm rot="737111">
            <a:off x="165590" y="171371"/>
            <a:ext cx="229739" cy="528111"/>
            <a:chOff x="2363845" y="2207038"/>
            <a:chExt cx="418880" cy="962898"/>
          </a:xfrm>
        </p:grpSpPr>
        <p:sp>
          <p:nvSpPr>
            <p:cNvPr id="1153" name="Google Shape;1153;p28"/>
            <p:cNvSpPr/>
            <p:nvPr/>
          </p:nvSpPr>
          <p:spPr>
            <a:xfrm>
              <a:off x="2481938" y="2474734"/>
              <a:ext cx="249075" cy="437318"/>
            </a:xfrm>
            <a:custGeom>
              <a:rect b="b" l="l" r="r" t="t"/>
              <a:pathLst>
                <a:path extrusionOk="0" h="30977" w="17643">
                  <a:moveTo>
                    <a:pt x="0" y="0"/>
                  </a:moveTo>
                  <a:lnTo>
                    <a:pt x="0" y="30976"/>
                  </a:lnTo>
                  <a:lnTo>
                    <a:pt x="17642" y="30976"/>
                  </a:lnTo>
                  <a:lnTo>
                    <a:pt x="17642"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8"/>
            <p:cNvSpPr/>
            <p:nvPr/>
          </p:nvSpPr>
          <p:spPr>
            <a:xfrm>
              <a:off x="2405590" y="2370688"/>
              <a:ext cx="335389" cy="552474"/>
            </a:xfrm>
            <a:custGeom>
              <a:rect b="b" l="l" r="r" t="t"/>
              <a:pathLst>
                <a:path extrusionOk="0" h="39134" w="23757">
                  <a:moveTo>
                    <a:pt x="22344" y="1414"/>
                  </a:moveTo>
                  <a:lnTo>
                    <a:pt x="22344" y="37721"/>
                  </a:lnTo>
                  <a:lnTo>
                    <a:pt x="1413" y="37721"/>
                  </a:lnTo>
                  <a:lnTo>
                    <a:pt x="1413" y="1414"/>
                  </a:lnTo>
                  <a:close/>
                  <a:moveTo>
                    <a:pt x="0" y="1"/>
                  </a:moveTo>
                  <a:lnTo>
                    <a:pt x="0" y="39134"/>
                  </a:lnTo>
                  <a:lnTo>
                    <a:pt x="23757" y="39134"/>
                  </a:lnTo>
                  <a:lnTo>
                    <a:pt x="237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8"/>
            <p:cNvSpPr/>
            <p:nvPr/>
          </p:nvSpPr>
          <p:spPr>
            <a:xfrm>
              <a:off x="2476107" y="2903200"/>
              <a:ext cx="194356" cy="138888"/>
            </a:xfrm>
            <a:custGeom>
              <a:rect b="b" l="l" r="r" t="t"/>
              <a:pathLst>
                <a:path extrusionOk="0" h="9838" w="13767">
                  <a:moveTo>
                    <a:pt x="12087" y="1414"/>
                  </a:moveTo>
                  <a:lnTo>
                    <a:pt x="10867" y="8424"/>
                  </a:lnTo>
                  <a:lnTo>
                    <a:pt x="2900" y="8424"/>
                  </a:lnTo>
                  <a:lnTo>
                    <a:pt x="1680" y="1414"/>
                  </a:lnTo>
                  <a:close/>
                  <a:moveTo>
                    <a:pt x="0" y="1"/>
                  </a:moveTo>
                  <a:lnTo>
                    <a:pt x="1714" y="9837"/>
                  </a:lnTo>
                  <a:lnTo>
                    <a:pt x="12053" y="9837"/>
                  </a:lnTo>
                  <a:lnTo>
                    <a:pt x="137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8"/>
            <p:cNvSpPr/>
            <p:nvPr/>
          </p:nvSpPr>
          <p:spPr>
            <a:xfrm>
              <a:off x="2531857" y="2269917"/>
              <a:ext cx="82856" cy="120733"/>
            </a:xfrm>
            <a:custGeom>
              <a:rect b="b" l="l" r="r" t="t"/>
              <a:pathLst>
                <a:path extrusionOk="0" h="8552" w="5869">
                  <a:moveTo>
                    <a:pt x="4459" y="1414"/>
                  </a:moveTo>
                  <a:lnTo>
                    <a:pt x="4459" y="7139"/>
                  </a:lnTo>
                  <a:lnTo>
                    <a:pt x="1413" y="7139"/>
                  </a:lnTo>
                  <a:lnTo>
                    <a:pt x="1413" y="1414"/>
                  </a:lnTo>
                  <a:close/>
                  <a:moveTo>
                    <a:pt x="1" y="1"/>
                  </a:moveTo>
                  <a:lnTo>
                    <a:pt x="1" y="8552"/>
                  </a:lnTo>
                  <a:lnTo>
                    <a:pt x="5868" y="8552"/>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8"/>
            <p:cNvSpPr/>
            <p:nvPr/>
          </p:nvSpPr>
          <p:spPr>
            <a:xfrm>
              <a:off x="2467001" y="2207038"/>
              <a:ext cx="224609" cy="82841"/>
            </a:xfrm>
            <a:custGeom>
              <a:rect b="b" l="l" r="r" t="t"/>
              <a:pathLst>
                <a:path extrusionOk="0" h="5868" w="15910">
                  <a:moveTo>
                    <a:pt x="13057" y="1409"/>
                  </a:moveTo>
                  <a:cubicBezTo>
                    <a:pt x="13852" y="1409"/>
                    <a:pt x="14496" y="2054"/>
                    <a:pt x="14500" y="2849"/>
                  </a:cubicBezTo>
                  <a:lnTo>
                    <a:pt x="14500" y="3011"/>
                  </a:lnTo>
                  <a:cubicBezTo>
                    <a:pt x="14496" y="3806"/>
                    <a:pt x="13852" y="4451"/>
                    <a:pt x="13057" y="4455"/>
                  </a:cubicBezTo>
                  <a:lnTo>
                    <a:pt x="2857" y="4455"/>
                  </a:lnTo>
                  <a:cubicBezTo>
                    <a:pt x="2058" y="4451"/>
                    <a:pt x="1414" y="3806"/>
                    <a:pt x="1414" y="3011"/>
                  </a:cubicBezTo>
                  <a:lnTo>
                    <a:pt x="1414" y="2849"/>
                  </a:lnTo>
                  <a:cubicBezTo>
                    <a:pt x="1417" y="2054"/>
                    <a:pt x="2058" y="1409"/>
                    <a:pt x="2857" y="1409"/>
                  </a:cubicBezTo>
                  <a:close/>
                  <a:moveTo>
                    <a:pt x="2857" y="0"/>
                  </a:moveTo>
                  <a:cubicBezTo>
                    <a:pt x="1282" y="0"/>
                    <a:pt x="5" y="1278"/>
                    <a:pt x="1" y="2853"/>
                  </a:cubicBezTo>
                  <a:lnTo>
                    <a:pt x="1" y="3015"/>
                  </a:lnTo>
                  <a:cubicBezTo>
                    <a:pt x="5" y="4590"/>
                    <a:pt x="1282" y="5868"/>
                    <a:pt x="2857" y="5868"/>
                  </a:cubicBezTo>
                  <a:lnTo>
                    <a:pt x="13057" y="5868"/>
                  </a:lnTo>
                  <a:cubicBezTo>
                    <a:pt x="14632" y="5868"/>
                    <a:pt x="15909" y="4590"/>
                    <a:pt x="15909" y="3015"/>
                  </a:cubicBezTo>
                  <a:lnTo>
                    <a:pt x="15909" y="2853"/>
                  </a:lnTo>
                  <a:cubicBezTo>
                    <a:pt x="15909" y="1278"/>
                    <a:pt x="14632" y="0"/>
                    <a:pt x="130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8"/>
            <p:cNvSpPr/>
            <p:nvPr/>
          </p:nvSpPr>
          <p:spPr>
            <a:xfrm>
              <a:off x="2563311" y="3032093"/>
              <a:ext cx="19948" cy="137843"/>
            </a:xfrm>
            <a:custGeom>
              <a:rect b="b" l="l" r="r" t="t"/>
              <a:pathLst>
                <a:path extrusionOk="0" h="9764" w="1413">
                  <a:moveTo>
                    <a:pt x="0" y="1"/>
                  </a:moveTo>
                  <a:lnTo>
                    <a:pt x="0" y="9764"/>
                  </a:lnTo>
                  <a:lnTo>
                    <a:pt x="1413" y="9764"/>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8"/>
            <p:cNvSpPr/>
            <p:nvPr/>
          </p:nvSpPr>
          <p:spPr>
            <a:xfrm>
              <a:off x="2573278" y="2556813"/>
              <a:ext cx="157735" cy="19948"/>
            </a:xfrm>
            <a:custGeom>
              <a:rect b="b" l="l" r="r" t="t"/>
              <a:pathLst>
                <a:path extrusionOk="0" h="1413" w="11173">
                  <a:moveTo>
                    <a:pt x="0" y="0"/>
                  </a:moveTo>
                  <a:lnTo>
                    <a:pt x="0" y="1413"/>
                  </a:lnTo>
                  <a:lnTo>
                    <a:pt x="11172" y="1413"/>
                  </a:lnTo>
                  <a:lnTo>
                    <a:pt x="111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8"/>
            <p:cNvSpPr/>
            <p:nvPr/>
          </p:nvSpPr>
          <p:spPr>
            <a:xfrm>
              <a:off x="2573278" y="2680624"/>
              <a:ext cx="157735" cy="19906"/>
            </a:xfrm>
            <a:custGeom>
              <a:rect b="b" l="l" r="r" t="t"/>
              <a:pathLst>
                <a:path extrusionOk="0" h="1410" w="11173">
                  <a:moveTo>
                    <a:pt x="0" y="1"/>
                  </a:moveTo>
                  <a:lnTo>
                    <a:pt x="0" y="1410"/>
                  </a:lnTo>
                  <a:lnTo>
                    <a:pt x="11172" y="1410"/>
                  </a:lnTo>
                  <a:lnTo>
                    <a:pt x="111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8"/>
            <p:cNvSpPr/>
            <p:nvPr/>
          </p:nvSpPr>
          <p:spPr>
            <a:xfrm>
              <a:off x="2573278" y="2804392"/>
              <a:ext cx="157735" cy="19962"/>
            </a:xfrm>
            <a:custGeom>
              <a:rect b="b" l="l" r="r" t="t"/>
              <a:pathLst>
                <a:path extrusionOk="0" h="1414" w="11173">
                  <a:moveTo>
                    <a:pt x="0" y="1"/>
                  </a:moveTo>
                  <a:lnTo>
                    <a:pt x="0" y="1414"/>
                  </a:lnTo>
                  <a:lnTo>
                    <a:pt x="11172" y="1414"/>
                  </a:lnTo>
                  <a:lnTo>
                    <a:pt x="111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8"/>
            <p:cNvSpPr/>
            <p:nvPr/>
          </p:nvSpPr>
          <p:spPr>
            <a:xfrm>
              <a:off x="2363845" y="2370688"/>
              <a:ext cx="418880" cy="19962"/>
            </a:xfrm>
            <a:custGeom>
              <a:rect b="b" l="l" r="r" t="t"/>
              <a:pathLst>
                <a:path extrusionOk="0" h="1414" w="29671">
                  <a:moveTo>
                    <a:pt x="0" y="1"/>
                  </a:moveTo>
                  <a:lnTo>
                    <a:pt x="0" y="1414"/>
                  </a:lnTo>
                  <a:lnTo>
                    <a:pt x="29671" y="1414"/>
                  </a:lnTo>
                  <a:lnTo>
                    <a:pt x="29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 name="Google Shape;1163;p28"/>
          <p:cNvGrpSpPr/>
          <p:nvPr/>
        </p:nvGrpSpPr>
        <p:grpSpPr>
          <a:xfrm rot="-1684182">
            <a:off x="8679052" y="122835"/>
            <a:ext cx="282970" cy="371976"/>
            <a:chOff x="2574478" y="1600508"/>
            <a:chExt cx="390928" cy="513891"/>
          </a:xfrm>
        </p:grpSpPr>
        <p:sp>
          <p:nvSpPr>
            <p:cNvPr id="1164" name="Google Shape;1164;p28"/>
            <p:cNvSpPr/>
            <p:nvPr/>
          </p:nvSpPr>
          <p:spPr>
            <a:xfrm>
              <a:off x="2637583" y="1681175"/>
              <a:ext cx="264717" cy="352570"/>
            </a:xfrm>
            <a:custGeom>
              <a:rect b="b" l="l" r="r" t="t"/>
              <a:pathLst>
                <a:path extrusionOk="0" h="24974" w="18751">
                  <a:moveTo>
                    <a:pt x="9374" y="0"/>
                  </a:moveTo>
                  <a:cubicBezTo>
                    <a:pt x="4251" y="0"/>
                    <a:pt x="90" y="10192"/>
                    <a:pt x="1" y="15426"/>
                  </a:cubicBezTo>
                  <a:cubicBezTo>
                    <a:pt x="474" y="15212"/>
                    <a:pt x="969" y="15111"/>
                    <a:pt x="1454" y="15111"/>
                  </a:cubicBezTo>
                  <a:cubicBezTo>
                    <a:pt x="2867" y="15111"/>
                    <a:pt x="4207" y="15965"/>
                    <a:pt x="4753" y="17372"/>
                  </a:cubicBezTo>
                  <a:cubicBezTo>
                    <a:pt x="5486" y="19263"/>
                    <a:pt x="4479" y="21383"/>
                    <a:pt x="2549" y="22012"/>
                  </a:cubicBezTo>
                  <a:cubicBezTo>
                    <a:pt x="4337" y="23917"/>
                    <a:pt x="6822" y="24974"/>
                    <a:pt x="9392" y="24974"/>
                  </a:cubicBezTo>
                  <a:cubicBezTo>
                    <a:pt x="9890" y="24974"/>
                    <a:pt x="10391" y="24934"/>
                    <a:pt x="10891" y="24853"/>
                  </a:cubicBezTo>
                  <a:cubicBezTo>
                    <a:pt x="15350" y="24128"/>
                    <a:pt x="18751" y="20256"/>
                    <a:pt x="18751" y="15596"/>
                  </a:cubicBezTo>
                  <a:cubicBezTo>
                    <a:pt x="18751" y="10937"/>
                    <a:pt x="15350" y="2023"/>
                    <a:pt x="10891" y="297"/>
                  </a:cubicBezTo>
                  <a:cubicBezTo>
                    <a:pt x="10408" y="100"/>
                    <a:pt x="9895" y="0"/>
                    <a:pt x="9374"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8"/>
            <p:cNvSpPr/>
            <p:nvPr/>
          </p:nvSpPr>
          <p:spPr>
            <a:xfrm>
              <a:off x="2574478" y="1600508"/>
              <a:ext cx="390928" cy="513891"/>
            </a:xfrm>
            <a:custGeom>
              <a:rect b="b" l="l" r="r" t="t"/>
              <a:pathLst>
                <a:path extrusionOk="0" h="36401" w="27691">
                  <a:moveTo>
                    <a:pt x="13844" y="1414"/>
                  </a:moveTo>
                  <a:cubicBezTo>
                    <a:pt x="14485" y="1414"/>
                    <a:pt x="15122" y="1541"/>
                    <a:pt x="15712" y="1784"/>
                  </a:cubicBezTo>
                  <a:cubicBezTo>
                    <a:pt x="18322" y="2792"/>
                    <a:pt x="21043" y="6004"/>
                    <a:pt x="23178" y="10594"/>
                  </a:cubicBezTo>
                  <a:cubicBezTo>
                    <a:pt x="25058" y="14639"/>
                    <a:pt x="26274" y="19334"/>
                    <a:pt x="26274" y="22557"/>
                  </a:cubicBezTo>
                  <a:cubicBezTo>
                    <a:pt x="26274" y="28687"/>
                    <a:pt x="21893" y="33845"/>
                    <a:pt x="15851" y="34825"/>
                  </a:cubicBezTo>
                  <a:cubicBezTo>
                    <a:pt x="15187" y="34933"/>
                    <a:pt x="14515" y="34988"/>
                    <a:pt x="13844" y="34988"/>
                  </a:cubicBezTo>
                  <a:cubicBezTo>
                    <a:pt x="6992" y="34988"/>
                    <a:pt x="1413" y="29409"/>
                    <a:pt x="1413" y="22557"/>
                  </a:cubicBezTo>
                  <a:cubicBezTo>
                    <a:pt x="1413" y="15593"/>
                    <a:pt x="7169" y="1414"/>
                    <a:pt x="13844" y="1414"/>
                  </a:cubicBezTo>
                  <a:close/>
                  <a:moveTo>
                    <a:pt x="13844" y="1"/>
                  </a:moveTo>
                  <a:cubicBezTo>
                    <a:pt x="5984" y="1"/>
                    <a:pt x="0" y="15033"/>
                    <a:pt x="0" y="22557"/>
                  </a:cubicBezTo>
                  <a:cubicBezTo>
                    <a:pt x="0" y="30189"/>
                    <a:pt x="6212" y="36400"/>
                    <a:pt x="13844" y="36400"/>
                  </a:cubicBezTo>
                  <a:cubicBezTo>
                    <a:pt x="14593" y="36400"/>
                    <a:pt x="15342" y="36343"/>
                    <a:pt x="16083" y="36219"/>
                  </a:cubicBezTo>
                  <a:cubicBezTo>
                    <a:pt x="22808" y="35126"/>
                    <a:pt x="27691" y="29382"/>
                    <a:pt x="27691" y="22557"/>
                  </a:cubicBezTo>
                  <a:cubicBezTo>
                    <a:pt x="27691" y="15612"/>
                    <a:pt x="22765" y="2996"/>
                    <a:pt x="16229" y="472"/>
                  </a:cubicBezTo>
                  <a:cubicBezTo>
                    <a:pt x="15473" y="163"/>
                    <a:pt x="14662" y="5"/>
                    <a:pt x="1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 name="Google Shape;1166;p28"/>
          <p:cNvSpPr/>
          <p:nvPr/>
        </p:nvSpPr>
        <p:spPr>
          <a:xfrm flipH="1">
            <a:off x="529275" y="7812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8"/>
          <p:cNvSpPr/>
          <p:nvPr/>
        </p:nvSpPr>
        <p:spPr>
          <a:xfrm flipH="1">
            <a:off x="112025" y="83515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8"/>
          <p:cNvSpPr/>
          <p:nvPr/>
        </p:nvSpPr>
        <p:spPr>
          <a:xfrm flipH="1">
            <a:off x="629475" y="49190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8"/>
          <p:cNvSpPr/>
          <p:nvPr/>
        </p:nvSpPr>
        <p:spPr>
          <a:xfrm flipH="1">
            <a:off x="529275" y="46085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8"/>
          <p:cNvSpPr/>
          <p:nvPr/>
        </p:nvSpPr>
        <p:spPr>
          <a:xfrm flipH="1">
            <a:off x="8430725" y="48188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8"/>
          <p:cNvSpPr/>
          <p:nvPr/>
        </p:nvSpPr>
        <p:spPr>
          <a:xfrm flipH="1">
            <a:off x="8932700" y="42275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8"/>
          <p:cNvSpPr/>
          <p:nvPr/>
        </p:nvSpPr>
        <p:spPr>
          <a:xfrm flipH="1">
            <a:off x="8932700" y="5395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8"/>
          <p:cNvSpPr/>
          <p:nvPr/>
        </p:nvSpPr>
        <p:spPr>
          <a:xfrm flipH="1">
            <a:off x="8530925" y="1529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
    <p:spTree>
      <p:nvGrpSpPr>
        <p:cNvPr id="1174" name="Shape 1174"/>
        <p:cNvGrpSpPr/>
        <p:nvPr/>
      </p:nvGrpSpPr>
      <p:grpSpPr>
        <a:xfrm>
          <a:off x="0" y="0"/>
          <a:ext cx="0" cy="0"/>
          <a:chOff x="0" y="0"/>
          <a:chExt cx="0" cy="0"/>
        </a:xfrm>
      </p:grpSpPr>
      <p:sp>
        <p:nvSpPr>
          <p:cNvPr id="1175" name="Google Shape;1175;p29"/>
          <p:cNvSpPr txBox="1"/>
          <p:nvPr>
            <p:ph type="title"/>
          </p:nvPr>
        </p:nvSpPr>
        <p:spPr>
          <a:xfrm>
            <a:off x="2429250" y="568075"/>
            <a:ext cx="4285500" cy="105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sz="8000"/>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1176" name="Google Shape;1176;p29"/>
          <p:cNvSpPr txBox="1"/>
          <p:nvPr>
            <p:ph idx="1" type="subTitle"/>
          </p:nvPr>
        </p:nvSpPr>
        <p:spPr>
          <a:xfrm>
            <a:off x="2541600" y="1721125"/>
            <a:ext cx="4060800" cy="1247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6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2pPr>
            <a:lvl3pPr lvl="2"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3pPr>
            <a:lvl4pPr lvl="3"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4pPr>
            <a:lvl5pPr lvl="4"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5pPr>
            <a:lvl6pPr lvl="5"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6pPr>
            <a:lvl7pPr lvl="6"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7pPr>
            <a:lvl8pPr lvl="7"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8pPr>
            <a:lvl9pPr lvl="8"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9pPr>
          </a:lstStyle>
          <a:p/>
        </p:txBody>
      </p:sp>
      <p:sp>
        <p:nvSpPr>
          <p:cNvPr id="1177" name="Google Shape;1177;p29"/>
          <p:cNvSpPr txBox="1"/>
          <p:nvPr/>
        </p:nvSpPr>
        <p:spPr>
          <a:xfrm>
            <a:off x="1637027" y="3789600"/>
            <a:ext cx="5870100" cy="596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Barlow"/>
                <a:ea typeface="Barlow"/>
                <a:cs typeface="Barlow"/>
                <a:sym typeface="Barlow"/>
              </a:rPr>
              <a:t>CREDITS: This presentation template was created by </a:t>
            </a:r>
            <a:r>
              <a:rPr b="1" lang="en" sz="1200">
                <a:solidFill>
                  <a:schemeClr val="dk1"/>
                </a:solidFill>
                <a:uFill>
                  <a:noFill/>
                </a:uFill>
                <a:latin typeface="Barlow"/>
                <a:ea typeface="Barlow"/>
                <a:cs typeface="Barlow"/>
                <a:sym typeface="Barlow"/>
                <a:hlinkClick r:id="rId2">
                  <a:extLst>
                    <a:ext uri="{A12FA001-AC4F-418D-AE19-62706E023703}">
                      <ahyp:hlinkClr val="tx"/>
                    </a:ext>
                  </a:extLst>
                </a:hlinkClick>
              </a:rPr>
              <a:t>Slidesgo</a:t>
            </a:r>
            <a:r>
              <a:rPr lang="en" sz="1200">
                <a:solidFill>
                  <a:schemeClr val="dk1"/>
                </a:solidFill>
                <a:latin typeface="Barlow"/>
                <a:ea typeface="Barlow"/>
                <a:cs typeface="Barlow"/>
                <a:sym typeface="Barlow"/>
              </a:rPr>
              <a:t>, and includes icons by </a:t>
            </a:r>
            <a:r>
              <a:rPr b="1" lang="en" sz="1200">
                <a:solidFill>
                  <a:schemeClr val="dk1"/>
                </a:solidFill>
                <a:uFill>
                  <a:noFill/>
                </a:uFill>
                <a:latin typeface="Barlow"/>
                <a:ea typeface="Barlow"/>
                <a:cs typeface="Barlow"/>
                <a:sym typeface="Barlow"/>
                <a:hlinkClick r:id="rId3">
                  <a:extLst>
                    <a:ext uri="{A12FA001-AC4F-418D-AE19-62706E023703}">
                      <ahyp:hlinkClr val="tx"/>
                    </a:ext>
                  </a:extLst>
                </a:hlinkClick>
              </a:rPr>
              <a:t>Flaticon</a:t>
            </a:r>
            <a:r>
              <a:rPr lang="en" sz="1200">
                <a:solidFill>
                  <a:schemeClr val="dk1"/>
                </a:solidFill>
                <a:latin typeface="Barlow"/>
                <a:ea typeface="Barlow"/>
                <a:cs typeface="Barlow"/>
                <a:sym typeface="Barlow"/>
              </a:rPr>
              <a:t>, infographics &amp; images by </a:t>
            </a:r>
            <a:r>
              <a:rPr b="1" lang="en" sz="1200">
                <a:solidFill>
                  <a:schemeClr val="dk1"/>
                </a:solidFill>
                <a:uFill>
                  <a:noFill/>
                </a:uFill>
                <a:latin typeface="Barlow"/>
                <a:ea typeface="Barlow"/>
                <a:cs typeface="Barlow"/>
                <a:sym typeface="Barlow"/>
                <a:hlinkClick r:id="rId4">
                  <a:extLst>
                    <a:ext uri="{A12FA001-AC4F-418D-AE19-62706E023703}">
                      <ahyp:hlinkClr val="tx"/>
                    </a:ext>
                  </a:extLst>
                </a:hlinkClick>
              </a:rPr>
              <a:t>Freepik</a:t>
            </a:r>
            <a:r>
              <a:rPr b="1" lang="en" sz="1200">
                <a:solidFill>
                  <a:schemeClr val="dk1"/>
                </a:solidFill>
                <a:latin typeface="Barlow"/>
                <a:ea typeface="Barlow"/>
                <a:cs typeface="Barlow"/>
                <a:sym typeface="Barlow"/>
              </a:rPr>
              <a:t> </a:t>
            </a:r>
            <a:r>
              <a:rPr lang="en" sz="1200">
                <a:solidFill>
                  <a:schemeClr val="dk1"/>
                </a:solidFill>
                <a:latin typeface="Barlow"/>
                <a:ea typeface="Barlow"/>
                <a:cs typeface="Barlow"/>
                <a:sym typeface="Barlow"/>
              </a:rPr>
              <a:t>and illustrations by </a:t>
            </a:r>
            <a:r>
              <a:rPr b="1" lang="en" sz="1200">
                <a:solidFill>
                  <a:schemeClr val="dk1"/>
                </a:solidFill>
                <a:uFill>
                  <a:noFill/>
                </a:uFill>
                <a:latin typeface="Barlow"/>
                <a:ea typeface="Barlow"/>
                <a:cs typeface="Barlow"/>
                <a:sym typeface="Barlow"/>
                <a:hlinkClick r:id="rId5">
                  <a:extLst>
                    <a:ext uri="{A12FA001-AC4F-418D-AE19-62706E023703}">
                      <ahyp:hlinkClr val="tx"/>
                    </a:ext>
                  </a:extLst>
                </a:hlinkClick>
              </a:rPr>
              <a:t>Storyset</a:t>
            </a:r>
            <a:endParaRPr b="1" sz="1200">
              <a:solidFill>
                <a:schemeClr val="dk1"/>
              </a:solidFill>
              <a:latin typeface="Barlow"/>
              <a:ea typeface="Barlow"/>
              <a:cs typeface="Barlow"/>
              <a:sym typeface="Barlow"/>
            </a:endParaRPr>
          </a:p>
        </p:txBody>
      </p:sp>
      <p:grpSp>
        <p:nvGrpSpPr>
          <p:cNvPr id="1178" name="Google Shape;1178;p29"/>
          <p:cNvGrpSpPr/>
          <p:nvPr/>
        </p:nvGrpSpPr>
        <p:grpSpPr>
          <a:xfrm rot="1332312">
            <a:off x="8262446" y="4083080"/>
            <a:ext cx="265406" cy="402253"/>
            <a:chOff x="3250805" y="3533264"/>
            <a:chExt cx="352189" cy="533783"/>
          </a:xfrm>
        </p:grpSpPr>
        <p:sp>
          <p:nvSpPr>
            <p:cNvPr id="1179" name="Google Shape;1179;p29"/>
            <p:cNvSpPr/>
            <p:nvPr/>
          </p:nvSpPr>
          <p:spPr>
            <a:xfrm>
              <a:off x="3343515" y="3654420"/>
              <a:ext cx="222421" cy="399878"/>
            </a:xfrm>
            <a:custGeom>
              <a:rect b="b" l="l" r="r" t="t"/>
              <a:pathLst>
                <a:path extrusionOk="0" h="28325" w="15755">
                  <a:moveTo>
                    <a:pt x="15751" y="0"/>
                  </a:moveTo>
                  <a:lnTo>
                    <a:pt x="0" y="4"/>
                  </a:lnTo>
                  <a:lnTo>
                    <a:pt x="0" y="18677"/>
                  </a:lnTo>
                  <a:cubicBezTo>
                    <a:pt x="0" y="23445"/>
                    <a:pt x="3386" y="27417"/>
                    <a:pt x="7879" y="28324"/>
                  </a:cubicBezTo>
                  <a:cubicBezTo>
                    <a:pt x="12462" y="27386"/>
                    <a:pt x="15755" y="23356"/>
                    <a:pt x="15751" y="18677"/>
                  </a:cubicBezTo>
                  <a:lnTo>
                    <a:pt x="1575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9"/>
            <p:cNvSpPr/>
            <p:nvPr/>
          </p:nvSpPr>
          <p:spPr>
            <a:xfrm>
              <a:off x="3454690" y="3724839"/>
              <a:ext cx="113039" cy="19948"/>
            </a:xfrm>
            <a:custGeom>
              <a:rect b="b" l="l" r="r" t="t"/>
              <a:pathLst>
                <a:path extrusionOk="0" h="1413" w="8007">
                  <a:moveTo>
                    <a:pt x="0" y="0"/>
                  </a:moveTo>
                  <a:lnTo>
                    <a:pt x="0" y="1413"/>
                  </a:lnTo>
                  <a:lnTo>
                    <a:pt x="8007" y="1413"/>
                  </a:lnTo>
                  <a:lnTo>
                    <a:pt x="8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9"/>
            <p:cNvSpPr/>
            <p:nvPr/>
          </p:nvSpPr>
          <p:spPr>
            <a:xfrm>
              <a:off x="3454690" y="3813609"/>
              <a:ext cx="113039" cy="19906"/>
            </a:xfrm>
            <a:custGeom>
              <a:rect b="b" l="l" r="r" t="t"/>
              <a:pathLst>
                <a:path extrusionOk="0" h="1410" w="8007">
                  <a:moveTo>
                    <a:pt x="0" y="1"/>
                  </a:moveTo>
                  <a:lnTo>
                    <a:pt x="0" y="1410"/>
                  </a:lnTo>
                  <a:lnTo>
                    <a:pt x="8007" y="1410"/>
                  </a:lnTo>
                  <a:lnTo>
                    <a:pt x="8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9"/>
            <p:cNvSpPr/>
            <p:nvPr/>
          </p:nvSpPr>
          <p:spPr>
            <a:xfrm>
              <a:off x="3454690" y="3902338"/>
              <a:ext cx="111189" cy="19962"/>
            </a:xfrm>
            <a:custGeom>
              <a:rect b="b" l="l" r="r" t="t"/>
              <a:pathLst>
                <a:path extrusionOk="0" h="1414" w="7876">
                  <a:moveTo>
                    <a:pt x="0" y="0"/>
                  </a:moveTo>
                  <a:lnTo>
                    <a:pt x="0" y="1413"/>
                  </a:lnTo>
                  <a:lnTo>
                    <a:pt x="7876" y="1413"/>
                  </a:lnTo>
                  <a:lnTo>
                    <a:pt x="78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9"/>
            <p:cNvSpPr/>
            <p:nvPr/>
          </p:nvSpPr>
          <p:spPr>
            <a:xfrm>
              <a:off x="3277953" y="3533264"/>
              <a:ext cx="297907" cy="533783"/>
            </a:xfrm>
            <a:custGeom>
              <a:rect b="b" l="l" r="r" t="t"/>
              <a:pathLst>
                <a:path extrusionOk="0" h="37810" w="21102">
                  <a:moveTo>
                    <a:pt x="19688" y="1414"/>
                  </a:moveTo>
                  <a:lnTo>
                    <a:pt x="19688" y="27259"/>
                  </a:lnTo>
                  <a:cubicBezTo>
                    <a:pt x="19688" y="31587"/>
                    <a:pt x="16619" y="35350"/>
                    <a:pt x="12381" y="36211"/>
                  </a:cubicBezTo>
                  <a:cubicBezTo>
                    <a:pt x="11778" y="36335"/>
                    <a:pt x="11164" y="36397"/>
                    <a:pt x="10551" y="36397"/>
                  </a:cubicBezTo>
                  <a:cubicBezTo>
                    <a:pt x="5513" y="36397"/>
                    <a:pt x="1413" y="32297"/>
                    <a:pt x="1413" y="27259"/>
                  </a:cubicBezTo>
                  <a:lnTo>
                    <a:pt x="1413" y="1414"/>
                  </a:lnTo>
                  <a:close/>
                  <a:moveTo>
                    <a:pt x="0" y="1"/>
                  </a:moveTo>
                  <a:lnTo>
                    <a:pt x="0" y="27259"/>
                  </a:lnTo>
                  <a:cubicBezTo>
                    <a:pt x="0" y="33077"/>
                    <a:pt x="4733" y="37810"/>
                    <a:pt x="10551" y="37810"/>
                  </a:cubicBezTo>
                  <a:cubicBezTo>
                    <a:pt x="11261" y="37810"/>
                    <a:pt x="11971" y="37740"/>
                    <a:pt x="12666" y="37593"/>
                  </a:cubicBezTo>
                  <a:cubicBezTo>
                    <a:pt x="17553" y="36601"/>
                    <a:pt x="21101" y="32254"/>
                    <a:pt x="21101" y="27259"/>
                  </a:cubicBezTo>
                  <a:lnTo>
                    <a:pt x="21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9"/>
            <p:cNvSpPr/>
            <p:nvPr/>
          </p:nvSpPr>
          <p:spPr>
            <a:xfrm>
              <a:off x="3250805" y="3533264"/>
              <a:ext cx="352189" cy="19962"/>
            </a:xfrm>
            <a:custGeom>
              <a:rect b="b" l="l" r="r" t="t"/>
              <a:pathLst>
                <a:path extrusionOk="0" h="1414" w="24947">
                  <a:moveTo>
                    <a:pt x="1" y="1"/>
                  </a:moveTo>
                  <a:lnTo>
                    <a:pt x="1" y="1414"/>
                  </a:lnTo>
                  <a:lnTo>
                    <a:pt x="24947" y="1414"/>
                  </a:lnTo>
                  <a:lnTo>
                    <a:pt x="24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29"/>
          <p:cNvGrpSpPr/>
          <p:nvPr/>
        </p:nvGrpSpPr>
        <p:grpSpPr>
          <a:xfrm rot="1460577">
            <a:off x="1129300" y="4332840"/>
            <a:ext cx="333288" cy="551391"/>
            <a:chOff x="2994713" y="2224360"/>
            <a:chExt cx="333286" cy="551387"/>
          </a:xfrm>
        </p:grpSpPr>
        <p:sp>
          <p:nvSpPr>
            <p:cNvPr id="1186" name="Google Shape;1186;p29"/>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9"/>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9"/>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9"/>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9"/>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9"/>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9"/>
          <p:cNvGrpSpPr/>
          <p:nvPr/>
        </p:nvGrpSpPr>
        <p:grpSpPr>
          <a:xfrm rot="-327161">
            <a:off x="8900492" y="3666563"/>
            <a:ext cx="413443" cy="554952"/>
            <a:chOff x="4106283" y="2500625"/>
            <a:chExt cx="522432" cy="701244"/>
          </a:xfrm>
        </p:grpSpPr>
        <p:sp>
          <p:nvSpPr>
            <p:cNvPr id="1193" name="Google Shape;1193;p29"/>
            <p:cNvSpPr/>
            <p:nvPr/>
          </p:nvSpPr>
          <p:spPr>
            <a:xfrm>
              <a:off x="4258653" y="2963863"/>
              <a:ext cx="108309" cy="91030"/>
            </a:xfrm>
            <a:custGeom>
              <a:rect b="b" l="l" r="r" t="t"/>
              <a:pathLst>
                <a:path extrusionOk="0" h="6448" w="7672">
                  <a:moveTo>
                    <a:pt x="6039" y="1413"/>
                  </a:moveTo>
                  <a:lnTo>
                    <a:pt x="5514" y="5034"/>
                  </a:lnTo>
                  <a:lnTo>
                    <a:pt x="2159" y="5034"/>
                  </a:lnTo>
                  <a:lnTo>
                    <a:pt x="1634" y="1413"/>
                  </a:lnTo>
                  <a:close/>
                  <a:moveTo>
                    <a:pt x="1" y="0"/>
                  </a:moveTo>
                  <a:lnTo>
                    <a:pt x="939" y="6447"/>
                  </a:lnTo>
                  <a:lnTo>
                    <a:pt x="6737" y="6447"/>
                  </a:lnTo>
                  <a:lnTo>
                    <a:pt x="76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9"/>
            <p:cNvSpPr/>
            <p:nvPr/>
          </p:nvSpPr>
          <p:spPr>
            <a:xfrm>
              <a:off x="4106283" y="2500625"/>
              <a:ext cx="413106" cy="483200"/>
            </a:xfrm>
            <a:custGeom>
              <a:rect b="b" l="l" r="r" t="t"/>
              <a:pathLst>
                <a:path extrusionOk="0" h="34227" w="29262">
                  <a:moveTo>
                    <a:pt x="24672" y="1409"/>
                  </a:moveTo>
                  <a:cubicBezTo>
                    <a:pt x="26425" y="1413"/>
                    <a:pt x="27845" y="2834"/>
                    <a:pt x="27849" y="4586"/>
                  </a:cubicBezTo>
                  <a:lnTo>
                    <a:pt x="27849" y="24494"/>
                  </a:lnTo>
                  <a:cubicBezTo>
                    <a:pt x="27849" y="29080"/>
                    <a:pt x="24116" y="32813"/>
                    <a:pt x="19530" y="32813"/>
                  </a:cubicBezTo>
                  <a:lnTo>
                    <a:pt x="9732" y="32813"/>
                  </a:lnTo>
                  <a:cubicBezTo>
                    <a:pt x="5146" y="32813"/>
                    <a:pt x="1413" y="29080"/>
                    <a:pt x="1413" y="24494"/>
                  </a:cubicBezTo>
                  <a:lnTo>
                    <a:pt x="1413" y="4590"/>
                  </a:lnTo>
                  <a:cubicBezTo>
                    <a:pt x="1417" y="2834"/>
                    <a:pt x="2838" y="1413"/>
                    <a:pt x="4590" y="1413"/>
                  </a:cubicBezTo>
                  <a:lnTo>
                    <a:pt x="24672" y="1409"/>
                  </a:lnTo>
                  <a:close/>
                  <a:moveTo>
                    <a:pt x="4590" y="0"/>
                  </a:moveTo>
                  <a:cubicBezTo>
                    <a:pt x="2058" y="0"/>
                    <a:pt x="4" y="2054"/>
                    <a:pt x="0" y="4586"/>
                  </a:cubicBezTo>
                  <a:lnTo>
                    <a:pt x="0" y="24490"/>
                  </a:lnTo>
                  <a:cubicBezTo>
                    <a:pt x="0" y="29860"/>
                    <a:pt x="4366" y="34226"/>
                    <a:pt x="9732" y="34226"/>
                  </a:cubicBezTo>
                  <a:lnTo>
                    <a:pt x="19530" y="34226"/>
                  </a:lnTo>
                  <a:cubicBezTo>
                    <a:pt x="24896" y="34226"/>
                    <a:pt x="29262" y="29860"/>
                    <a:pt x="29258" y="24490"/>
                  </a:cubicBezTo>
                  <a:lnTo>
                    <a:pt x="29258" y="4586"/>
                  </a:lnTo>
                  <a:cubicBezTo>
                    <a:pt x="29258" y="2054"/>
                    <a:pt x="27204" y="0"/>
                    <a:pt x="2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9"/>
            <p:cNvSpPr/>
            <p:nvPr/>
          </p:nvSpPr>
          <p:spPr>
            <a:xfrm>
              <a:off x="4178438" y="2642153"/>
              <a:ext cx="268854" cy="279922"/>
            </a:xfrm>
            <a:custGeom>
              <a:rect b="b" l="l" r="r" t="t"/>
              <a:pathLst>
                <a:path extrusionOk="0" h="19828" w="19044">
                  <a:moveTo>
                    <a:pt x="0" y="0"/>
                  </a:moveTo>
                  <a:lnTo>
                    <a:pt x="0" y="10806"/>
                  </a:lnTo>
                  <a:cubicBezTo>
                    <a:pt x="0" y="15786"/>
                    <a:pt x="4038" y="19827"/>
                    <a:pt x="9022" y="19827"/>
                  </a:cubicBezTo>
                  <a:lnTo>
                    <a:pt x="10018" y="19827"/>
                  </a:lnTo>
                  <a:cubicBezTo>
                    <a:pt x="15002" y="19827"/>
                    <a:pt x="19044" y="15786"/>
                    <a:pt x="19044" y="10806"/>
                  </a:cubicBezTo>
                  <a:lnTo>
                    <a:pt x="1904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9"/>
            <p:cNvSpPr/>
            <p:nvPr/>
          </p:nvSpPr>
          <p:spPr>
            <a:xfrm>
              <a:off x="4221157" y="2571523"/>
              <a:ext cx="183302" cy="19962"/>
            </a:xfrm>
            <a:custGeom>
              <a:rect b="b" l="l" r="r" t="t"/>
              <a:pathLst>
                <a:path extrusionOk="0" h="1414" w="12984">
                  <a:moveTo>
                    <a:pt x="1" y="0"/>
                  </a:moveTo>
                  <a:lnTo>
                    <a:pt x="1" y="1413"/>
                  </a:lnTo>
                  <a:lnTo>
                    <a:pt x="12983" y="1413"/>
                  </a:lnTo>
                  <a:lnTo>
                    <a:pt x="12983"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9"/>
            <p:cNvSpPr/>
            <p:nvPr/>
          </p:nvSpPr>
          <p:spPr>
            <a:xfrm>
              <a:off x="4302855" y="2615499"/>
              <a:ext cx="325860" cy="586370"/>
            </a:xfrm>
            <a:custGeom>
              <a:rect b="b" l="l" r="r" t="t"/>
              <a:pathLst>
                <a:path extrusionOk="0" h="41535" w="23082">
                  <a:moveTo>
                    <a:pt x="21669" y="1"/>
                  </a:moveTo>
                  <a:lnTo>
                    <a:pt x="21669" y="30417"/>
                  </a:lnTo>
                  <a:cubicBezTo>
                    <a:pt x="21669" y="35767"/>
                    <a:pt x="17314" y="40122"/>
                    <a:pt x="11964" y="40122"/>
                  </a:cubicBezTo>
                  <a:lnTo>
                    <a:pt x="11119" y="40122"/>
                  </a:lnTo>
                  <a:cubicBezTo>
                    <a:pt x="5768" y="40122"/>
                    <a:pt x="1414" y="35767"/>
                    <a:pt x="1414" y="30417"/>
                  </a:cubicBezTo>
                  <a:lnTo>
                    <a:pt x="1" y="30417"/>
                  </a:lnTo>
                  <a:cubicBezTo>
                    <a:pt x="1" y="36547"/>
                    <a:pt x="4992" y="41535"/>
                    <a:pt x="11119" y="41535"/>
                  </a:cubicBezTo>
                  <a:lnTo>
                    <a:pt x="11964" y="41535"/>
                  </a:lnTo>
                  <a:cubicBezTo>
                    <a:pt x="18094" y="41535"/>
                    <a:pt x="23082" y="36547"/>
                    <a:pt x="23082" y="30417"/>
                  </a:cubicBezTo>
                  <a:lnTo>
                    <a:pt x="23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9"/>
            <p:cNvSpPr/>
            <p:nvPr/>
          </p:nvSpPr>
          <p:spPr>
            <a:xfrm>
              <a:off x="4379640" y="2665970"/>
              <a:ext cx="135288" cy="19962"/>
            </a:xfrm>
            <a:custGeom>
              <a:rect b="b" l="l" r="r" t="t"/>
              <a:pathLst>
                <a:path extrusionOk="0" h="1414" w="9583">
                  <a:moveTo>
                    <a:pt x="1" y="0"/>
                  </a:moveTo>
                  <a:lnTo>
                    <a:pt x="1" y="1413"/>
                  </a:lnTo>
                  <a:lnTo>
                    <a:pt x="9582" y="1413"/>
                  </a:lnTo>
                  <a:lnTo>
                    <a:pt x="9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9"/>
            <p:cNvSpPr/>
            <p:nvPr/>
          </p:nvSpPr>
          <p:spPr>
            <a:xfrm>
              <a:off x="4379640" y="2772133"/>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9"/>
            <p:cNvSpPr/>
            <p:nvPr/>
          </p:nvSpPr>
          <p:spPr>
            <a:xfrm>
              <a:off x="4379640" y="2878297"/>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29"/>
          <p:cNvGrpSpPr/>
          <p:nvPr/>
        </p:nvGrpSpPr>
        <p:grpSpPr>
          <a:xfrm rot="-702732">
            <a:off x="-187757" y="3851680"/>
            <a:ext cx="450739" cy="554010"/>
            <a:chOff x="3114176" y="1269099"/>
            <a:chExt cx="450729" cy="553999"/>
          </a:xfrm>
        </p:grpSpPr>
        <p:sp>
          <p:nvSpPr>
            <p:cNvPr id="1202" name="Google Shape;1202;p29"/>
            <p:cNvSpPr/>
            <p:nvPr/>
          </p:nvSpPr>
          <p:spPr>
            <a:xfrm>
              <a:off x="3186824" y="1376519"/>
              <a:ext cx="378081" cy="446579"/>
            </a:xfrm>
            <a:custGeom>
              <a:rect b="b" l="l" r="r" t="t"/>
              <a:pathLst>
                <a:path extrusionOk="0" h="31633" w="26781">
                  <a:moveTo>
                    <a:pt x="22341" y="1"/>
                  </a:moveTo>
                  <a:lnTo>
                    <a:pt x="22341" y="27193"/>
                  </a:lnTo>
                  <a:lnTo>
                    <a:pt x="1" y="27193"/>
                  </a:lnTo>
                  <a:lnTo>
                    <a:pt x="1" y="31633"/>
                  </a:lnTo>
                  <a:lnTo>
                    <a:pt x="26780" y="31633"/>
                  </a:lnTo>
                  <a:lnTo>
                    <a:pt x="2678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9"/>
            <p:cNvSpPr/>
            <p:nvPr/>
          </p:nvSpPr>
          <p:spPr>
            <a:xfrm>
              <a:off x="3114176" y="1303871"/>
              <a:ext cx="398029" cy="466527"/>
            </a:xfrm>
            <a:custGeom>
              <a:rect b="b" l="l" r="r" t="t"/>
              <a:pathLst>
                <a:path extrusionOk="0" h="33046" w="28194">
                  <a:moveTo>
                    <a:pt x="26780" y="1414"/>
                  </a:moveTo>
                  <a:lnTo>
                    <a:pt x="26780" y="31637"/>
                  </a:lnTo>
                  <a:lnTo>
                    <a:pt x="1414" y="31637"/>
                  </a:lnTo>
                  <a:lnTo>
                    <a:pt x="1414" y="1414"/>
                  </a:lnTo>
                  <a:close/>
                  <a:moveTo>
                    <a:pt x="1" y="1"/>
                  </a:moveTo>
                  <a:lnTo>
                    <a:pt x="1" y="33046"/>
                  </a:lnTo>
                  <a:lnTo>
                    <a:pt x="28193" y="33046"/>
                  </a:lnTo>
                  <a:lnTo>
                    <a:pt x="28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9"/>
            <p:cNvSpPr/>
            <p:nvPr/>
          </p:nvSpPr>
          <p:spPr>
            <a:xfrm>
              <a:off x="3229276" y="1269099"/>
              <a:ext cx="167829" cy="89505"/>
            </a:xfrm>
            <a:custGeom>
              <a:rect b="b" l="l" r="r" t="t"/>
              <a:pathLst>
                <a:path extrusionOk="0" h="6340" w="11888">
                  <a:moveTo>
                    <a:pt x="1" y="1"/>
                  </a:moveTo>
                  <a:lnTo>
                    <a:pt x="1" y="6339"/>
                  </a:lnTo>
                  <a:lnTo>
                    <a:pt x="11887" y="6339"/>
                  </a:lnTo>
                  <a:lnTo>
                    <a:pt x="11887"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9"/>
            <p:cNvSpPr/>
            <p:nvPr/>
          </p:nvSpPr>
          <p:spPr>
            <a:xfrm>
              <a:off x="3191300" y="1460335"/>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9"/>
            <p:cNvSpPr/>
            <p:nvPr/>
          </p:nvSpPr>
          <p:spPr>
            <a:xfrm>
              <a:off x="3191300" y="1561374"/>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9"/>
            <p:cNvSpPr/>
            <p:nvPr/>
          </p:nvSpPr>
          <p:spPr>
            <a:xfrm>
              <a:off x="3191300" y="1662427"/>
              <a:ext cx="243837" cy="19962"/>
            </a:xfrm>
            <a:custGeom>
              <a:rect b="b" l="l" r="r" t="t"/>
              <a:pathLst>
                <a:path extrusionOk="0" h="1414" w="17272">
                  <a:moveTo>
                    <a:pt x="0" y="0"/>
                  </a:moveTo>
                  <a:lnTo>
                    <a:pt x="0" y="1413"/>
                  </a:lnTo>
                  <a:lnTo>
                    <a:pt x="17272" y="1413"/>
                  </a:lnTo>
                  <a:lnTo>
                    <a:pt x="172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29"/>
          <p:cNvGrpSpPr/>
          <p:nvPr/>
        </p:nvGrpSpPr>
        <p:grpSpPr>
          <a:xfrm rot="-592832">
            <a:off x="440253" y="2571777"/>
            <a:ext cx="273112" cy="632922"/>
            <a:chOff x="3789373" y="1135858"/>
            <a:chExt cx="273103" cy="632902"/>
          </a:xfrm>
        </p:grpSpPr>
        <p:sp>
          <p:nvSpPr>
            <p:cNvPr id="1209" name="Google Shape;1209;p29"/>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9"/>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9"/>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 name="Google Shape;1212;p29"/>
          <p:cNvGrpSpPr/>
          <p:nvPr/>
        </p:nvGrpSpPr>
        <p:grpSpPr>
          <a:xfrm rot="-858350">
            <a:off x="595031" y="653814"/>
            <a:ext cx="543910" cy="458258"/>
            <a:chOff x="4264060" y="1424745"/>
            <a:chExt cx="543905" cy="458254"/>
          </a:xfrm>
        </p:grpSpPr>
        <p:sp>
          <p:nvSpPr>
            <p:cNvPr id="1213" name="Google Shape;1213;p29"/>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9"/>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29"/>
          <p:cNvGrpSpPr/>
          <p:nvPr/>
        </p:nvGrpSpPr>
        <p:grpSpPr>
          <a:xfrm>
            <a:off x="7342117" y="4387226"/>
            <a:ext cx="278134" cy="340188"/>
            <a:chOff x="3410431" y="2717682"/>
            <a:chExt cx="441412" cy="539896"/>
          </a:xfrm>
        </p:grpSpPr>
        <p:sp>
          <p:nvSpPr>
            <p:cNvPr id="1216" name="Google Shape;1216;p29"/>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9"/>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9"/>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29"/>
          <p:cNvGrpSpPr/>
          <p:nvPr/>
        </p:nvGrpSpPr>
        <p:grpSpPr>
          <a:xfrm rot="-783996">
            <a:off x="8737408" y="805485"/>
            <a:ext cx="537491" cy="631770"/>
            <a:chOff x="8071717" y="2421860"/>
            <a:chExt cx="443820" cy="521710"/>
          </a:xfrm>
        </p:grpSpPr>
        <p:grpSp>
          <p:nvGrpSpPr>
            <p:cNvPr id="1220" name="Google Shape;1220;p29"/>
            <p:cNvGrpSpPr/>
            <p:nvPr/>
          </p:nvGrpSpPr>
          <p:grpSpPr>
            <a:xfrm>
              <a:off x="8071717" y="2421860"/>
              <a:ext cx="443820" cy="521710"/>
              <a:chOff x="8071475" y="2521207"/>
              <a:chExt cx="359252" cy="422301"/>
            </a:xfrm>
          </p:grpSpPr>
          <p:sp>
            <p:nvSpPr>
              <p:cNvPr id="1221" name="Google Shape;1221;p29"/>
              <p:cNvSpPr/>
              <p:nvPr/>
            </p:nvSpPr>
            <p:spPr>
              <a:xfrm>
                <a:off x="8071475" y="2533659"/>
                <a:ext cx="234159" cy="276670"/>
              </a:xfrm>
              <a:custGeom>
                <a:rect b="b" l="l" r="r" t="t"/>
                <a:pathLst>
                  <a:path extrusionOk="0" fill="none" h="6710" w="5679">
                    <a:moveTo>
                      <a:pt x="1165" y="0"/>
                    </a:moveTo>
                    <a:lnTo>
                      <a:pt x="1021" y="0"/>
                    </a:lnTo>
                    <a:cubicBezTo>
                      <a:pt x="458" y="0"/>
                      <a:pt x="0" y="458"/>
                      <a:pt x="0" y="1024"/>
                    </a:cubicBezTo>
                    <a:lnTo>
                      <a:pt x="0" y="3872"/>
                    </a:lnTo>
                    <a:cubicBezTo>
                      <a:pt x="0" y="5440"/>
                      <a:pt x="1270" y="6709"/>
                      <a:pt x="2838" y="6709"/>
                    </a:cubicBezTo>
                    <a:lnTo>
                      <a:pt x="2838" y="6709"/>
                    </a:lnTo>
                    <a:cubicBezTo>
                      <a:pt x="4406" y="6709"/>
                      <a:pt x="5679" y="5440"/>
                      <a:pt x="5679" y="3872"/>
                    </a:cubicBezTo>
                    <a:lnTo>
                      <a:pt x="5679" y="1021"/>
                    </a:lnTo>
                    <a:cubicBezTo>
                      <a:pt x="5679" y="458"/>
                      <a:pt x="5221" y="0"/>
                      <a:pt x="4654" y="0"/>
                    </a:cubicBezTo>
                    <a:lnTo>
                      <a:pt x="4654"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9"/>
              <p:cNvSpPr/>
              <p:nvPr/>
            </p:nvSpPr>
            <p:spPr>
              <a:xfrm>
                <a:off x="8338944" y="2534978"/>
                <a:ext cx="91784" cy="91701"/>
              </a:xfrm>
              <a:custGeom>
                <a:rect b="b" l="l" r="r" t="t"/>
                <a:pathLst>
                  <a:path extrusionOk="0" fill="none" h="2224" w="2226">
                    <a:moveTo>
                      <a:pt x="2226" y="1271"/>
                    </a:moveTo>
                    <a:cubicBezTo>
                      <a:pt x="2222" y="423"/>
                      <a:pt x="1198" y="1"/>
                      <a:pt x="599" y="600"/>
                    </a:cubicBezTo>
                    <a:cubicBezTo>
                      <a:pt x="0" y="1199"/>
                      <a:pt x="426" y="2223"/>
                      <a:pt x="1273" y="2223"/>
                    </a:cubicBezTo>
                    <a:cubicBezTo>
                      <a:pt x="1797" y="2223"/>
                      <a:pt x="2226" y="1798"/>
                      <a:pt x="2226" y="1271"/>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9"/>
              <p:cNvSpPr/>
              <p:nvPr/>
            </p:nvSpPr>
            <p:spPr>
              <a:xfrm>
                <a:off x="8107099" y="2521207"/>
                <a:ext cx="24863" cy="24904"/>
              </a:xfrm>
              <a:custGeom>
                <a:rect b="b" l="l" r="r" t="t"/>
                <a:pathLst>
                  <a:path extrusionOk="0" fill="none" h="604" w="603">
                    <a:moveTo>
                      <a:pt x="603" y="302"/>
                    </a:moveTo>
                    <a:cubicBezTo>
                      <a:pt x="603" y="469"/>
                      <a:pt x="468" y="603"/>
                      <a:pt x="301" y="603"/>
                    </a:cubicBezTo>
                    <a:cubicBezTo>
                      <a:pt x="134" y="603"/>
                      <a:pt x="0" y="469"/>
                      <a:pt x="0" y="302"/>
                    </a:cubicBezTo>
                    <a:cubicBezTo>
                      <a:pt x="0" y="135"/>
                      <a:pt x="134" y="1"/>
                      <a:pt x="301" y="1"/>
                    </a:cubicBezTo>
                    <a:cubicBezTo>
                      <a:pt x="468" y="1"/>
                      <a:pt x="603" y="135"/>
                      <a:pt x="603"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9"/>
              <p:cNvSpPr/>
              <p:nvPr/>
            </p:nvSpPr>
            <p:spPr>
              <a:xfrm>
                <a:off x="8249306" y="2521207"/>
                <a:ext cx="24740" cy="24904"/>
              </a:xfrm>
              <a:custGeom>
                <a:rect b="b" l="l" r="r" t="t"/>
                <a:pathLst>
                  <a:path extrusionOk="0" fill="none" h="604" w="600">
                    <a:moveTo>
                      <a:pt x="600" y="302"/>
                    </a:moveTo>
                    <a:cubicBezTo>
                      <a:pt x="600" y="469"/>
                      <a:pt x="466" y="603"/>
                      <a:pt x="302" y="603"/>
                    </a:cubicBezTo>
                    <a:cubicBezTo>
                      <a:pt x="135" y="603"/>
                      <a:pt x="1" y="469"/>
                      <a:pt x="1" y="302"/>
                    </a:cubicBezTo>
                    <a:cubicBezTo>
                      <a:pt x="1" y="135"/>
                      <a:pt x="135" y="1"/>
                      <a:pt x="302" y="1"/>
                    </a:cubicBezTo>
                    <a:cubicBezTo>
                      <a:pt x="466" y="1"/>
                      <a:pt x="600" y="135"/>
                      <a:pt x="600"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9"/>
              <p:cNvSpPr/>
              <p:nvPr/>
            </p:nvSpPr>
            <p:spPr>
              <a:xfrm>
                <a:off x="8188614" y="2626636"/>
                <a:ext cx="202864" cy="316872"/>
              </a:xfrm>
              <a:custGeom>
                <a:rect b="b" l="l" r="r" t="t"/>
                <a:pathLst>
                  <a:path extrusionOk="0" fill="none" h="7685" w="4920">
                    <a:moveTo>
                      <a:pt x="0" y="4454"/>
                    </a:moveTo>
                    <a:lnTo>
                      <a:pt x="0" y="5224"/>
                    </a:lnTo>
                    <a:cubicBezTo>
                      <a:pt x="0" y="6585"/>
                      <a:pt x="1100" y="7685"/>
                      <a:pt x="2458" y="7685"/>
                    </a:cubicBezTo>
                    <a:lnTo>
                      <a:pt x="2458" y="7685"/>
                    </a:lnTo>
                    <a:cubicBezTo>
                      <a:pt x="3820" y="7685"/>
                      <a:pt x="4919" y="6585"/>
                      <a:pt x="4919" y="5224"/>
                    </a:cubicBezTo>
                    <a:lnTo>
                      <a:pt x="4919"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6" name="Google Shape;1226;p29"/>
            <p:cNvSpPr/>
            <p:nvPr/>
          </p:nvSpPr>
          <p:spPr>
            <a:xfrm>
              <a:off x="8436649" y="2472701"/>
              <a:ext cx="61200" cy="6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29"/>
          <p:cNvGrpSpPr/>
          <p:nvPr/>
        </p:nvGrpSpPr>
        <p:grpSpPr>
          <a:xfrm rot="1332393">
            <a:off x="-84078" y="1314772"/>
            <a:ext cx="309840" cy="469597"/>
            <a:chOff x="3250805" y="3533264"/>
            <a:chExt cx="352189" cy="533783"/>
          </a:xfrm>
        </p:grpSpPr>
        <p:sp>
          <p:nvSpPr>
            <p:cNvPr id="1228" name="Google Shape;1228;p29"/>
            <p:cNvSpPr/>
            <p:nvPr/>
          </p:nvSpPr>
          <p:spPr>
            <a:xfrm>
              <a:off x="3343515" y="3654420"/>
              <a:ext cx="222421" cy="399878"/>
            </a:xfrm>
            <a:custGeom>
              <a:rect b="b" l="l" r="r" t="t"/>
              <a:pathLst>
                <a:path extrusionOk="0" h="28325" w="15755">
                  <a:moveTo>
                    <a:pt x="15751" y="0"/>
                  </a:moveTo>
                  <a:lnTo>
                    <a:pt x="0" y="4"/>
                  </a:lnTo>
                  <a:lnTo>
                    <a:pt x="0" y="18677"/>
                  </a:lnTo>
                  <a:cubicBezTo>
                    <a:pt x="0" y="23445"/>
                    <a:pt x="3386" y="27417"/>
                    <a:pt x="7879" y="28324"/>
                  </a:cubicBezTo>
                  <a:cubicBezTo>
                    <a:pt x="12462" y="27386"/>
                    <a:pt x="15755" y="23356"/>
                    <a:pt x="15751" y="18677"/>
                  </a:cubicBezTo>
                  <a:lnTo>
                    <a:pt x="1575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9"/>
            <p:cNvSpPr/>
            <p:nvPr/>
          </p:nvSpPr>
          <p:spPr>
            <a:xfrm>
              <a:off x="3454690" y="3724839"/>
              <a:ext cx="113039" cy="19948"/>
            </a:xfrm>
            <a:custGeom>
              <a:rect b="b" l="l" r="r" t="t"/>
              <a:pathLst>
                <a:path extrusionOk="0" h="1413" w="8007">
                  <a:moveTo>
                    <a:pt x="0" y="0"/>
                  </a:moveTo>
                  <a:lnTo>
                    <a:pt x="0" y="1413"/>
                  </a:lnTo>
                  <a:lnTo>
                    <a:pt x="8007" y="1413"/>
                  </a:lnTo>
                  <a:lnTo>
                    <a:pt x="8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9"/>
            <p:cNvSpPr/>
            <p:nvPr/>
          </p:nvSpPr>
          <p:spPr>
            <a:xfrm>
              <a:off x="3454690" y="3813609"/>
              <a:ext cx="113039" cy="19906"/>
            </a:xfrm>
            <a:custGeom>
              <a:rect b="b" l="l" r="r" t="t"/>
              <a:pathLst>
                <a:path extrusionOk="0" h="1410" w="8007">
                  <a:moveTo>
                    <a:pt x="0" y="1"/>
                  </a:moveTo>
                  <a:lnTo>
                    <a:pt x="0" y="1410"/>
                  </a:lnTo>
                  <a:lnTo>
                    <a:pt x="8007" y="1410"/>
                  </a:lnTo>
                  <a:lnTo>
                    <a:pt x="8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9"/>
            <p:cNvSpPr/>
            <p:nvPr/>
          </p:nvSpPr>
          <p:spPr>
            <a:xfrm>
              <a:off x="3454690" y="3902338"/>
              <a:ext cx="111189" cy="19962"/>
            </a:xfrm>
            <a:custGeom>
              <a:rect b="b" l="l" r="r" t="t"/>
              <a:pathLst>
                <a:path extrusionOk="0" h="1414" w="7876">
                  <a:moveTo>
                    <a:pt x="0" y="0"/>
                  </a:moveTo>
                  <a:lnTo>
                    <a:pt x="0" y="1413"/>
                  </a:lnTo>
                  <a:lnTo>
                    <a:pt x="7876" y="1413"/>
                  </a:lnTo>
                  <a:lnTo>
                    <a:pt x="78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9"/>
            <p:cNvSpPr/>
            <p:nvPr/>
          </p:nvSpPr>
          <p:spPr>
            <a:xfrm>
              <a:off x="3277953" y="3533264"/>
              <a:ext cx="297907" cy="533783"/>
            </a:xfrm>
            <a:custGeom>
              <a:rect b="b" l="l" r="r" t="t"/>
              <a:pathLst>
                <a:path extrusionOk="0" h="37810" w="21102">
                  <a:moveTo>
                    <a:pt x="19688" y="1414"/>
                  </a:moveTo>
                  <a:lnTo>
                    <a:pt x="19688" y="27259"/>
                  </a:lnTo>
                  <a:cubicBezTo>
                    <a:pt x="19688" y="31587"/>
                    <a:pt x="16619" y="35350"/>
                    <a:pt x="12381" y="36211"/>
                  </a:cubicBezTo>
                  <a:cubicBezTo>
                    <a:pt x="11778" y="36335"/>
                    <a:pt x="11164" y="36397"/>
                    <a:pt x="10551" y="36397"/>
                  </a:cubicBezTo>
                  <a:cubicBezTo>
                    <a:pt x="5513" y="36397"/>
                    <a:pt x="1413" y="32297"/>
                    <a:pt x="1413" y="27259"/>
                  </a:cubicBezTo>
                  <a:lnTo>
                    <a:pt x="1413" y="1414"/>
                  </a:lnTo>
                  <a:close/>
                  <a:moveTo>
                    <a:pt x="0" y="1"/>
                  </a:moveTo>
                  <a:lnTo>
                    <a:pt x="0" y="27259"/>
                  </a:lnTo>
                  <a:cubicBezTo>
                    <a:pt x="0" y="33077"/>
                    <a:pt x="4733" y="37810"/>
                    <a:pt x="10551" y="37810"/>
                  </a:cubicBezTo>
                  <a:cubicBezTo>
                    <a:pt x="11261" y="37810"/>
                    <a:pt x="11971" y="37740"/>
                    <a:pt x="12666" y="37593"/>
                  </a:cubicBezTo>
                  <a:cubicBezTo>
                    <a:pt x="17553" y="36601"/>
                    <a:pt x="21101" y="32254"/>
                    <a:pt x="21101" y="27259"/>
                  </a:cubicBezTo>
                  <a:lnTo>
                    <a:pt x="21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9"/>
            <p:cNvSpPr/>
            <p:nvPr/>
          </p:nvSpPr>
          <p:spPr>
            <a:xfrm>
              <a:off x="3250805" y="3533264"/>
              <a:ext cx="352189" cy="19962"/>
            </a:xfrm>
            <a:custGeom>
              <a:rect b="b" l="l" r="r" t="t"/>
              <a:pathLst>
                <a:path extrusionOk="0" h="1414" w="24947">
                  <a:moveTo>
                    <a:pt x="1" y="1"/>
                  </a:moveTo>
                  <a:lnTo>
                    <a:pt x="1" y="1414"/>
                  </a:lnTo>
                  <a:lnTo>
                    <a:pt x="24947" y="1414"/>
                  </a:lnTo>
                  <a:lnTo>
                    <a:pt x="24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 name="Google Shape;1234;p29"/>
          <p:cNvSpPr/>
          <p:nvPr/>
        </p:nvSpPr>
        <p:spPr>
          <a:xfrm flipH="1">
            <a:off x="8506550" y="46085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9"/>
          <p:cNvSpPr/>
          <p:nvPr/>
        </p:nvSpPr>
        <p:spPr>
          <a:xfrm flipH="1">
            <a:off x="303013" y="41503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9"/>
          <p:cNvSpPr/>
          <p:nvPr/>
        </p:nvSpPr>
        <p:spPr>
          <a:xfrm>
            <a:off x="452350" y="19278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9"/>
          <p:cNvSpPr/>
          <p:nvPr/>
        </p:nvSpPr>
        <p:spPr>
          <a:xfrm>
            <a:off x="663125" y="45072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9"/>
          <p:cNvSpPr/>
          <p:nvPr/>
        </p:nvSpPr>
        <p:spPr>
          <a:xfrm>
            <a:off x="8380675" y="3191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9"/>
          <p:cNvSpPr/>
          <p:nvPr/>
        </p:nvSpPr>
        <p:spPr>
          <a:xfrm>
            <a:off x="8755500" y="30619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9"/>
          <p:cNvSpPr/>
          <p:nvPr/>
        </p:nvSpPr>
        <p:spPr>
          <a:xfrm>
            <a:off x="7520038" y="5395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9"/>
          <p:cNvSpPr/>
          <p:nvPr/>
        </p:nvSpPr>
        <p:spPr>
          <a:xfrm>
            <a:off x="1156988" y="2447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TITLE_ONLY_1">
    <p:spTree>
      <p:nvGrpSpPr>
        <p:cNvPr id="1242" name="Shape 1242"/>
        <p:cNvGrpSpPr/>
        <p:nvPr/>
      </p:nvGrpSpPr>
      <p:grpSpPr>
        <a:xfrm>
          <a:off x="0" y="0"/>
          <a:ext cx="0" cy="0"/>
          <a:chOff x="0" y="0"/>
          <a:chExt cx="0" cy="0"/>
        </a:xfrm>
      </p:grpSpPr>
      <p:grpSp>
        <p:nvGrpSpPr>
          <p:cNvPr id="1243" name="Google Shape;1243;p30"/>
          <p:cNvGrpSpPr/>
          <p:nvPr/>
        </p:nvGrpSpPr>
        <p:grpSpPr>
          <a:xfrm rot="1022458">
            <a:off x="8325066" y="4830850"/>
            <a:ext cx="211420" cy="349773"/>
            <a:chOff x="2994713" y="2224360"/>
            <a:chExt cx="333286" cy="551387"/>
          </a:xfrm>
        </p:grpSpPr>
        <p:sp>
          <p:nvSpPr>
            <p:cNvPr id="1244" name="Google Shape;1244;p30"/>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0"/>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0"/>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0"/>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0"/>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0"/>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 name="Google Shape;1250;p30"/>
          <p:cNvGrpSpPr/>
          <p:nvPr/>
        </p:nvGrpSpPr>
        <p:grpSpPr>
          <a:xfrm rot="-1717276">
            <a:off x="626587" y="4407815"/>
            <a:ext cx="173263" cy="401527"/>
            <a:chOff x="3789373" y="1135858"/>
            <a:chExt cx="273103" cy="632902"/>
          </a:xfrm>
        </p:grpSpPr>
        <p:sp>
          <p:nvSpPr>
            <p:cNvPr id="1251" name="Google Shape;1251;p30"/>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0"/>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0"/>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30"/>
          <p:cNvGrpSpPr/>
          <p:nvPr/>
        </p:nvGrpSpPr>
        <p:grpSpPr>
          <a:xfrm>
            <a:off x="159067" y="708903"/>
            <a:ext cx="294541" cy="193193"/>
            <a:chOff x="4277246" y="2003393"/>
            <a:chExt cx="464282" cy="304529"/>
          </a:xfrm>
        </p:grpSpPr>
        <p:sp>
          <p:nvSpPr>
            <p:cNvPr id="1255" name="Google Shape;1255;p30"/>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0"/>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0"/>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30"/>
          <p:cNvGrpSpPr/>
          <p:nvPr/>
        </p:nvGrpSpPr>
        <p:grpSpPr>
          <a:xfrm rot="-346292">
            <a:off x="-98553" y="124883"/>
            <a:ext cx="437560" cy="368655"/>
            <a:chOff x="4264060" y="1424745"/>
            <a:chExt cx="543905" cy="458254"/>
          </a:xfrm>
        </p:grpSpPr>
        <p:sp>
          <p:nvSpPr>
            <p:cNvPr id="1259" name="Google Shape;1259;p30"/>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0"/>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30"/>
          <p:cNvGrpSpPr/>
          <p:nvPr/>
        </p:nvGrpSpPr>
        <p:grpSpPr>
          <a:xfrm rot="-1088791">
            <a:off x="8658159" y="78528"/>
            <a:ext cx="308092" cy="309202"/>
            <a:chOff x="2694759" y="3017326"/>
            <a:chExt cx="485600" cy="487350"/>
          </a:xfrm>
        </p:grpSpPr>
        <p:sp>
          <p:nvSpPr>
            <p:cNvPr id="1262" name="Google Shape;1262;p30"/>
            <p:cNvSpPr/>
            <p:nvPr/>
          </p:nvSpPr>
          <p:spPr>
            <a:xfrm>
              <a:off x="2694759" y="3095960"/>
              <a:ext cx="485600" cy="408716"/>
            </a:xfrm>
            <a:custGeom>
              <a:rect b="b" l="l" r="r" t="t"/>
              <a:pathLst>
                <a:path extrusionOk="0" h="28951" w="34397">
                  <a:moveTo>
                    <a:pt x="26096" y="1414"/>
                  </a:moveTo>
                  <a:cubicBezTo>
                    <a:pt x="29895" y="1414"/>
                    <a:pt x="32983" y="4502"/>
                    <a:pt x="32983" y="8297"/>
                  </a:cubicBezTo>
                  <a:lnTo>
                    <a:pt x="32983" y="20650"/>
                  </a:lnTo>
                  <a:cubicBezTo>
                    <a:pt x="32983" y="24445"/>
                    <a:pt x="29895" y="27533"/>
                    <a:pt x="26096" y="27533"/>
                  </a:cubicBezTo>
                  <a:lnTo>
                    <a:pt x="8296" y="27533"/>
                  </a:lnTo>
                  <a:cubicBezTo>
                    <a:pt x="4498" y="27533"/>
                    <a:pt x="1409" y="24445"/>
                    <a:pt x="1409" y="20650"/>
                  </a:cubicBezTo>
                  <a:lnTo>
                    <a:pt x="1409" y="8297"/>
                  </a:lnTo>
                  <a:cubicBezTo>
                    <a:pt x="1409" y="4502"/>
                    <a:pt x="4498" y="1414"/>
                    <a:pt x="8296" y="1414"/>
                  </a:cubicBezTo>
                  <a:close/>
                  <a:moveTo>
                    <a:pt x="8296" y="1"/>
                  </a:moveTo>
                  <a:cubicBezTo>
                    <a:pt x="3722" y="1"/>
                    <a:pt x="0" y="3726"/>
                    <a:pt x="0" y="8297"/>
                  </a:cubicBezTo>
                  <a:lnTo>
                    <a:pt x="0" y="20650"/>
                  </a:lnTo>
                  <a:cubicBezTo>
                    <a:pt x="0" y="25225"/>
                    <a:pt x="3722" y="28950"/>
                    <a:pt x="8296" y="28950"/>
                  </a:cubicBezTo>
                  <a:lnTo>
                    <a:pt x="26096" y="28950"/>
                  </a:lnTo>
                  <a:cubicBezTo>
                    <a:pt x="30675" y="28950"/>
                    <a:pt x="34396" y="25225"/>
                    <a:pt x="34396" y="20650"/>
                  </a:cubicBezTo>
                  <a:lnTo>
                    <a:pt x="34396" y="8297"/>
                  </a:lnTo>
                  <a:cubicBezTo>
                    <a:pt x="34396" y="3726"/>
                    <a:pt x="30671" y="1"/>
                    <a:pt x="260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0"/>
            <p:cNvSpPr/>
            <p:nvPr/>
          </p:nvSpPr>
          <p:spPr>
            <a:xfrm>
              <a:off x="2884300" y="3202562"/>
              <a:ext cx="106460" cy="195457"/>
            </a:xfrm>
            <a:custGeom>
              <a:rect b="b" l="l" r="r" t="t"/>
              <a:pathLst>
                <a:path extrusionOk="0" h="13845" w="7541">
                  <a:moveTo>
                    <a:pt x="1" y="1"/>
                  </a:moveTo>
                  <a:lnTo>
                    <a:pt x="1" y="13844"/>
                  </a:lnTo>
                  <a:lnTo>
                    <a:pt x="7540" y="13844"/>
                  </a:lnTo>
                  <a:lnTo>
                    <a:pt x="754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0"/>
            <p:cNvSpPr/>
            <p:nvPr/>
          </p:nvSpPr>
          <p:spPr>
            <a:xfrm>
              <a:off x="2839830" y="3247088"/>
              <a:ext cx="195443" cy="106460"/>
            </a:xfrm>
            <a:custGeom>
              <a:rect b="b" l="l" r="r" t="t"/>
              <a:pathLst>
                <a:path extrusionOk="0" h="7541" w="13844">
                  <a:moveTo>
                    <a:pt x="1" y="1"/>
                  </a:moveTo>
                  <a:lnTo>
                    <a:pt x="1" y="7540"/>
                  </a:lnTo>
                  <a:lnTo>
                    <a:pt x="13844" y="7540"/>
                  </a:lnTo>
                  <a:lnTo>
                    <a:pt x="13844"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0"/>
            <p:cNvSpPr/>
            <p:nvPr/>
          </p:nvSpPr>
          <p:spPr>
            <a:xfrm>
              <a:off x="2829863" y="3017326"/>
              <a:ext cx="215391" cy="98597"/>
            </a:xfrm>
            <a:custGeom>
              <a:rect b="b" l="l" r="r" t="t"/>
              <a:pathLst>
                <a:path extrusionOk="0" h="6984" w="15257">
                  <a:moveTo>
                    <a:pt x="11300" y="1413"/>
                  </a:moveTo>
                  <a:cubicBezTo>
                    <a:pt x="12701" y="1413"/>
                    <a:pt x="13840" y="2552"/>
                    <a:pt x="13844" y="3957"/>
                  </a:cubicBezTo>
                  <a:lnTo>
                    <a:pt x="13844" y="5571"/>
                  </a:lnTo>
                  <a:lnTo>
                    <a:pt x="1413" y="5571"/>
                  </a:lnTo>
                  <a:lnTo>
                    <a:pt x="1413" y="3957"/>
                  </a:lnTo>
                  <a:cubicBezTo>
                    <a:pt x="1413" y="2552"/>
                    <a:pt x="2552" y="1413"/>
                    <a:pt x="3957" y="1413"/>
                  </a:cubicBezTo>
                  <a:close/>
                  <a:moveTo>
                    <a:pt x="3957" y="0"/>
                  </a:moveTo>
                  <a:cubicBezTo>
                    <a:pt x="1772" y="0"/>
                    <a:pt x="0" y="1772"/>
                    <a:pt x="0" y="3957"/>
                  </a:cubicBezTo>
                  <a:lnTo>
                    <a:pt x="0" y="6984"/>
                  </a:lnTo>
                  <a:lnTo>
                    <a:pt x="15256" y="6984"/>
                  </a:lnTo>
                  <a:lnTo>
                    <a:pt x="15256" y="3957"/>
                  </a:lnTo>
                  <a:cubicBezTo>
                    <a:pt x="15253" y="1772"/>
                    <a:pt x="13481" y="0"/>
                    <a:pt x="1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 name="Google Shape;1266;p30"/>
          <p:cNvGrpSpPr/>
          <p:nvPr/>
        </p:nvGrpSpPr>
        <p:grpSpPr>
          <a:xfrm rot="1800208">
            <a:off x="7694543" y="69768"/>
            <a:ext cx="407384" cy="478880"/>
            <a:chOff x="8071717" y="2421860"/>
            <a:chExt cx="443820" cy="521710"/>
          </a:xfrm>
        </p:grpSpPr>
        <p:grpSp>
          <p:nvGrpSpPr>
            <p:cNvPr id="1267" name="Google Shape;1267;p30"/>
            <p:cNvGrpSpPr/>
            <p:nvPr/>
          </p:nvGrpSpPr>
          <p:grpSpPr>
            <a:xfrm>
              <a:off x="8071717" y="2421860"/>
              <a:ext cx="443820" cy="521710"/>
              <a:chOff x="8071475" y="2521207"/>
              <a:chExt cx="359252" cy="422301"/>
            </a:xfrm>
          </p:grpSpPr>
          <p:sp>
            <p:nvSpPr>
              <p:cNvPr id="1268" name="Google Shape;1268;p30"/>
              <p:cNvSpPr/>
              <p:nvPr/>
            </p:nvSpPr>
            <p:spPr>
              <a:xfrm>
                <a:off x="8071475" y="2533659"/>
                <a:ext cx="234159" cy="276670"/>
              </a:xfrm>
              <a:custGeom>
                <a:rect b="b" l="l" r="r" t="t"/>
                <a:pathLst>
                  <a:path extrusionOk="0" fill="none" h="6710" w="5679">
                    <a:moveTo>
                      <a:pt x="1165" y="0"/>
                    </a:moveTo>
                    <a:lnTo>
                      <a:pt x="1021" y="0"/>
                    </a:lnTo>
                    <a:cubicBezTo>
                      <a:pt x="458" y="0"/>
                      <a:pt x="0" y="458"/>
                      <a:pt x="0" y="1024"/>
                    </a:cubicBezTo>
                    <a:lnTo>
                      <a:pt x="0" y="3872"/>
                    </a:lnTo>
                    <a:cubicBezTo>
                      <a:pt x="0" y="5440"/>
                      <a:pt x="1270" y="6709"/>
                      <a:pt x="2838" y="6709"/>
                    </a:cubicBezTo>
                    <a:lnTo>
                      <a:pt x="2838" y="6709"/>
                    </a:lnTo>
                    <a:cubicBezTo>
                      <a:pt x="4406" y="6709"/>
                      <a:pt x="5679" y="5440"/>
                      <a:pt x="5679" y="3872"/>
                    </a:cubicBezTo>
                    <a:lnTo>
                      <a:pt x="5679" y="1021"/>
                    </a:lnTo>
                    <a:cubicBezTo>
                      <a:pt x="5679" y="458"/>
                      <a:pt x="5221" y="0"/>
                      <a:pt x="4654" y="0"/>
                    </a:cubicBezTo>
                    <a:lnTo>
                      <a:pt x="4654"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0"/>
              <p:cNvSpPr/>
              <p:nvPr/>
            </p:nvSpPr>
            <p:spPr>
              <a:xfrm>
                <a:off x="8338944" y="2534978"/>
                <a:ext cx="91784" cy="91701"/>
              </a:xfrm>
              <a:custGeom>
                <a:rect b="b" l="l" r="r" t="t"/>
                <a:pathLst>
                  <a:path extrusionOk="0" fill="none" h="2224" w="2226">
                    <a:moveTo>
                      <a:pt x="2226" y="1271"/>
                    </a:moveTo>
                    <a:cubicBezTo>
                      <a:pt x="2222" y="423"/>
                      <a:pt x="1198" y="1"/>
                      <a:pt x="599" y="600"/>
                    </a:cubicBezTo>
                    <a:cubicBezTo>
                      <a:pt x="0" y="1199"/>
                      <a:pt x="426" y="2223"/>
                      <a:pt x="1273" y="2223"/>
                    </a:cubicBezTo>
                    <a:cubicBezTo>
                      <a:pt x="1797" y="2223"/>
                      <a:pt x="2226" y="1798"/>
                      <a:pt x="2226" y="1271"/>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0"/>
              <p:cNvSpPr/>
              <p:nvPr/>
            </p:nvSpPr>
            <p:spPr>
              <a:xfrm>
                <a:off x="8107099" y="2521207"/>
                <a:ext cx="24863" cy="24904"/>
              </a:xfrm>
              <a:custGeom>
                <a:rect b="b" l="l" r="r" t="t"/>
                <a:pathLst>
                  <a:path extrusionOk="0" fill="none" h="604" w="603">
                    <a:moveTo>
                      <a:pt x="603" y="302"/>
                    </a:moveTo>
                    <a:cubicBezTo>
                      <a:pt x="603" y="469"/>
                      <a:pt x="468" y="603"/>
                      <a:pt x="301" y="603"/>
                    </a:cubicBezTo>
                    <a:cubicBezTo>
                      <a:pt x="134" y="603"/>
                      <a:pt x="0" y="469"/>
                      <a:pt x="0" y="302"/>
                    </a:cubicBezTo>
                    <a:cubicBezTo>
                      <a:pt x="0" y="135"/>
                      <a:pt x="134" y="1"/>
                      <a:pt x="301" y="1"/>
                    </a:cubicBezTo>
                    <a:cubicBezTo>
                      <a:pt x="468" y="1"/>
                      <a:pt x="603" y="135"/>
                      <a:pt x="603"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0"/>
              <p:cNvSpPr/>
              <p:nvPr/>
            </p:nvSpPr>
            <p:spPr>
              <a:xfrm>
                <a:off x="8249306" y="2521207"/>
                <a:ext cx="24740" cy="24904"/>
              </a:xfrm>
              <a:custGeom>
                <a:rect b="b" l="l" r="r" t="t"/>
                <a:pathLst>
                  <a:path extrusionOk="0" fill="none" h="604" w="600">
                    <a:moveTo>
                      <a:pt x="600" y="302"/>
                    </a:moveTo>
                    <a:cubicBezTo>
                      <a:pt x="600" y="469"/>
                      <a:pt x="466" y="603"/>
                      <a:pt x="302" y="603"/>
                    </a:cubicBezTo>
                    <a:cubicBezTo>
                      <a:pt x="135" y="603"/>
                      <a:pt x="1" y="469"/>
                      <a:pt x="1" y="302"/>
                    </a:cubicBezTo>
                    <a:cubicBezTo>
                      <a:pt x="1" y="135"/>
                      <a:pt x="135" y="1"/>
                      <a:pt x="302" y="1"/>
                    </a:cubicBezTo>
                    <a:cubicBezTo>
                      <a:pt x="466" y="1"/>
                      <a:pt x="600" y="135"/>
                      <a:pt x="600"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0"/>
              <p:cNvSpPr/>
              <p:nvPr/>
            </p:nvSpPr>
            <p:spPr>
              <a:xfrm>
                <a:off x="8188614" y="2626636"/>
                <a:ext cx="202864" cy="316872"/>
              </a:xfrm>
              <a:custGeom>
                <a:rect b="b" l="l" r="r" t="t"/>
                <a:pathLst>
                  <a:path extrusionOk="0" fill="none" h="7685" w="4920">
                    <a:moveTo>
                      <a:pt x="0" y="4454"/>
                    </a:moveTo>
                    <a:lnTo>
                      <a:pt x="0" y="5224"/>
                    </a:lnTo>
                    <a:cubicBezTo>
                      <a:pt x="0" y="6585"/>
                      <a:pt x="1100" y="7685"/>
                      <a:pt x="2458" y="7685"/>
                    </a:cubicBezTo>
                    <a:lnTo>
                      <a:pt x="2458" y="7685"/>
                    </a:lnTo>
                    <a:cubicBezTo>
                      <a:pt x="3820" y="7685"/>
                      <a:pt x="4919" y="6585"/>
                      <a:pt x="4919" y="5224"/>
                    </a:cubicBezTo>
                    <a:lnTo>
                      <a:pt x="4919"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 name="Google Shape;1273;p30"/>
            <p:cNvSpPr/>
            <p:nvPr/>
          </p:nvSpPr>
          <p:spPr>
            <a:xfrm>
              <a:off x="8436649" y="2472701"/>
              <a:ext cx="61200" cy="6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30"/>
          <p:cNvGrpSpPr/>
          <p:nvPr/>
        </p:nvGrpSpPr>
        <p:grpSpPr>
          <a:xfrm rot="-899769">
            <a:off x="8742324" y="3947281"/>
            <a:ext cx="330980" cy="590092"/>
            <a:chOff x="308050" y="960575"/>
            <a:chExt cx="360600" cy="642900"/>
          </a:xfrm>
        </p:grpSpPr>
        <p:sp>
          <p:nvSpPr>
            <p:cNvPr id="1275" name="Google Shape;1275;p30"/>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 name="Google Shape;1276;p30"/>
            <p:cNvGrpSpPr/>
            <p:nvPr/>
          </p:nvGrpSpPr>
          <p:grpSpPr>
            <a:xfrm>
              <a:off x="308050" y="960575"/>
              <a:ext cx="360600" cy="642900"/>
              <a:chOff x="839250" y="836025"/>
              <a:chExt cx="360600" cy="642900"/>
            </a:xfrm>
          </p:grpSpPr>
          <p:sp>
            <p:nvSpPr>
              <p:cNvPr id="1277" name="Google Shape;1277;p30"/>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8" name="Google Shape;1278;p30"/>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1279" name="Google Shape;1279;p30"/>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1280" name="Google Shape;1280;p30"/>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81" name="Google Shape;1281;p30"/>
          <p:cNvSpPr/>
          <p:nvPr/>
        </p:nvSpPr>
        <p:spPr>
          <a:xfrm flipH="1">
            <a:off x="604787" y="5206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0"/>
          <p:cNvSpPr/>
          <p:nvPr/>
        </p:nvSpPr>
        <p:spPr>
          <a:xfrm flipH="1">
            <a:off x="8380687" y="439085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0"/>
          <p:cNvSpPr/>
          <p:nvPr/>
        </p:nvSpPr>
        <p:spPr>
          <a:xfrm flipH="1">
            <a:off x="8783338" y="7346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0"/>
          <p:cNvSpPr/>
          <p:nvPr/>
        </p:nvSpPr>
        <p:spPr>
          <a:xfrm flipH="1">
            <a:off x="8572175" y="5206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0"/>
          <p:cNvSpPr/>
          <p:nvPr/>
        </p:nvSpPr>
        <p:spPr>
          <a:xfrm flipH="1">
            <a:off x="8762100" y="48075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0"/>
          <p:cNvSpPr/>
          <p:nvPr/>
        </p:nvSpPr>
        <p:spPr>
          <a:xfrm flipH="1">
            <a:off x="256237" y="470732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0"/>
          <p:cNvSpPr/>
          <p:nvPr/>
        </p:nvSpPr>
        <p:spPr>
          <a:xfrm flipH="1">
            <a:off x="713237" y="49556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0"/>
          <p:cNvSpPr/>
          <p:nvPr/>
        </p:nvSpPr>
        <p:spPr>
          <a:xfrm flipH="1">
            <a:off x="8236237" y="60130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0"/>
          <p:cNvSpPr/>
          <p:nvPr/>
        </p:nvSpPr>
        <p:spPr>
          <a:xfrm flipH="1">
            <a:off x="856025" y="1332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0"/>
          <p:cNvSpPr/>
          <p:nvPr/>
        </p:nvSpPr>
        <p:spPr>
          <a:xfrm flipH="1">
            <a:off x="256237" y="12902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0"/>
          <p:cNvSpPr/>
          <p:nvPr/>
        </p:nvSpPr>
        <p:spPr>
          <a:xfrm flipH="1">
            <a:off x="104300" y="41178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9" name="Shape 39"/>
        <p:cNvGrpSpPr/>
        <p:nvPr/>
      </p:nvGrpSpPr>
      <p:grpSpPr>
        <a:xfrm>
          <a:off x="0" y="0"/>
          <a:ext cx="0" cy="0"/>
          <a:chOff x="0" y="0"/>
          <a:chExt cx="0" cy="0"/>
        </a:xfrm>
      </p:grpSpPr>
      <p:sp>
        <p:nvSpPr>
          <p:cNvPr id="40" name="Google Shape;40;p4"/>
          <p:cNvSpPr txBox="1"/>
          <p:nvPr>
            <p:ph type="title"/>
          </p:nvPr>
        </p:nvSpPr>
        <p:spPr>
          <a:xfrm>
            <a:off x="713225" y="539500"/>
            <a:ext cx="7717500" cy="691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sz="4600"/>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41" name="Google Shape;41;p4"/>
          <p:cNvSpPr txBox="1"/>
          <p:nvPr>
            <p:ph idx="1" type="body"/>
          </p:nvPr>
        </p:nvSpPr>
        <p:spPr>
          <a:xfrm>
            <a:off x="713225" y="1316250"/>
            <a:ext cx="7717500" cy="483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SzPts val="1100"/>
              <a:buFont typeface="Livvic"/>
              <a:buAutoNum type="arabicPeriod"/>
              <a:defRPr sz="1100"/>
            </a:lvl1pPr>
            <a:lvl2pPr indent="-298450" lvl="1" marL="914400" rtl="0">
              <a:spcBef>
                <a:spcPts val="0"/>
              </a:spcBef>
              <a:spcAft>
                <a:spcPts val="0"/>
              </a:spcAft>
              <a:buSzPts val="1100"/>
              <a:buFont typeface="Roboto Condensed Light"/>
              <a:buAutoNum type="alphaLcPeriod"/>
              <a:defRPr sz="1100"/>
            </a:lvl2pPr>
            <a:lvl3pPr indent="-298450" lvl="2" marL="1371600" rtl="0">
              <a:spcBef>
                <a:spcPts val="0"/>
              </a:spcBef>
              <a:spcAft>
                <a:spcPts val="0"/>
              </a:spcAft>
              <a:buSzPts val="1100"/>
              <a:buFont typeface="Roboto Condensed Light"/>
              <a:buAutoNum type="romanLcPeriod"/>
              <a:defRPr sz="1100"/>
            </a:lvl3pPr>
            <a:lvl4pPr indent="-298450" lvl="3" marL="1828800" rtl="0">
              <a:spcBef>
                <a:spcPts val="0"/>
              </a:spcBef>
              <a:spcAft>
                <a:spcPts val="0"/>
              </a:spcAft>
              <a:buSzPts val="1100"/>
              <a:buFont typeface="Roboto Condensed Light"/>
              <a:buAutoNum type="arabicPeriod"/>
              <a:defRPr sz="1100"/>
            </a:lvl4pPr>
            <a:lvl5pPr indent="-298450" lvl="4" marL="2286000" rtl="0">
              <a:spcBef>
                <a:spcPts val="0"/>
              </a:spcBef>
              <a:spcAft>
                <a:spcPts val="0"/>
              </a:spcAft>
              <a:buSzPts val="1100"/>
              <a:buFont typeface="Roboto Condensed Light"/>
              <a:buAutoNum type="alphaLcPeriod"/>
              <a:defRPr sz="1100"/>
            </a:lvl5pPr>
            <a:lvl6pPr indent="-298450" lvl="5" marL="2743200" rtl="0">
              <a:spcBef>
                <a:spcPts val="0"/>
              </a:spcBef>
              <a:spcAft>
                <a:spcPts val="0"/>
              </a:spcAft>
              <a:buSzPts val="1100"/>
              <a:buFont typeface="Roboto Condensed Light"/>
              <a:buAutoNum type="romanLcPeriod"/>
              <a:defRPr sz="1100"/>
            </a:lvl6pPr>
            <a:lvl7pPr indent="-298450" lvl="6" marL="3200400" rtl="0">
              <a:spcBef>
                <a:spcPts val="0"/>
              </a:spcBef>
              <a:spcAft>
                <a:spcPts val="0"/>
              </a:spcAft>
              <a:buSzPts val="1100"/>
              <a:buFont typeface="Roboto Condensed Light"/>
              <a:buAutoNum type="arabicPeriod"/>
              <a:defRPr sz="1100"/>
            </a:lvl7pPr>
            <a:lvl8pPr indent="-298450" lvl="7" marL="3657600" rtl="0">
              <a:spcBef>
                <a:spcPts val="0"/>
              </a:spcBef>
              <a:spcAft>
                <a:spcPts val="0"/>
              </a:spcAft>
              <a:buSzPts val="1100"/>
              <a:buFont typeface="Roboto Condensed Light"/>
              <a:buAutoNum type="alphaLcPeriod"/>
              <a:defRPr sz="1100"/>
            </a:lvl8pPr>
            <a:lvl9pPr indent="-298450" lvl="8" marL="4114800" rtl="0">
              <a:spcBef>
                <a:spcPts val="0"/>
              </a:spcBef>
              <a:spcAft>
                <a:spcPts val="0"/>
              </a:spcAft>
              <a:buSzPts val="1100"/>
              <a:buFont typeface="Roboto Condensed Light"/>
              <a:buAutoNum type="romanLcPeriod"/>
              <a:defRPr sz="1100"/>
            </a:lvl9pPr>
          </a:lstStyle>
          <a:p/>
        </p:txBody>
      </p:sp>
      <p:grpSp>
        <p:nvGrpSpPr>
          <p:cNvPr id="42" name="Google Shape;42;p4"/>
          <p:cNvGrpSpPr/>
          <p:nvPr/>
        </p:nvGrpSpPr>
        <p:grpSpPr>
          <a:xfrm flipH="1">
            <a:off x="545482" y="150635"/>
            <a:ext cx="313994" cy="205922"/>
            <a:chOff x="4277246" y="2003393"/>
            <a:chExt cx="464282" cy="304529"/>
          </a:xfrm>
        </p:grpSpPr>
        <p:sp>
          <p:nvSpPr>
            <p:cNvPr id="43" name="Google Shape;43;p4"/>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 name="Google Shape;46;p4"/>
          <p:cNvGrpSpPr/>
          <p:nvPr/>
        </p:nvGrpSpPr>
        <p:grpSpPr>
          <a:xfrm flipH="1" rot="-1286723">
            <a:off x="296478" y="4378844"/>
            <a:ext cx="191107" cy="352962"/>
            <a:chOff x="4848722" y="2011765"/>
            <a:chExt cx="394754" cy="728943"/>
          </a:xfrm>
        </p:grpSpPr>
        <p:sp>
          <p:nvSpPr>
            <p:cNvPr id="47" name="Google Shape;47;p4"/>
            <p:cNvSpPr/>
            <p:nvPr/>
          </p:nvSpPr>
          <p:spPr>
            <a:xfrm>
              <a:off x="4858689" y="2393361"/>
              <a:ext cx="89773" cy="231146"/>
            </a:xfrm>
            <a:custGeom>
              <a:rect b="b" l="l" r="r" t="t"/>
              <a:pathLst>
                <a:path extrusionOk="0" h="16373" w="6359">
                  <a:moveTo>
                    <a:pt x="1" y="1"/>
                  </a:moveTo>
                  <a:lnTo>
                    <a:pt x="1" y="16373"/>
                  </a:lnTo>
                  <a:lnTo>
                    <a:pt x="6359" y="16373"/>
                  </a:lnTo>
                  <a:lnTo>
                    <a:pt x="6359"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5020278" y="2393361"/>
              <a:ext cx="213217" cy="231146"/>
            </a:xfrm>
            <a:custGeom>
              <a:rect b="b" l="l" r="r" t="t"/>
              <a:pathLst>
                <a:path extrusionOk="0" h="16373" w="15103">
                  <a:moveTo>
                    <a:pt x="1" y="1"/>
                  </a:moveTo>
                  <a:lnTo>
                    <a:pt x="1" y="16373"/>
                  </a:lnTo>
                  <a:lnTo>
                    <a:pt x="15103" y="16373"/>
                  </a:lnTo>
                  <a:lnTo>
                    <a:pt x="1510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4848722" y="2126215"/>
              <a:ext cx="394754" cy="614492"/>
            </a:xfrm>
            <a:custGeom>
              <a:rect b="b" l="l" r="r" t="t"/>
              <a:pathLst>
                <a:path extrusionOk="0" h="43527" w="27962">
                  <a:moveTo>
                    <a:pt x="19248" y="1417"/>
                  </a:moveTo>
                  <a:lnTo>
                    <a:pt x="19248" y="3050"/>
                  </a:lnTo>
                  <a:cubicBezTo>
                    <a:pt x="19248" y="7107"/>
                    <a:pt x="21796" y="10798"/>
                    <a:pt x="25591" y="12234"/>
                  </a:cubicBezTo>
                  <a:cubicBezTo>
                    <a:pt x="26166" y="12454"/>
                    <a:pt x="26544" y="13002"/>
                    <a:pt x="26548" y="13620"/>
                  </a:cubicBezTo>
                  <a:lnTo>
                    <a:pt x="26548" y="39006"/>
                  </a:lnTo>
                  <a:cubicBezTo>
                    <a:pt x="26544" y="40720"/>
                    <a:pt x="25155" y="42113"/>
                    <a:pt x="23437" y="42113"/>
                  </a:cubicBezTo>
                  <a:lnTo>
                    <a:pt x="4521" y="42113"/>
                  </a:lnTo>
                  <a:cubicBezTo>
                    <a:pt x="2807" y="42113"/>
                    <a:pt x="1413" y="40720"/>
                    <a:pt x="1413" y="39006"/>
                  </a:cubicBezTo>
                  <a:lnTo>
                    <a:pt x="1413" y="13623"/>
                  </a:lnTo>
                  <a:cubicBezTo>
                    <a:pt x="1413" y="13006"/>
                    <a:pt x="1795" y="12454"/>
                    <a:pt x="2371" y="12234"/>
                  </a:cubicBezTo>
                  <a:cubicBezTo>
                    <a:pt x="6165" y="10798"/>
                    <a:pt x="8713" y="7107"/>
                    <a:pt x="8713" y="3054"/>
                  </a:cubicBezTo>
                  <a:lnTo>
                    <a:pt x="8713" y="1417"/>
                  </a:lnTo>
                  <a:close/>
                  <a:moveTo>
                    <a:pt x="7300" y="0"/>
                  </a:moveTo>
                  <a:lnTo>
                    <a:pt x="7300" y="3046"/>
                  </a:lnTo>
                  <a:cubicBezTo>
                    <a:pt x="7300" y="6520"/>
                    <a:pt x="5119" y="9682"/>
                    <a:pt x="1869" y="10913"/>
                  </a:cubicBezTo>
                  <a:cubicBezTo>
                    <a:pt x="745" y="11342"/>
                    <a:pt x="4" y="12419"/>
                    <a:pt x="0" y="13620"/>
                  </a:cubicBezTo>
                  <a:lnTo>
                    <a:pt x="0" y="39002"/>
                  </a:lnTo>
                  <a:cubicBezTo>
                    <a:pt x="4" y="41499"/>
                    <a:pt x="2027" y="43522"/>
                    <a:pt x="4521" y="43526"/>
                  </a:cubicBezTo>
                  <a:lnTo>
                    <a:pt x="23437" y="43526"/>
                  </a:lnTo>
                  <a:cubicBezTo>
                    <a:pt x="25934" y="43522"/>
                    <a:pt x="27957" y="41499"/>
                    <a:pt x="27961" y="39002"/>
                  </a:cubicBezTo>
                  <a:lnTo>
                    <a:pt x="27961" y="13620"/>
                  </a:lnTo>
                  <a:cubicBezTo>
                    <a:pt x="27953" y="12419"/>
                    <a:pt x="27212" y="11346"/>
                    <a:pt x="26093" y="10917"/>
                  </a:cubicBezTo>
                  <a:cubicBezTo>
                    <a:pt x="22842" y="9686"/>
                    <a:pt x="20661" y="6528"/>
                    <a:pt x="20661" y="3054"/>
                  </a:cubicBezTo>
                  <a:lnTo>
                    <a:pt x="206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4904966" y="2011765"/>
              <a:ext cx="282265" cy="134455"/>
            </a:xfrm>
            <a:custGeom>
              <a:rect b="b" l="l" r="r" t="t"/>
              <a:pathLst>
                <a:path extrusionOk="0" h="9524" w="19994">
                  <a:moveTo>
                    <a:pt x="18580" y="1413"/>
                  </a:moveTo>
                  <a:lnTo>
                    <a:pt x="18580" y="8111"/>
                  </a:lnTo>
                  <a:lnTo>
                    <a:pt x="1409" y="8111"/>
                  </a:lnTo>
                  <a:lnTo>
                    <a:pt x="1409" y="1413"/>
                  </a:lnTo>
                  <a:close/>
                  <a:moveTo>
                    <a:pt x="0" y="0"/>
                  </a:moveTo>
                  <a:lnTo>
                    <a:pt x="0" y="9524"/>
                  </a:lnTo>
                  <a:lnTo>
                    <a:pt x="19993" y="9524"/>
                  </a:lnTo>
                  <a:lnTo>
                    <a:pt x="199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4968185"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5036090"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5104051"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4"/>
          <p:cNvSpPr/>
          <p:nvPr/>
        </p:nvSpPr>
        <p:spPr>
          <a:xfrm flipH="1">
            <a:off x="8407975" y="705673"/>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609300" y="2114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flipH="1">
            <a:off x="8888350" y="6054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rot="10800000">
            <a:off x="8307775" y="49388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10800000">
            <a:off x="8938100" y="450522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97225" y="47900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10800000">
            <a:off x="97225" y="15072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271800" y="45972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 name="Google Shape;62;p4"/>
          <p:cNvGrpSpPr/>
          <p:nvPr/>
        </p:nvGrpSpPr>
        <p:grpSpPr>
          <a:xfrm flipH="1">
            <a:off x="8581422" y="4669739"/>
            <a:ext cx="306940" cy="289164"/>
            <a:chOff x="3522327" y="1976386"/>
            <a:chExt cx="510715" cy="481139"/>
          </a:xfrm>
        </p:grpSpPr>
        <p:sp>
          <p:nvSpPr>
            <p:cNvPr id="63" name="Google Shape;63;p4"/>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4"/>
          <p:cNvGrpSpPr/>
          <p:nvPr/>
        </p:nvGrpSpPr>
        <p:grpSpPr>
          <a:xfrm flipH="1" rot="1539925">
            <a:off x="8018216" y="91287"/>
            <a:ext cx="313979" cy="421444"/>
            <a:chOff x="4106283" y="2500625"/>
            <a:chExt cx="522432" cy="701244"/>
          </a:xfrm>
        </p:grpSpPr>
        <p:sp>
          <p:nvSpPr>
            <p:cNvPr id="72" name="Google Shape;72;p4"/>
            <p:cNvSpPr/>
            <p:nvPr/>
          </p:nvSpPr>
          <p:spPr>
            <a:xfrm>
              <a:off x="4258653" y="2963863"/>
              <a:ext cx="108309" cy="91030"/>
            </a:xfrm>
            <a:custGeom>
              <a:rect b="b" l="l" r="r" t="t"/>
              <a:pathLst>
                <a:path extrusionOk="0" h="6448" w="7672">
                  <a:moveTo>
                    <a:pt x="6039" y="1413"/>
                  </a:moveTo>
                  <a:lnTo>
                    <a:pt x="5514" y="5034"/>
                  </a:lnTo>
                  <a:lnTo>
                    <a:pt x="2159" y="5034"/>
                  </a:lnTo>
                  <a:lnTo>
                    <a:pt x="1634" y="1413"/>
                  </a:lnTo>
                  <a:close/>
                  <a:moveTo>
                    <a:pt x="1" y="0"/>
                  </a:moveTo>
                  <a:lnTo>
                    <a:pt x="939" y="6447"/>
                  </a:lnTo>
                  <a:lnTo>
                    <a:pt x="6737" y="6447"/>
                  </a:lnTo>
                  <a:lnTo>
                    <a:pt x="76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4106283" y="2500625"/>
              <a:ext cx="413106" cy="483200"/>
            </a:xfrm>
            <a:custGeom>
              <a:rect b="b" l="l" r="r" t="t"/>
              <a:pathLst>
                <a:path extrusionOk="0" h="34227" w="29262">
                  <a:moveTo>
                    <a:pt x="24672" y="1409"/>
                  </a:moveTo>
                  <a:cubicBezTo>
                    <a:pt x="26425" y="1413"/>
                    <a:pt x="27845" y="2834"/>
                    <a:pt x="27849" y="4586"/>
                  </a:cubicBezTo>
                  <a:lnTo>
                    <a:pt x="27849" y="24494"/>
                  </a:lnTo>
                  <a:cubicBezTo>
                    <a:pt x="27849" y="29080"/>
                    <a:pt x="24116" y="32813"/>
                    <a:pt x="19530" y="32813"/>
                  </a:cubicBezTo>
                  <a:lnTo>
                    <a:pt x="9732" y="32813"/>
                  </a:lnTo>
                  <a:cubicBezTo>
                    <a:pt x="5146" y="32813"/>
                    <a:pt x="1413" y="29080"/>
                    <a:pt x="1413" y="24494"/>
                  </a:cubicBezTo>
                  <a:lnTo>
                    <a:pt x="1413" y="4590"/>
                  </a:lnTo>
                  <a:cubicBezTo>
                    <a:pt x="1417" y="2834"/>
                    <a:pt x="2838" y="1413"/>
                    <a:pt x="4590" y="1413"/>
                  </a:cubicBezTo>
                  <a:lnTo>
                    <a:pt x="24672" y="1409"/>
                  </a:lnTo>
                  <a:close/>
                  <a:moveTo>
                    <a:pt x="4590" y="0"/>
                  </a:moveTo>
                  <a:cubicBezTo>
                    <a:pt x="2058" y="0"/>
                    <a:pt x="4" y="2054"/>
                    <a:pt x="0" y="4586"/>
                  </a:cubicBezTo>
                  <a:lnTo>
                    <a:pt x="0" y="24490"/>
                  </a:lnTo>
                  <a:cubicBezTo>
                    <a:pt x="0" y="29860"/>
                    <a:pt x="4366" y="34226"/>
                    <a:pt x="9732" y="34226"/>
                  </a:cubicBezTo>
                  <a:lnTo>
                    <a:pt x="19530" y="34226"/>
                  </a:lnTo>
                  <a:cubicBezTo>
                    <a:pt x="24896" y="34226"/>
                    <a:pt x="29262" y="29860"/>
                    <a:pt x="29258" y="24490"/>
                  </a:cubicBezTo>
                  <a:lnTo>
                    <a:pt x="29258" y="4586"/>
                  </a:lnTo>
                  <a:cubicBezTo>
                    <a:pt x="29258" y="2054"/>
                    <a:pt x="27204" y="0"/>
                    <a:pt x="2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4178438" y="2642153"/>
              <a:ext cx="268854" cy="279922"/>
            </a:xfrm>
            <a:custGeom>
              <a:rect b="b" l="l" r="r" t="t"/>
              <a:pathLst>
                <a:path extrusionOk="0" h="19828" w="19044">
                  <a:moveTo>
                    <a:pt x="0" y="0"/>
                  </a:moveTo>
                  <a:lnTo>
                    <a:pt x="0" y="10806"/>
                  </a:lnTo>
                  <a:cubicBezTo>
                    <a:pt x="0" y="15786"/>
                    <a:pt x="4038" y="19827"/>
                    <a:pt x="9022" y="19827"/>
                  </a:cubicBezTo>
                  <a:lnTo>
                    <a:pt x="10018" y="19827"/>
                  </a:lnTo>
                  <a:cubicBezTo>
                    <a:pt x="15002" y="19827"/>
                    <a:pt x="19044" y="15786"/>
                    <a:pt x="19044" y="10806"/>
                  </a:cubicBezTo>
                  <a:lnTo>
                    <a:pt x="1904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4221157" y="2571523"/>
              <a:ext cx="183302" cy="19962"/>
            </a:xfrm>
            <a:custGeom>
              <a:rect b="b" l="l" r="r" t="t"/>
              <a:pathLst>
                <a:path extrusionOk="0" h="1414" w="12984">
                  <a:moveTo>
                    <a:pt x="1" y="0"/>
                  </a:moveTo>
                  <a:lnTo>
                    <a:pt x="1" y="1413"/>
                  </a:lnTo>
                  <a:lnTo>
                    <a:pt x="12983" y="1413"/>
                  </a:lnTo>
                  <a:lnTo>
                    <a:pt x="12983"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4302855" y="2615499"/>
              <a:ext cx="325860" cy="586370"/>
            </a:xfrm>
            <a:custGeom>
              <a:rect b="b" l="l" r="r" t="t"/>
              <a:pathLst>
                <a:path extrusionOk="0" h="41535" w="23082">
                  <a:moveTo>
                    <a:pt x="21669" y="1"/>
                  </a:moveTo>
                  <a:lnTo>
                    <a:pt x="21669" y="30417"/>
                  </a:lnTo>
                  <a:cubicBezTo>
                    <a:pt x="21669" y="35767"/>
                    <a:pt x="17314" y="40122"/>
                    <a:pt x="11964" y="40122"/>
                  </a:cubicBezTo>
                  <a:lnTo>
                    <a:pt x="11119" y="40122"/>
                  </a:lnTo>
                  <a:cubicBezTo>
                    <a:pt x="5768" y="40122"/>
                    <a:pt x="1414" y="35767"/>
                    <a:pt x="1414" y="30417"/>
                  </a:cubicBezTo>
                  <a:lnTo>
                    <a:pt x="1" y="30417"/>
                  </a:lnTo>
                  <a:cubicBezTo>
                    <a:pt x="1" y="36547"/>
                    <a:pt x="4992" y="41535"/>
                    <a:pt x="11119" y="41535"/>
                  </a:cubicBezTo>
                  <a:lnTo>
                    <a:pt x="11964" y="41535"/>
                  </a:lnTo>
                  <a:cubicBezTo>
                    <a:pt x="18094" y="41535"/>
                    <a:pt x="23082" y="36547"/>
                    <a:pt x="23082" y="30417"/>
                  </a:cubicBezTo>
                  <a:lnTo>
                    <a:pt x="23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4379640" y="2665970"/>
              <a:ext cx="135288" cy="19962"/>
            </a:xfrm>
            <a:custGeom>
              <a:rect b="b" l="l" r="r" t="t"/>
              <a:pathLst>
                <a:path extrusionOk="0" h="1414" w="9583">
                  <a:moveTo>
                    <a:pt x="1" y="0"/>
                  </a:moveTo>
                  <a:lnTo>
                    <a:pt x="1" y="1413"/>
                  </a:lnTo>
                  <a:lnTo>
                    <a:pt x="9582" y="1413"/>
                  </a:lnTo>
                  <a:lnTo>
                    <a:pt x="9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4379640" y="2772133"/>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4379640" y="2878297"/>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 name="Google Shape;80;p4"/>
          <p:cNvSpPr/>
          <p:nvPr/>
        </p:nvSpPr>
        <p:spPr>
          <a:xfrm flipH="1">
            <a:off x="97225" y="411240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flipH="1">
            <a:off x="652375" y="496280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rot="10800000">
            <a:off x="1030675" y="440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_1">
    <p:spTree>
      <p:nvGrpSpPr>
        <p:cNvPr id="1292" name="Shape 1292"/>
        <p:cNvGrpSpPr/>
        <p:nvPr/>
      </p:nvGrpSpPr>
      <p:grpSpPr>
        <a:xfrm>
          <a:off x="0" y="0"/>
          <a:ext cx="0" cy="0"/>
          <a:chOff x="0" y="0"/>
          <a:chExt cx="0" cy="0"/>
        </a:xfrm>
      </p:grpSpPr>
      <p:sp>
        <p:nvSpPr>
          <p:cNvPr id="1293" name="Google Shape;1293;p31"/>
          <p:cNvSpPr/>
          <p:nvPr/>
        </p:nvSpPr>
        <p:spPr>
          <a:xfrm flipH="1">
            <a:off x="8190759" y="604012"/>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1"/>
          <p:cNvSpPr/>
          <p:nvPr/>
        </p:nvSpPr>
        <p:spPr>
          <a:xfrm flipH="1">
            <a:off x="-210291" y="4268962"/>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 name="Google Shape;1295;p31"/>
          <p:cNvGrpSpPr/>
          <p:nvPr/>
        </p:nvGrpSpPr>
        <p:grpSpPr>
          <a:xfrm rot="1332312">
            <a:off x="-87642" y="3521105"/>
            <a:ext cx="265406" cy="402253"/>
            <a:chOff x="3250805" y="3533264"/>
            <a:chExt cx="352189" cy="533783"/>
          </a:xfrm>
        </p:grpSpPr>
        <p:sp>
          <p:nvSpPr>
            <p:cNvPr id="1296" name="Google Shape;1296;p31"/>
            <p:cNvSpPr/>
            <p:nvPr/>
          </p:nvSpPr>
          <p:spPr>
            <a:xfrm>
              <a:off x="3343515" y="3654420"/>
              <a:ext cx="222421" cy="399878"/>
            </a:xfrm>
            <a:custGeom>
              <a:rect b="b" l="l" r="r" t="t"/>
              <a:pathLst>
                <a:path extrusionOk="0" h="28325" w="15755">
                  <a:moveTo>
                    <a:pt x="15751" y="0"/>
                  </a:moveTo>
                  <a:lnTo>
                    <a:pt x="0" y="4"/>
                  </a:lnTo>
                  <a:lnTo>
                    <a:pt x="0" y="18677"/>
                  </a:lnTo>
                  <a:cubicBezTo>
                    <a:pt x="0" y="23445"/>
                    <a:pt x="3386" y="27417"/>
                    <a:pt x="7879" y="28324"/>
                  </a:cubicBezTo>
                  <a:cubicBezTo>
                    <a:pt x="12462" y="27386"/>
                    <a:pt x="15755" y="23356"/>
                    <a:pt x="15751" y="18677"/>
                  </a:cubicBezTo>
                  <a:lnTo>
                    <a:pt x="1575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1"/>
            <p:cNvSpPr/>
            <p:nvPr/>
          </p:nvSpPr>
          <p:spPr>
            <a:xfrm>
              <a:off x="3454690" y="3724839"/>
              <a:ext cx="113039" cy="19948"/>
            </a:xfrm>
            <a:custGeom>
              <a:rect b="b" l="l" r="r" t="t"/>
              <a:pathLst>
                <a:path extrusionOk="0" h="1413" w="8007">
                  <a:moveTo>
                    <a:pt x="0" y="0"/>
                  </a:moveTo>
                  <a:lnTo>
                    <a:pt x="0" y="1413"/>
                  </a:lnTo>
                  <a:lnTo>
                    <a:pt x="8007" y="1413"/>
                  </a:lnTo>
                  <a:lnTo>
                    <a:pt x="8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1"/>
            <p:cNvSpPr/>
            <p:nvPr/>
          </p:nvSpPr>
          <p:spPr>
            <a:xfrm>
              <a:off x="3454690" y="3813609"/>
              <a:ext cx="113039" cy="19906"/>
            </a:xfrm>
            <a:custGeom>
              <a:rect b="b" l="l" r="r" t="t"/>
              <a:pathLst>
                <a:path extrusionOk="0" h="1410" w="8007">
                  <a:moveTo>
                    <a:pt x="0" y="1"/>
                  </a:moveTo>
                  <a:lnTo>
                    <a:pt x="0" y="1410"/>
                  </a:lnTo>
                  <a:lnTo>
                    <a:pt x="8007" y="1410"/>
                  </a:lnTo>
                  <a:lnTo>
                    <a:pt x="8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1"/>
            <p:cNvSpPr/>
            <p:nvPr/>
          </p:nvSpPr>
          <p:spPr>
            <a:xfrm>
              <a:off x="3454690" y="3902338"/>
              <a:ext cx="111189" cy="19962"/>
            </a:xfrm>
            <a:custGeom>
              <a:rect b="b" l="l" r="r" t="t"/>
              <a:pathLst>
                <a:path extrusionOk="0" h="1414" w="7876">
                  <a:moveTo>
                    <a:pt x="0" y="0"/>
                  </a:moveTo>
                  <a:lnTo>
                    <a:pt x="0" y="1413"/>
                  </a:lnTo>
                  <a:lnTo>
                    <a:pt x="7876" y="1413"/>
                  </a:lnTo>
                  <a:lnTo>
                    <a:pt x="78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1"/>
            <p:cNvSpPr/>
            <p:nvPr/>
          </p:nvSpPr>
          <p:spPr>
            <a:xfrm>
              <a:off x="3277953" y="3533264"/>
              <a:ext cx="297907" cy="533783"/>
            </a:xfrm>
            <a:custGeom>
              <a:rect b="b" l="l" r="r" t="t"/>
              <a:pathLst>
                <a:path extrusionOk="0" h="37810" w="21102">
                  <a:moveTo>
                    <a:pt x="19688" y="1414"/>
                  </a:moveTo>
                  <a:lnTo>
                    <a:pt x="19688" y="27259"/>
                  </a:lnTo>
                  <a:cubicBezTo>
                    <a:pt x="19688" y="31587"/>
                    <a:pt x="16619" y="35350"/>
                    <a:pt x="12381" y="36211"/>
                  </a:cubicBezTo>
                  <a:cubicBezTo>
                    <a:pt x="11778" y="36335"/>
                    <a:pt x="11164" y="36397"/>
                    <a:pt x="10551" y="36397"/>
                  </a:cubicBezTo>
                  <a:cubicBezTo>
                    <a:pt x="5513" y="36397"/>
                    <a:pt x="1413" y="32297"/>
                    <a:pt x="1413" y="27259"/>
                  </a:cubicBezTo>
                  <a:lnTo>
                    <a:pt x="1413" y="1414"/>
                  </a:lnTo>
                  <a:close/>
                  <a:moveTo>
                    <a:pt x="0" y="1"/>
                  </a:moveTo>
                  <a:lnTo>
                    <a:pt x="0" y="27259"/>
                  </a:lnTo>
                  <a:cubicBezTo>
                    <a:pt x="0" y="33077"/>
                    <a:pt x="4733" y="37810"/>
                    <a:pt x="10551" y="37810"/>
                  </a:cubicBezTo>
                  <a:cubicBezTo>
                    <a:pt x="11261" y="37810"/>
                    <a:pt x="11971" y="37740"/>
                    <a:pt x="12666" y="37593"/>
                  </a:cubicBezTo>
                  <a:cubicBezTo>
                    <a:pt x="17553" y="36601"/>
                    <a:pt x="21101" y="32254"/>
                    <a:pt x="21101" y="27259"/>
                  </a:cubicBezTo>
                  <a:lnTo>
                    <a:pt x="21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1"/>
            <p:cNvSpPr/>
            <p:nvPr/>
          </p:nvSpPr>
          <p:spPr>
            <a:xfrm>
              <a:off x="3250805" y="3533264"/>
              <a:ext cx="352189" cy="19962"/>
            </a:xfrm>
            <a:custGeom>
              <a:rect b="b" l="l" r="r" t="t"/>
              <a:pathLst>
                <a:path extrusionOk="0" h="1414" w="24947">
                  <a:moveTo>
                    <a:pt x="1" y="1"/>
                  </a:moveTo>
                  <a:lnTo>
                    <a:pt x="1" y="1414"/>
                  </a:lnTo>
                  <a:lnTo>
                    <a:pt x="24947" y="1414"/>
                  </a:lnTo>
                  <a:lnTo>
                    <a:pt x="24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 name="Google Shape;1302;p31"/>
          <p:cNvGrpSpPr/>
          <p:nvPr/>
        </p:nvGrpSpPr>
        <p:grpSpPr>
          <a:xfrm rot="-327161">
            <a:off x="466054" y="2780738"/>
            <a:ext cx="413443" cy="554952"/>
            <a:chOff x="4106283" y="2500625"/>
            <a:chExt cx="522432" cy="701244"/>
          </a:xfrm>
        </p:grpSpPr>
        <p:sp>
          <p:nvSpPr>
            <p:cNvPr id="1303" name="Google Shape;1303;p31"/>
            <p:cNvSpPr/>
            <p:nvPr/>
          </p:nvSpPr>
          <p:spPr>
            <a:xfrm>
              <a:off x="4258653" y="2963863"/>
              <a:ext cx="108309" cy="91030"/>
            </a:xfrm>
            <a:custGeom>
              <a:rect b="b" l="l" r="r" t="t"/>
              <a:pathLst>
                <a:path extrusionOk="0" h="6448" w="7672">
                  <a:moveTo>
                    <a:pt x="6039" y="1413"/>
                  </a:moveTo>
                  <a:lnTo>
                    <a:pt x="5514" y="5034"/>
                  </a:lnTo>
                  <a:lnTo>
                    <a:pt x="2159" y="5034"/>
                  </a:lnTo>
                  <a:lnTo>
                    <a:pt x="1634" y="1413"/>
                  </a:lnTo>
                  <a:close/>
                  <a:moveTo>
                    <a:pt x="1" y="0"/>
                  </a:moveTo>
                  <a:lnTo>
                    <a:pt x="939" y="6447"/>
                  </a:lnTo>
                  <a:lnTo>
                    <a:pt x="6737" y="6447"/>
                  </a:lnTo>
                  <a:lnTo>
                    <a:pt x="76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1"/>
            <p:cNvSpPr/>
            <p:nvPr/>
          </p:nvSpPr>
          <p:spPr>
            <a:xfrm>
              <a:off x="4106283" y="2500625"/>
              <a:ext cx="413106" cy="483200"/>
            </a:xfrm>
            <a:custGeom>
              <a:rect b="b" l="l" r="r" t="t"/>
              <a:pathLst>
                <a:path extrusionOk="0" h="34227" w="29262">
                  <a:moveTo>
                    <a:pt x="24672" y="1409"/>
                  </a:moveTo>
                  <a:cubicBezTo>
                    <a:pt x="26425" y="1413"/>
                    <a:pt x="27845" y="2834"/>
                    <a:pt x="27849" y="4586"/>
                  </a:cubicBezTo>
                  <a:lnTo>
                    <a:pt x="27849" y="24494"/>
                  </a:lnTo>
                  <a:cubicBezTo>
                    <a:pt x="27849" y="29080"/>
                    <a:pt x="24116" y="32813"/>
                    <a:pt x="19530" y="32813"/>
                  </a:cubicBezTo>
                  <a:lnTo>
                    <a:pt x="9732" y="32813"/>
                  </a:lnTo>
                  <a:cubicBezTo>
                    <a:pt x="5146" y="32813"/>
                    <a:pt x="1413" y="29080"/>
                    <a:pt x="1413" y="24494"/>
                  </a:cubicBezTo>
                  <a:lnTo>
                    <a:pt x="1413" y="4590"/>
                  </a:lnTo>
                  <a:cubicBezTo>
                    <a:pt x="1417" y="2834"/>
                    <a:pt x="2838" y="1413"/>
                    <a:pt x="4590" y="1413"/>
                  </a:cubicBezTo>
                  <a:lnTo>
                    <a:pt x="24672" y="1409"/>
                  </a:lnTo>
                  <a:close/>
                  <a:moveTo>
                    <a:pt x="4590" y="0"/>
                  </a:moveTo>
                  <a:cubicBezTo>
                    <a:pt x="2058" y="0"/>
                    <a:pt x="4" y="2054"/>
                    <a:pt x="0" y="4586"/>
                  </a:cubicBezTo>
                  <a:lnTo>
                    <a:pt x="0" y="24490"/>
                  </a:lnTo>
                  <a:cubicBezTo>
                    <a:pt x="0" y="29860"/>
                    <a:pt x="4366" y="34226"/>
                    <a:pt x="9732" y="34226"/>
                  </a:cubicBezTo>
                  <a:lnTo>
                    <a:pt x="19530" y="34226"/>
                  </a:lnTo>
                  <a:cubicBezTo>
                    <a:pt x="24896" y="34226"/>
                    <a:pt x="29262" y="29860"/>
                    <a:pt x="29258" y="24490"/>
                  </a:cubicBezTo>
                  <a:lnTo>
                    <a:pt x="29258" y="4586"/>
                  </a:lnTo>
                  <a:cubicBezTo>
                    <a:pt x="29258" y="2054"/>
                    <a:pt x="27204" y="0"/>
                    <a:pt x="2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1"/>
            <p:cNvSpPr/>
            <p:nvPr/>
          </p:nvSpPr>
          <p:spPr>
            <a:xfrm>
              <a:off x="4178438" y="2642153"/>
              <a:ext cx="268854" cy="279922"/>
            </a:xfrm>
            <a:custGeom>
              <a:rect b="b" l="l" r="r" t="t"/>
              <a:pathLst>
                <a:path extrusionOk="0" h="19828" w="19044">
                  <a:moveTo>
                    <a:pt x="0" y="0"/>
                  </a:moveTo>
                  <a:lnTo>
                    <a:pt x="0" y="10806"/>
                  </a:lnTo>
                  <a:cubicBezTo>
                    <a:pt x="0" y="15786"/>
                    <a:pt x="4038" y="19827"/>
                    <a:pt x="9022" y="19827"/>
                  </a:cubicBezTo>
                  <a:lnTo>
                    <a:pt x="10018" y="19827"/>
                  </a:lnTo>
                  <a:cubicBezTo>
                    <a:pt x="15002" y="19827"/>
                    <a:pt x="19044" y="15786"/>
                    <a:pt x="19044" y="10806"/>
                  </a:cubicBezTo>
                  <a:lnTo>
                    <a:pt x="1904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1"/>
            <p:cNvSpPr/>
            <p:nvPr/>
          </p:nvSpPr>
          <p:spPr>
            <a:xfrm>
              <a:off x="4221157" y="2571523"/>
              <a:ext cx="183302" cy="19962"/>
            </a:xfrm>
            <a:custGeom>
              <a:rect b="b" l="l" r="r" t="t"/>
              <a:pathLst>
                <a:path extrusionOk="0" h="1414" w="12984">
                  <a:moveTo>
                    <a:pt x="1" y="0"/>
                  </a:moveTo>
                  <a:lnTo>
                    <a:pt x="1" y="1413"/>
                  </a:lnTo>
                  <a:lnTo>
                    <a:pt x="12983" y="1413"/>
                  </a:lnTo>
                  <a:lnTo>
                    <a:pt x="12983"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1"/>
            <p:cNvSpPr/>
            <p:nvPr/>
          </p:nvSpPr>
          <p:spPr>
            <a:xfrm>
              <a:off x="4302855" y="2615499"/>
              <a:ext cx="325860" cy="586370"/>
            </a:xfrm>
            <a:custGeom>
              <a:rect b="b" l="l" r="r" t="t"/>
              <a:pathLst>
                <a:path extrusionOk="0" h="41535" w="23082">
                  <a:moveTo>
                    <a:pt x="21669" y="1"/>
                  </a:moveTo>
                  <a:lnTo>
                    <a:pt x="21669" y="30417"/>
                  </a:lnTo>
                  <a:cubicBezTo>
                    <a:pt x="21669" y="35767"/>
                    <a:pt x="17314" y="40122"/>
                    <a:pt x="11964" y="40122"/>
                  </a:cubicBezTo>
                  <a:lnTo>
                    <a:pt x="11119" y="40122"/>
                  </a:lnTo>
                  <a:cubicBezTo>
                    <a:pt x="5768" y="40122"/>
                    <a:pt x="1414" y="35767"/>
                    <a:pt x="1414" y="30417"/>
                  </a:cubicBezTo>
                  <a:lnTo>
                    <a:pt x="1" y="30417"/>
                  </a:lnTo>
                  <a:cubicBezTo>
                    <a:pt x="1" y="36547"/>
                    <a:pt x="4992" y="41535"/>
                    <a:pt x="11119" y="41535"/>
                  </a:cubicBezTo>
                  <a:lnTo>
                    <a:pt x="11964" y="41535"/>
                  </a:lnTo>
                  <a:cubicBezTo>
                    <a:pt x="18094" y="41535"/>
                    <a:pt x="23082" y="36547"/>
                    <a:pt x="23082" y="30417"/>
                  </a:cubicBezTo>
                  <a:lnTo>
                    <a:pt x="23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1"/>
            <p:cNvSpPr/>
            <p:nvPr/>
          </p:nvSpPr>
          <p:spPr>
            <a:xfrm>
              <a:off x="4379640" y="2665970"/>
              <a:ext cx="135288" cy="19962"/>
            </a:xfrm>
            <a:custGeom>
              <a:rect b="b" l="l" r="r" t="t"/>
              <a:pathLst>
                <a:path extrusionOk="0" h="1414" w="9583">
                  <a:moveTo>
                    <a:pt x="1" y="0"/>
                  </a:moveTo>
                  <a:lnTo>
                    <a:pt x="1" y="1413"/>
                  </a:lnTo>
                  <a:lnTo>
                    <a:pt x="9582" y="1413"/>
                  </a:lnTo>
                  <a:lnTo>
                    <a:pt x="9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1"/>
            <p:cNvSpPr/>
            <p:nvPr/>
          </p:nvSpPr>
          <p:spPr>
            <a:xfrm>
              <a:off x="4379640" y="2772133"/>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1"/>
            <p:cNvSpPr/>
            <p:nvPr/>
          </p:nvSpPr>
          <p:spPr>
            <a:xfrm>
              <a:off x="4379640" y="2878297"/>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31"/>
          <p:cNvGrpSpPr/>
          <p:nvPr/>
        </p:nvGrpSpPr>
        <p:grpSpPr>
          <a:xfrm rot="512860">
            <a:off x="-169597" y="1192821"/>
            <a:ext cx="429323" cy="579666"/>
            <a:chOff x="3743647" y="3305789"/>
            <a:chExt cx="582220" cy="786105"/>
          </a:xfrm>
        </p:grpSpPr>
        <p:sp>
          <p:nvSpPr>
            <p:cNvPr id="1312" name="Google Shape;1312;p31"/>
            <p:cNvSpPr/>
            <p:nvPr/>
          </p:nvSpPr>
          <p:spPr>
            <a:xfrm>
              <a:off x="3855909" y="3305789"/>
              <a:ext cx="215122" cy="399059"/>
            </a:xfrm>
            <a:custGeom>
              <a:rect b="b" l="l" r="r" t="t"/>
              <a:pathLst>
                <a:path extrusionOk="0" h="28267" w="15238">
                  <a:moveTo>
                    <a:pt x="13825" y="1413"/>
                  </a:moveTo>
                  <a:lnTo>
                    <a:pt x="13825" y="26853"/>
                  </a:lnTo>
                  <a:lnTo>
                    <a:pt x="1410" y="26853"/>
                  </a:lnTo>
                  <a:lnTo>
                    <a:pt x="1410" y="1413"/>
                  </a:lnTo>
                  <a:close/>
                  <a:moveTo>
                    <a:pt x="1" y="1"/>
                  </a:moveTo>
                  <a:lnTo>
                    <a:pt x="1" y="28266"/>
                  </a:lnTo>
                  <a:lnTo>
                    <a:pt x="15238" y="28266"/>
                  </a:lnTo>
                  <a:lnTo>
                    <a:pt x="1523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1"/>
            <p:cNvSpPr/>
            <p:nvPr/>
          </p:nvSpPr>
          <p:spPr>
            <a:xfrm>
              <a:off x="3900549" y="3684886"/>
              <a:ext cx="125843" cy="89717"/>
            </a:xfrm>
            <a:custGeom>
              <a:rect b="b" l="l" r="r" t="t"/>
              <a:pathLst>
                <a:path extrusionOk="0" h="6355" w="8914">
                  <a:moveTo>
                    <a:pt x="7501" y="1413"/>
                  </a:moveTo>
                  <a:lnTo>
                    <a:pt x="7501" y="4942"/>
                  </a:lnTo>
                  <a:lnTo>
                    <a:pt x="1413" y="4942"/>
                  </a:lnTo>
                  <a:lnTo>
                    <a:pt x="1413" y="1413"/>
                  </a:lnTo>
                  <a:close/>
                  <a:moveTo>
                    <a:pt x="0" y="0"/>
                  </a:moveTo>
                  <a:lnTo>
                    <a:pt x="0" y="6355"/>
                  </a:lnTo>
                  <a:lnTo>
                    <a:pt x="8914" y="6355"/>
                  </a:lnTo>
                  <a:lnTo>
                    <a:pt x="89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1"/>
            <p:cNvSpPr/>
            <p:nvPr/>
          </p:nvSpPr>
          <p:spPr>
            <a:xfrm>
              <a:off x="3816183" y="3413477"/>
              <a:ext cx="294576" cy="19962"/>
            </a:xfrm>
            <a:custGeom>
              <a:rect b="b" l="l" r="r" t="t"/>
              <a:pathLst>
                <a:path extrusionOk="0" h="1414" w="20866">
                  <a:moveTo>
                    <a:pt x="0" y="1"/>
                  </a:moveTo>
                  <a:lnTo>
                    <a:pt x="0" y="1414"/>
                  </a:lnTo>
                  <a:lnTo>
                    <a:pt x="20866" y="1414"/>
                  </a:lnTo>
                  <a:lnTo>
                    <a:pt x="208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1"/>
            <p:cNvSpPr/>
            <p:nvPr/>
          </p:nvSpPr>
          <p:spPr>
            <a:xfrm>
              <a:off x="3816183" y="3305789"/>
              <a:ext cx="294576" cy="19962"/>
            </a:xfrm>
            <a:custGeom>
              <a:rect b="b" l="l" r="r" t="t"/>
              <a:pathLst>
                <a:path extrusionOk="0" h="1414" w="20866">
                  <a:moveTo>
                    <a:pt x="0" y="1"/>
                  </a:moveTo>
                  <a:lnTo>
                    <a:pt x="0" y="1413"/>
                  </a:lnTo>
                  <a:lnTo>
                    <a:pt x="20866" y="1413"/>
                  </a:lnTo>
                  <a:lnTo>
                    <a:pt x="208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1"/>
            <p:cNvSpPr/>
            <p:nvPr/>
          </p:nvSpPr>
          <p:spPr>
            <a:xfrm>
              <a:off x="3817114" y="3519429"/>
              <a:ext cx="508752" cy="433492"/>
            </a:xfrm>
            <a:custGeom>
              <a:rect b="b" l="l" r="r" t="t"/>
              <a:pathLst>
                <a:path extrusionOk="0" h="30706" w="36037">
                  <a:moveTo>
                    <a:pt x="10369" y="0"/>
                  </a:moveTo>
                  <a:lnTo>
                    <a:pt x="10369" y="1413"/>
                  </a:lnTo>
                  <a:lnTo>
                    <a:pt x="20680" y="1413"/>
                  </a:lnTo>
                  <a:cubicBezTo>
                    <a:pt x="28370" y="1413"/>
                    <a:pt x="34624" y="7667"/>
                    <a:pt x="34624" y="15353"/>
                  </a:cubicBezTo>
                  <a:cubicBezTo>
                    <a:pt x="34624" y="23043"/>
                    <a:pt x="28370" y="29297"/>
                    <a:pt x="20680" y="29297"/>
                  </a:cubicBezTo>
                  <a:lnTo>
                    <a:pt x="0" y="29297"/>
                  </a:lnTo>
                  <a:lnTo>
                    <a:pt x="0" y="30706"/>
                  </a:lnTo>
                  <a:lnTo>
                    <a:pt x="20680" y="30706"/>
                  </a:lnTo>
                  <a:cubicBezTo>
                    <a:pt x="29146" y="30706"/>
                    <a:pt x="36037" y="23819"/>
                    <a:pt x="36037" y="15353"/>
                  </a:cubicBezTo>
                  <a:cubicBezTo>
                    <a:pt x="36037" y="6887"/>
                    <a:pt x="29146" y="0"/>
                    <a:pt x="206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1"/>
            <p:cNvSpPr/>
            <p:nvPr/>
          </p:nvSpPr>
          <p:spPr>
            <a:xfrm>
              <a:off x="3900605" y="3466502"/>
              <a:ext cx="125745" cy="125745"/>
            </a:xfrm>
            <a:custGeom>
              <a:rect b="b" l="l" r="r" t="t"/>
              <a:pathLst>
                <a:path extrusionOk="0" h="8907" w="8907">
                  <a:moveTo>
                    <a:pt x="4455" y="1"/>
                  </a:moveTo>
                  <a:cubicBezTo>
                    <a:pt x="1996" y="1"/>
                    <a:pt x="0" y="1993"/>
                    <a:pt x="0" y="4452"/>
                  </a:cubicBezTo>
                  <a:cubicBezTo>
                    <a:pt x="0" y="6911"/>
                    <a:pt x="1996" y="8907"/>
                    <a:pt x="4455" y="8907"/>
                  </a:cubicBezTo>
                  <a:cubicBezTo>
                    <a:pt x="6914" y="8907"/>
                    <a:pt x="8906" y="6911"/>
                    <a:pt x="8906" y="4452"/>
                  </a:cubicBezTo>
                  <a:cubicBezTo>
                    <a:pt x="8906" y="1993"/>
                    <a:pt x="6914" y="1"/>
                    <a:pt x="4455" y="1"/>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1"/>
            <p:cNvSpPr/>
            <p:nvPr/>
          </p:nvSpPr>
          <p:spPr>
            <a:xfrm>
              <a:off x="3786860" y="3851331"/>
              <a:ext cx="353220" cy="51952"/>
            </a:xfrm>
            <a:custGeom>
              <a:rect b="b" l="l" r="r" t="t"/>
              <a:pathLst>
                <a:path extrusionOk="0" h="3680" w="25020">
                  <a:moveTo>
                    <a:pt x="1" y="0"/>
                  </a:moveTo>
                  <a:lnTo>
                    <a:pt x="1" y="3679"/>
                  </a:lnTo>
                  <a:lnTo>
                    <a:pt x="25020" y="3679"/>
                  </a:lnTo>
                  <a:lnTo>
                    <a:pt x="2502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1"/>
            <p:cNvSpPr/>
            <p:nvPr/>
          </p:nvSpPr>
          <p:spPr>
            <a:xfrm>
              <a:off x="3743647" y="4005777"/>
              <a:ext cx="437854" cy="86117"/>
            </a:xfrm>
            <a:custGeom>
              <a:rect b="b" l="l" r="r" t="t"/>
              <a:pathLst>
                <a:path extrusionOk="0" h="6100" w="31015">
                  <a:moveTo>
                    <a:pt x="22668" y="1417"/>
                  </a:moveTo>
                  <a:cubicBezTo>
                    <a:pt x="25112" y="1417"/>
                    <a:pt x="27390" y="2649"/>
                    <a:pt x="28733" y="4691"/>
                  </a:cubicBezTo>
                  <a:lnTo>
                    <a:pt x="2282" y="4691"/>
                  </a:lnTo>
                  <a:cubicBezTo>
                    <a:pt x="3625" y="2649"/>
                    <a:pt x="5903" y="1417"/>
                    <a:pt x="8346" y="1417"/>
                  </a:cubicBezTo>
                  <a:close/>
                  <a:moveTo>
                    <a:pt x="8346" y="0"/>
                  </a:moveTo>
                  <a:cubicBezTo>
                    <a:pt x="4938" y="4"/>
                    <a:pt x="1849" y="2000"/>
                    <a:pt x="448" y="5104"/>
                  </a:cubicBezTo>
                  <a:lnTo>
                    <a:pt x="0" y="6100"/>
                  </a:lnTo>
                  <a:lnTo>
                    <a:pt x="31015" y="6100"/>
                  </a:lnTo>
                  <a:lnTo>
                    <a:pt x="30567" y="5104"/>
                  </a:lnTo>
                  <a:cubicBezTo>
                    <a:pt x="29165" y="2000"/>
                    <a:pt x="26077" y="4"/>
                    <a:pt x="226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1"/>
            <p:cNvSpPr/>
            <p:nvPr/>
          </p:nvSpPr>
          <p:spPr>
            <a:xfrm>
              <a:off x="3925339" y="3933015"/>
              <a:ext cx="76206" cy="92724"/>
            </a:xfrm>
            <a:custGeom>
              <a:rect b="b" l="l" r="r" t="t"/>
              <a:pathLst>
                <a:path extrusionOk="0" h="6568" w="5398">
                  <a:moveTo>
                    <a:pt x="3985" y="1410"/>
                  </a:moveTo>
                  <a:lnTo>
                    <a:pt x="3985" y="5154"/>
                  </a:lnTo>
                  <a:lnTo>
                    <a:pt x="1414" y="5154"/>
                  </a:lnTo>
                  <a:lnTo>
                    <a:pt x="1414" y="1410"/>
                  </a:lnTo>
                  <a:close/>
                  <a:moveTo>
                    <a:pt x="1" y="1"/>
                  </a:moveTo>
                  <a:lnTo>
                    <a:pt x="1" y="6567"/>
                  </a:lnTo>
                  <a:lnTo>
                    <a:pt x="5398" y="6567"/>
                  </a:lnTo>
                  <a:lnTo>
                    <a:pt x="53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31"/>
          <p:cNvGrpSpPr/>
          <p:nvPr/>
        </p:nvGrpSpPr>
        <p:grpSpPr>
          <a:xfrm rot="-783996">
            <a:off x="302971" y="-80340"/>
            <a:ext cx="537491" cy="631770"/>
            <a:chOff x="8071717" y="2421860"/>
            <a:chExt cx="443820" cy="521710"/>
          </a:xfrm>
        </p:grpSpPr>
        <p:grpSp>
          <p:nvGrpSpPr>
            <p:cNvPr id="1322" name="Google Shape;1322;p31"/>
            <p:cNvGrpSpPr/>
            <p:nvPr/>
          </p:nvGrpSpPr>
          <p:grpSpPr>
            <a:xfrm>
              <a:off x="8071717" y="2421860"/>
              <a:ext cx="443820" cy="521710"/>
              <a:chOff x="8071475" y="2521207"/>
              <a:chExt cx="359252" cy="422301"/>
            </a:xfrm>
          </p:grpSpPr>
          <p:sp>
            <p:nvSpPr>
              <p:cNvPr id="1323" name="Google Shape;1323;p31"/>
              <p:cNvSpPr/>
              <p:nvPr/>
            </p:nvSpPr>
            <p:spPr>
              <a:xfrm>
                <a:off x="8071475" y="2533659"/>
                <a:ext cx="234159" cy="276670"/>
              </a:xfrm>
              <a:custGeom>
                <a:rect b="b" l="l" r="r" t="t"/>
                <a:pathLst>
                  <a:path extrusionOk="0" fill="none" h="6710" w="5679">
                    <a:moveTo>
                      <a:pt x="1165" y="0"/>
                    </a:moveTo>
                    <a:lnTo>
                      <a:pt x="1021" y="0"/>
                    </a:lnTo>
                    <a:cubicBezTo>
                      <a:pt x="458" y="0"/>
                      <a:pt x="0" y="458"/>
                      <a:pt x="0" y="1024"/>
                    </a:cubicBezTo>
                    <a:lnTo>
                      <a:pt x="0" y="3872"/>
                    </a:lnTo>
                    <a:cubicBezTo>
                      <a:pt x="0" y="5440"/>
                      <a:pt x="1270" y="6709"/>
                      <a:pt x="2838" y="6709"/>
                    </a:cubicBezTo>
                    <a:lnTo>
                      <a:pt x="2838" y="6709"/>
                    </a:lnTo>
                    <a:cubicBezTo>
                      <a:pt x="4406" y="6709"/>
                      <a:pt x="5679" y="5440"/>
                      <a:pt x="5679" y="3872"/>
                    </a:cubicBezTo>
                    <a:lnTo>
                      <a:pt x="5679" y="1021"/>
                    </a:lnTo>
                    <a:cubicBezTo>
                      <a:pt x="5679" y="458"/>
                      <a:pt x="5221" y="0"/>
                      <a:pt x="4654" y="0"/>
                    </a:cubicBezTo>
                    <a:lnTo>
                      <a:pt x="4654"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1"/>
              <p:cNvSpPr/>
              <p:nvPr/>
            </p:nvSpPr>
            <p:spPr>
              <a:xfrm>
                <a:off x="8338944" y="2534978"/>
                <a:ext cx="91784" cy="91701"/>
              </a:xfrm>
              <a:custGeom>
                <a:rect b="b" l="l" r="r" t="t"/>
                <a:pathLst>
                  <a:path extrusionOk="0" fill="none" h="2224" w="2226">
                    <a:moveTo>
                      <a:pt x="2226" y="1271"/>
                    </a:moveTo>
                    <a:cubicBezTo>
                      <a:pt x="2222" y="423"/>
                      <a:pt x="1198" y="1"/>
                      <a:pt x="599" y="600"/>
                    </a:cubicBezTo>
                    <a:cubicBezTo>
                      <a:pt x="0" y="1199"/>
                      <a:pt x="426" y="2223"/>
                      <a:pt x="1273" y="2223"/>
                    </a:cubicBezTo>
                    <a:cubicBezTo>
                      <a:pt x="1797" y="2223"/>
                      <a:pt x="2226" y="1798"/>
                      <a:pt x="2226" y="1271"/>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1"/>
              <p:cNvSpPr/>
              <p:nvPr/>
            </p:nvSpPr>
            <p:spPr>
              <a:xfrm>
                <a:off x="8107099" y="2521207"/>
                <a:ext cx="24863" cy="24904"/>
              </a:xfrm>
              <a:custGeom>
                <a:rect b="b" l="l" r="r" t="t"/>
                <a:pathLst>
                  <a:path extrusionOk="0" fill="none" h="604" w="603">
                    <a:moveTo>
                      <a:pt x="603" y="302"/>
                    </a:moveTo>
                    <a:cubicBezTo>
                      <a:pt x="603" y="469"/>
                      <a:pt x="468" y="603"/>
                      <a:pt x="301" y="603"/>
                    </a:cubicBezTo>
                    <a:cubicBezTo>
                      <a:pt x="134" y="603"/>
                      <a:pt x="0" y="469"/>
                      <a:pt x="0" y="302"/>
                    </a:cubicBezTo>
                    <a:cubicBezTo>
                      <a:pt x="0" y="135"/>
                      <a:pt x="134" y="1"/>
                      <a:pt x="301" y="1"/>
                    </a:cubicBezTo>
                    <a:cubicBezTo>
                      <a:pt x="468" y="1"/>
                      <a:pt x="603" y="135"/>
                      <a:pt x="603"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1"/>
              <p:cNvSpPr/>
              <p:nvPr/>
            </p:nvSpPr>
            <p:spPr>
              <a:xfrm>
                <a:off x="8249306" y="2521207"/>
                <a:ext cx="24740" cy="24904"/>
              </a:xfrm>
              <a:custGeom>
                <a:rect b="b" l="l" r="r" t="t"/>
                <a:pathLst>
                  <a:path extrusionOk="0" fill="none" h="604" w="600">
                    <a:moveTo>
                      <a:pt x="600" y="302"/>
                    </a:moveTo>
                    <a:cubicBezTo>
                      <a:pt x="600" y="469"/>
                      <a:pt x="466" y="603"/>
                      <a:pt x="302" y="603"/>
                    </a:cubicBezTo>
                    <a:cubicBezTo>
                      <a:pt x="135" y="603"/>
                      <a:pt x="1" y="469"/>
                      <a:pt x="1" y="302"/>
                    </a:cubicBezTo>
                    <a:cubicBezTo>
                      <a:pt x="1" y="135"/>
                      <a:pt x="135" y="1"/>
                      <a:pt x="302" y="1"/>
                    </a:cubicBezTo>
                    <a:cubicBezTo>
                      <a:pt x="466" y="1"/>
                      <a:pt x="600" y="135"/>
                      <a:pt x="600"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1"/>
              <p:cNvSpPr/>
              <p:nvPr/>
            </p:nvSpPr>
            <p:spPr>
              <a:xfrm>
                <a:off x="8188614" y="2626636"/>
                <a:ext cx="202864" cy="316872"/>
              </a:xfrm>
              <a:custGeom>
                <a:rect b="b" l="l" r="r" t="t"/>
                <a:pathLst>
                  <a:path extrusionOk="0" fill="none" h="7685" w="4920">
                    <a:moveTo>
                      <a:pt x="0" y="4454"/>
                    </a:moveTo>
                    <a:lnTo>
                      <a:pt x="0" y="5224"/>
                    </a:lnTo>
                    <a:cubicBezTo>
                      <a:pt x="0" y="6585"/>
                      <a:pt x="1100" y="7685"/>
                      <a:pt x="2458" y="7685"/>
                    </a:cubicBezTo>
                    <a:lnTo>
                      <a:pt x="2458" y="7685"/>
                    </a:lnTo>
                    <a:cubicBezTo>
                      <a:pt x="3820" y="7685"/>
                      <a:pt x="4919" y="6585"/>
                      <a:pt x="4919" y="5224"/>
                    </a:cubicBezTo>
                    <a:lnTo>
                      <a:pt x="4919"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 name="Google Shape;1328;p31"/>
            <p:cNvSpPr/>
            <p:nvPr/>
          </p:nvSpPr>
          <p:spPr>
            <a:xfrm>
              <a:off x="8436649" y="2472701"/>
              <a:ext cx="61200" cy="6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 name="Google Shape;1329;p31"/>
          <p:cNvSpPr/>
          <p:nvPr/>
        </p:nvSpPr>
        <p:spPr>
          <a:xfrm>
            <a:off x="383488" y="21760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 name="Google Shape;1330;p31"/>
          <p:cNvGrpSpPr/>
          <p:nvPr/>
        </p:nvGrpSpPr>
        <p:grpSpPr>
          <a:xfrm rot="1460389">
            <a:off x="8603919" y="4643170"/>
            <a:ext cx="261034" cy="431854"/>
            <a:chOff x="2994713" y="2224360"/>
            <a:chExt cx="333286" cy="551387"/>
          </a:xfrm>
        </p:grpSpPr>
        <p:sp>
          <p:nvSpPr>
            <p:cNvPr id="1331" name="Google Shape;1331;p31"/>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1"/>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1"/>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1"/>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1"/>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1"/>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 name="Google Shape;1337;p31"/>
          <p:cNvGrpSpPr/>
          <p:nvPr/>
        </p:nvGrpSpPr>
        <p:grpSpPr>
          <a:xfrm>
            <a:off x="8854533" y="2762346"/>
            <a:ext cx="399992" cy="376828"/>
            <a:chOff x="3522327" y="1976386"/>
            <a:chExt cx="510715" cy="481139"/>
          </a:xfrm>
        </p:grpSpPr>
        <p:sp>
          <p:nvSpPr>
            <p:cNvPr id="1338" name="Google Shape;1338;p31"/>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1"/>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1"/>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1"/>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1"/>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1"/>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1"/>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1"/>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31"/>
          <p:cNvGrpSpPr/>
          <p:nvPr/>
        </p:nvGrpSpPr>
        <p:grpSpPr>
          <a:xfrm>
            <a:off x="8301336" y="3720103"/>
            <a:ext cx="363626" cy="238507"/>
            <a:chOff x="4277246" y="2003393"/>
            <a:chExt cx="464282" cy="304529"/>
          </a:xfrm>
        </p:grpSpPr>
        <p:sp>
          <p:nvSpPr>
            <p:cNvPr id="1347" name="Google Shape;1347;p31"/>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1"/>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1"/>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 name="Google Shape;1350;p31"/>
          <p:cNvSpPr/>
          <p:nvPr/>
        </p:nvSpPr>
        <p:spPr>
          <a:xfrm>
            <a:off x="8380675" y="44221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1"/>
          <p:cNvSpPr/>
          <p:nvPr/>
        </p:nvSpPr>
        <p:spPr>
          <a:xfrm>
            <a:off x="8526525" y="24572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1"/>
          <p:cNvSpPr/>
          <p:nvPr/>
        </p:nvSpPr>
        <p:spPr>
          <a:xfrm>
            <a:off x="663125" y="39585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1"/>
          <p:cNvSpPr/>
          <p:nvPr/>
        </p:nvSpPr>
        <p:spPr>
          <a:xfrm>
            <a:off x="283288" y="83395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1"/>
          <p:cNvSpPr/>
          <p:nvPr/>
        </p:nvSpPr>
        <p:spPr>
          <a:xfrm>
            <a:off x="8854525" y="36198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1"/>
          <p:cNvSpPr/>
          <p:nvPr/>
        </p:nvSpPr>
        <p:spPr>
          <a:xfrm>
            <a:off x="8942350" y="20812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359" name="Shape 1359"/>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360" name="Shape 1360"/>
        <p:cNvGrpSpPr/>
        <p:nvPr/>
      </p:nvGrpSpPr>
      <p:grpSpPr>
        <a:xfrm>
          <a:off x="0" y="0"/>
          <a:ext cx="0" cy="0"/>
          <a:chOff x="0" y="0"/>
          <a:chExt cx="0" cy="0"/>
        </a:xfrm>
      </p:grpSpPr>
      <p:sp>
        <p:nvSpPr>
          <p:cNvPr id="1361" name="Google Shape;1361;p3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3" name="Shape 83"/>
        <p:cNvGrpSpPr/>
        <p:nvPr/>
      </p:nvGrpSpPr>
      <p:grpSpPr>
        <a:xfrm>
          <a:off x="0" y="0"/>
          <a:ext cx="0" cy="0"/>
          <a:chOff x="0" y="0"/>
          <a:chExt cx="0" cy="0"/>
        </a:xfrm>
      </p:grpSpPr>
      <p:grpSp>
        <p:nvGrpSpPr>
          <p:cNvPr id="84" name="Google Shape;84;p5"/>
          <p:cNvGrpSpPr/>
          <p:nvPr/>
        </p:nvGrpSpPr>
        <p:grpSpPr>
          <a:xfrm flipH="1" rot="10800000">
            <a:off x="185086" y="4354235"/>
            <a:ext cx="295500" cy="278387"/>
            <a:chOff x="3522327" y="1976386"/>
            <a:chExt cx="510715" cy="481139"/>
          </a:xfrm>
        </p:grpSpPr>
        <p:sp>
          <p:nvSpPr>
            <p:cNvPr id="85" name="Google Shape;85;p5"/>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5"/>
          <p:cNvGrpSpPr/>
          <p:nvPr/>
        </p:nvGrpSpPr>
        <p:grpSpPr>
          <a:xfrm>
            <a:off x="898327" y="4784581"/>
            <a:ext cx="295504" cy="248969"/>
            <a:chOff x="4264060" y="1424745"/>
            <a:chExt cx="543905" cy="458254"/>
          </a:xfrm>
        </p:grpSpPr>
        <p:sp>
          <p:nvSpPr>
            <p:cNvPr id="94" name="Google Shape;94;p5"/>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5"/>
          <p:cNvSpPr/>
          <p:nvPr/>
        </p:nvSpPr>
        <p:spPr>
          <a:xfrm flipH="1" rot="10800000">
            <a:off x="330350" y="4933342"/>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flipH="1" rot="10800000">
            <a:off x="8614826" y="111270"/>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flipH="1" rot="10800000">
            <a:off x="7989200" y="111267"/>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5"/>
          <p:cNvGrpSpPr/>
          <p:nvPr/>
        </p:nvGrpSpPr>
        <p:grpSpPr>
          <a:xfrm flipH="1" rot="9624812">
            <a:off x="8759830" y="812925"/>
            <a:ext cx="171897" cy="398361"/>
            <a:chOff x="3789373" y="1135858"/>
            <a:chExt cx="273103" cy="632902"/>
          </a:xfrm>
        </p:grpSpPr>
        <p:sp>
          <p:nvSpPr>
            <p:cNvPr id="100" name="Google Shape;100;p5"/>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5"/>
          <p:cNvSpPr/>
          <p:nvPr/>
        </p:nvSpPr>
        <p:spPr>
          <a:xfrm flipH="1" rot="10800000">
            <a:off x="232700" y="2765392"/>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flipH="1" rot="10800000">
            <a:off x="8089400" y="4933342"/>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flipH="1" rot="10800000">
            <a:off x="8449076" y="4368945"/>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
          <p:cNvSpPr/>
          <p:nvPr/>
        </p:nvSpPr>
        <p:spPr>
          <a:xfrm>
            <a:off x="185075" y="899267"/>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5"/>
          <p:cNvGrpSpPr/>
          <p:nvPr/>
        </p:nvGrpSpPr>
        <p:grpSpPr>
          <a:xfrm rot="1591502">
            <a:off x="8790617" y="4755035"/>
            <a:ext cx="202991" cy="307656"/>
            <a:chOff x="3250805" y="3533264"/>
            <a:chExt cx="352189" cy="533783"/>
          </a:xfrm>
        </p:grpSpPr>
        <p:sp>
          <p:nvSpPr>
            <p:cNvPr id="108" name="Google Shape;108;p5"/>
            <p:cNvSpPr/>
            <p:nvPr/>
          </p:nvSpPr>
          <p:spPr>
            <a:xfrm>
              <a:off x="3343515" y="3654420"/>
              <a:ext cx="222421" cy="399878"/>
            </a:xfrm>
            <a:custGeom>
              <a:rect b="b" l="l" r="r" t="t"/>
              <a:pathLst>
                <a:path extrusionOk="0" h="28325" w="15755">
                  <a:moveTo>
                    <a:pt x="15751" y="0"/>
                  </a:moveTo>
                  <a:lnTo>
                    <a:pt x="0" y="4"/>
                  </a:lnTo>
                  <a:lnTo>
                    <a:pt x="0" y="18677"/>
                  </a:lnTo>
                  <a:cubicBezTo>
                    <a:pt x="0" y="23445"/>
                    <a:pt x="3386" y="27417"/>
                    <a:pt x="7879" y="28324"/>
                  </a:cubicBezTo>
                  <a:cubicBezTo>
                    <a:pt x="12462" y="27386"/>
                    <a:pt x="15755" y="23356"/>
                    <a:pt x="15751" y="18677"/>
                  </a:cubicBezTo>
                  <a:lnTo>
                    <a:pt x="1575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a:off x="3454690" y="3724839"/>
              <a:ext cx="113039" cy="19948"/>
            </a:xfrm>
            <a:custGeom>
              <a:rect b="b" l="l" r="r" t="t"/>
              <a:pathLst>
                <a:path extrusionOk="0" h="1413" w="8007">
                  <a:moveTo>
                    <a:pt x="0" y="0"/>
                  </a:moveTo>
                  <a:lnTo>
                    <a:pt x="0" y="1413"/>
                  </a:lnTo>
                  <a:lnTo>
                    <a:pt x="8007" y="1413"/>
                  </a:lnTo>
                  <a:lnTo>
                    <a:pt x="8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
            <p:cNvSpPr/>
            <p:nvPr/>
          </p:nvSpPr>
          <p:spPr>
            <a:xfrm>
              <a:off x="3454690" y="3813609"/>
              <a:ext cx="113039" cy="19906"/>
            </a:xfrm>
            <a:custGeom>
              <a:rect b="b" l="l" r="r" t="t"/>
              <a:pathLst>
                <a:path extrusionOk="0" h="1410" w="8007">
                  <a:moveTo>
                    <a:pt x="0" y="1"/>
                  </a:moveTo>
                  <a:lnTo>
                    <a:pt x="0" y="1410"/>
                  </a:lnTo>
                  <a:lnTo>
                    <a:pt x="8007" y="1410"/>
                  </a:lnTo>
                  <a:lnTo>
                    <a:pt x="8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
            <p:cNvSpPr/>
            <p:nvPr/>
          </p:nvSpPr>
          <p:spPr>
            <a:xfrm>
              <a:off x="3454690" y="3902338"/>
              <a:ext cx="111189" cy="19962"/>
            </a:xfrm>
            <a:custGeom>
              <a:rect b="b" l="l" r="r" t="t"/>
              <a:pathLst>
                <a:path extrusionOk="0" h="1414" w="7876">
                  <a:moveTo>
                    <a:pt x="0" y="0"/>
                  </a:moveTo>
                  <a:lnTo>
                    <a:pt x="0" y="1413"/>
                  </a:lnTo>
                  <a:lnTo>
                    <a:pt x="7876" y="1413"/>
                  </a:lnTo>
                  <a:lnTo>
                    <a:pt x="78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3277953" y="3533264"/>
              <a:ext cx="297907" cy="533783"/>
            </a:xfrm>
            <a:custGeom>
              <a:rect b="b" l="l" r="r" t="t"/>
              <a:pathLst>
                <a:path extrusionOk="0" h="37810" w="21102">
                  <a:moveTo>
                    <a:pt x="19688" y="1414"/>
                  </a:moveTo>
                  <a:lnTo>
                    <a:pt x="19688" y="27259"/>
                  </a:lnTo>
                  <a:cubicBezTo>
                    <a:pt x="19688" y="31587"/>
                    <a:pt x="16619" y="35350"/>
                    <a:pt x="12381" y="36211"/>
                  </a:cubicBezTo>
                  <a:cubicBezTo>
                    <a:pt x="11778" y="36335"/>
                    <a:pt x="11164" y="36397"/>
                    <a:pt x="10551" y="36397"/>
                  </a:cubicBezTo>
                  <a:cubicBezTo>
                    <a:pt x="5513" y="36397"/>
                    <a:pt x="1413" y="32297"/>
                    <a:pt x="1413" y="27259"/>
                  </a:cubicBezTo>
                  <a:lnTo>
                    <a:pt x="1413" y="1414"/>
                  </a:lnTo>
                  <a:close/>
                  <a:moveTo>
                    <a:pt x="0" y="1"/>
                  </a:moveTo>
                  <a:lnTo>
                    <a:pt x="0" y="27259"/>
                  </a:lnTo>
                  <a:cubicBezTo>
                    <a:pt x="0" y="33077"/>
                    <a:pt x="4733" y="37810"/>
                    <a:pt x="10551" y="37810"/>
                  </a:cubicBezTo>
                  <a:cubicBezTo>
                    <a:pt x="11261" y="37810"/>
                    <a:pt x="11971" y="37740"/>
                    <a:pt x="12666" y="37593"/>
                  </a:cubicBezTo>
                  <a:cubicBezTo>
                    <a:pt x="17553" y="36601"/>
                    <a:pt x="21101" y="32254"/>
                    <a:pt x="21101" y="27259"/>
                  </a:cubicBezTo>
                  <a:lnTo>
                    <a:pt x="21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a:off x="3250805" y="3533264"/>
              <a:ext cx="352189" cy="19962"/>
            </a:xfrm>
            <a:custGeom>
              <a:rect b="b" l="l" r="r" t="t"/>
              <a:pathLst>
                <a:path extrusionOk="0" h="1414" w="24947">
                  <a:moveTo>
                    <a:pt x="1" y="1"/>
                  </a:moveTo>
                  <a:lnTo>
                    <a:pt x="1" y="1414"/>
                  </a:lnTo>
                  <a:lnTo>
                    <a:pt x="24947" y="1414"/>
                  </a:lnTo>
                  <a:lnTo>
                    <a:pt x="24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5"/>
          <p:cNvGrpSpPr/>
          <p:nvPr/>
        </p:nvGrpSpPr>
        <p:grpSpPr>
          <a:xfrm rot="1675263">
            <a:off x="236857" y="111224"/>
            <a:ext cx="192105" cy="317817"/>
            <a:chOff x="2994713" y="2224360"/>
            <a:chExt cx="333286" cy="551387"/>
          </a:xfrm>
        </p:grpSpPr>
        <p:sp>
          <p:nvSpPr>
            <p:cNvPr id="115" name="Google Shape;115;p5"/>
            <p:cNvSpPr/>
            <p:nvPr/>
          </p:nvSpPr>
          <p:spPr>
            <a:xfrm>
              <a:off x="3004751" y="2292053"/>
              <a:ext cx="313267" cy="19962"/>
            </a:xfrm>
            <a:custGeom>
              <a:rect b="b" l="l" r="r" t="t"/>
              <a:pathLst>
                <a:path extrusionOk="0" h="1414" w="22190">
                  <a:moveTo>
                    <a:pt x="0" y="0"/>
                  </a:moveTo>
                  <a:lnTo>
                    <a:pt x="0" y="1413"/>
                  </a:lnTo>
                  <a:lnTo>
                    <a:pt x="22190" y="1413"/>
                  </a:lnTo>
                  <a:lnTo>
                    <a:pt x="2219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p:nvPr/>
          </p:nvSpPr>
          <p:spPr>
            <a:xfrm>
              <a:off x="3008238" y="2384805"/>
              <a:ext cx="306293" cy="19962"/>
            </a:xfrm>
            <a:custGeom>
              <a:rect b="b" l="l" r="r" t="t"/>
              <a:pathLst>
                <a:path extrusionOk="0" h="1414" w="21696">
                  <a:moveTo>
                    <a:pt x="0" y="1"/>
                  </a:moveTo>
                  <a:lnTo>
                    <a:pt x="0" y="1414"/>
                  </a:lnTo>
                  <a:lnTo>
                    <a:pt x="21696" y="1414"/>
                  </a:lnTo>
                  <a:lnTo>
                    <a:pt x="21696"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3008944" y="2620412"/>
              <a:ext cx="300082" cy="19962"/>
            </a:xfrm>
            <a:custGeom>
              <a:rect b="b" l="l" r="r" t="t"/>
              <a:pathLst>
                <a:path extrusionOk="0" h="1414" w="21256">
                  <a:moveTo>
                    <a:pt x="0" y="0"/>
                  </a:moveTo>
                  <a:lnTo>
                    <a:pt x="0" y="1413"/>
                  </a:lnTo>
                  <a:lnTo>
                    <a:pt x="21256" y="1413"/>
                  </a:lnTo>
                  <a:lnTo>
                    <a:pt x="21256"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3004751" y="2713108"/>
              <a:ext cx="313267" cy="19962"/>
            </a:xfrm>
            <a:custGeom>
              <a:rect b="b" l="l" r="r" t="t"/>
              <a:pathLst>
                <a:path extrusionOk="0" h="1414" w="22190">
                  <a:moveTo>
                    <a:pt x="0" y="1"/>
                  </a:moveTo>
                  <a:lnTo>
                    <a:pt x="0" y="1414"/>
                  </a:lnTo>
                  <a:lnTo>
                    <a:pt x="22190" y="1414"/>
                  </a:lnTo>
                  <a:lnTo>
                    <a:pt x="2219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a:off x="2994713" y="2224360"/>
              <a:ext cx="333286" cy="551387"/>
            </a:xfrm>
            <a:custGeom>
              <a:rect b="b" l="l" r="r" t="t"/>
              <a:pathLst>
                <a:path extrusionOk="0" h="39057" w="23608">
                  <a:moveTo>
                    <a:pt x="1" y="1"/>
                  </a:moveTo>
                  <a:lnTo>
                    <a:pt x="1" y="10196"/>
                  </a:lnTo>
                  <a:cubicBezTo>
                    <a:pt x="1" y="13141"/>
                    <a:pt x="1622" y="15851"/>
                    <a:pt x="4220" y="17241"/>
                  </a:cubicBezTo>
                  <a:lnTo>
                    <a:pt x="18720" y="25012"/>
                  </a:lnTo>
                  <a:cubicBezTo>
                    <a:pt x="20862" y="26159"/>
                    <a:pt x="22198" y="28386"/>
                    <a:pt x="22194" y="30814"/>
                  </a:cubicBezTo>
                  <a:lnTo>
                    <a:pt x="22194" y="39056"/>
                  </a:lnTo>
                  <a:lnTo>
                    <a:pt x="23607" y="39056"/>
                  </a:lnTo>
                  <a:lnTo>
                    <a:pt x="23607" y="30814"/>
                  </a:lnTo>
                  <a:cubicBezTo>
                    <a:pt x="23607" y="27865"/>
                    <a:pt x="21986" y="25159"/>
                    <a:pt x="19388" y="23769"/>
                  </a:cubicBezTo>
                  <a:lnTo>
                    <a:pt x="4888" y="15998"/>
                  </a:lnTo>
                  <a:cubicBezTo>
                    <a:pt x="2749" y="14852"/>
                    <a:pt x="1414" y="12620"/>
                    <a:pt x="1414" y="10192"/>
                  </a:cubicBezTo>
                  <a:lnTo>
                    <a:pt x="14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p:nvPr/>
          </p:nvSpPr>
          <p:spPr>
            <a:xfrm>
              <a:off x="2994713" y="2224360"/>
              <a:ext cx="333286" cy="551387"/>
            </a:xfrm>
            <a:custGeom>
              <a:rect b="b" l="l" r="r" t="t"/>
              <a:pathLst>
                <a:path extrusionOk="0" h="39057" w="23608">
                  <a:moveTo>
                    <a:pt x="22194" y="1"/>
                  </a:moveTo>
                  <a:lnTo>
                    <a:pt x="22194" y="10192"/>
                  </a:lnTo>
                  <a:cubicBezTo>
                    <a:pt x="22198" y="12620"/>
                    <a:pt x="20862" y="14852"/>
                    <a:pt x="18720" y="15998"/>
                  </a:cubicBezTo>
                  <a:lnTo>
                    <a:pt x="4224" y="23769"/>
                  </a:lnTo>
                  <a:cubicBezTo>
                    <a:pt x="1622" y="25159"/>
                    <a:pt x="1" y="27869"/>
                    <a:pt x="5" y="30814"/>
                  </a:cubicBezTo>
                  <a:lnTo>
                    <a:pt x="5" y="39056"/>
                  </a:lnTo>
                  <a:lnTo>
                    <a:pt x="1418" y="39056"/>
                  </a:lnTo>
                  <a:lnTo>
                    <a:pt x="1418" y="30814"/>
                  </a:lnTo>
                  <a:cubicBezTo>
                    <a:pt x="1414" y="28386"/>
                    <a:pt x="2749" y="26159"/>
                    <a:pt x="4892" y="25012"/>
                  </a:cubicBezTo>
                  <a:lnTo>
                    <a:pt x="19388" y="17237"/>
                  </a:lnTo>
                  <a:cubicBezTo>
                    <a:pt x="21986" y="15848"/>
                    <a:pt x="23607" y="13141"/>
                    <a:pt x="23607" y="10192"/>
                  </a:cubicBezTo>
                  <a:lnTo>
                    <a:pt x="236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5"/>
          <p:cNvGrpSpPr/>
          <p:nvPr/>
        </p:nvGrpSpPr>
        <p:grpSpPr>
          <a:xfrm>
            <a:off x="8715879" y="3676633"/>
            <a:ext cx="259800" cy="319325"/>
            <a:chOff x="3114176" y="1269099"/>
            <a:chExt cx="450729" cy="553999"/>
          </a:xfrm>
        </p:grpSpPr>
        <p:sp>
          <p:nvSpPr>
            <p:cNvPr id="122" name="Google Shape;122;p5"/>
            <p:cNvSpPr/>
            <p:nvPr/>
          </p:nvSpPr>
          <p:spPr>
            <a:xfrm>
              <a:off x="3186824" y="1376519"/>
              <a:ext cx="378081" cy="446579"/>
            </a:xfrm>
            <a:custGeom>
              <a:rect b="b" l="l" r="r" t="t"/>
              <a:pathLst>
                <a:path extrusionOk="0" h="31633" w="26781">
                  <a:moveTo>
                    <a:pt x="22341" y="1"/>
                  </a:moveTo>
                  <a:lnTo>
                    <a:pt x="22341" y="27193"/>
                  </a:lnTo>
                  <a:lnTo>
                    <a:pt x="1" y="27193"/>
                  </a:lnTo>
                  <a:lnTo>
                    <a:pt x="1" y="31633"/>
                  </a:lnTo>
                  <a:lnTo>
                    <a:pt x="26780" y="31633"/>
                  </a:lnTo>
                  <a:lnTo>
                    <a:pt x="2678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a:off x="3114176" y="1303871"/>
              <a:ext cx="398029" cy="466527"/>
            </a:xfrm>
            <a:custGeom>
              <a:rect b="b" l="l" r="r" t="t"/>
              <a:pathLst>
                <a:path extrusionOk="0" h="33046" w="28194">
                  <a:moveTo>
                    <a:pt x="26780" y="1414"/>
                  </a:moveTo>
                  <a:lnTo>
                    <a:pt x="26780" y="31637"/>
                  </a:lnTo>
                  <a:lnTo>
                    <a:pt x="1414" y="31637"/>
                  </a:lnTo>
                  <a:lnTo>
                    <a:pt x="1414" y="1414"/>
                  </a:lnTo>
                  <a:close/>
                  <a:moveTo>
                    <a:pt x="1" y="1"/>
                  </a:moveTo>
                  <a:lnTo>
                    <a:pt x="1" y="33046"/>
                  </a:lnTo>
                  <a:lnTo>
                    <a:pt x="28193" y="33046"/>
                  </a:lnTo>
                  <a:lnTo>
                    <a:pt x="28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5"/>
            <p:cNvSpPr/>
            <p:nvPr/>
          </p:nvSpPr>
          <p:spPr>
            <a:xfrm>
              <a:off x="3229276" y="1269099"/>
              <a:ext cx="167829" cy="89505"/>
            </a:xfrm>
            <a:custGeom>
              <a:rect b="b" l="l" r="r" t="t"/>
              <a:pathLst>
                <a:path extrusionOk="0" h="6340" w="11888">
                  <a:moveTo>
                    <a:pt x="1" y="1"/>
                  </a:moveTo>
                  <a:lnTo>
                    <a:pt x="1" y="6339"/>
                  </a:lnTo>
                  <a:lnTo>
                    <a:pt x="11887" y="6339"/>
                  </a:lnTo>
                  <a:lnTo>
                    <a:pt x="11887"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3191300" y="1460335"/>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3191300" y="1561374"/>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3191300" y="1662427"/>
              <a:ext cx="243837" cy="19962"/>
            </a:xfrm>
            <a:custGeom>
              <a:rect b="b" l="l" r="r" t="t"/>
              <a:pathLst>
                <a:path extrusionOk="0" h="1414" w="17272">
                  <a:moveTo>
                    <a:pt x="0" y="0"/>
                  </a:moveTo>
                  <a:lnTo>
                    <a:pt x="0" y="1413"/>
                  </a:lnTo>
                  <a:lnTo>
                    <a:pt x="17272" y="1413"/>
                  </a:lnTo>
                  <a:lnTo>
                    <a:pt x="172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 name="Google Shape;128;p5"/>
          <p:cNvSpPr/>
          <p:nvPr/>
        </p:nvSpPr>
        <p:spPr>
          <a:xfrm>
            <a:off x="1632075" y="47887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579300" y="214010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430551" y="35847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8514626" y="23627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430551" y="124181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579288" y="6954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txBox="1"/>
          <p:nvPr>
            <p:ph idx="1" type="subTitle"/>
          </p:nvPr>
        </p:nvSpPr>
        <p:spPr>
          <a:xfrm>
            <a:off x="1380425" y="3053900"/>
            <a:ext cx="2915700" cy="8229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1pPr>
            <a:lvl2pPr lvl="1"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2pPr>
            <a:lvl3pPr lvl="2"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3pPr>
            <a:lvl4pPr lvl="3"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4pPr>
            <a:lvl5pPr lvl="4"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5pPr>
            <a:lvl6pPr lvl="5"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6pPr>
            <a:lvl7pPr lvl="6"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7pPr>
            <a:lvl8pPr lvl="7"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8pPr>
            <a:lvl9pPr lvl="8"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9pPr>
          </a:lstStyle>
          <a:p/>
        </p:txBody>
      </p:sp>
      <p:sp>
        <p:nvSpPr>
          <p:cNvPr id="135" name="Google Shape;135;p5"/>
          <p:cNvSpPr txBox="1"/>
          <p:nvPr>
            <p:ph idx="2" type="subTitle"/>
          </p:nvPr>
        </p:nvSpPr>
        <p:spPr>
          <a:xfrm>
            <a:off x="4847300" y="3053900"/>
            <a:ext cx="2915700" cy="8229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1pPr>
            <a:lvl2pPr lvl="1" rtl="0"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2pPr>
            <a:lvl3pPr lvl="2" rtl="0"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3pPr>
            <a:lvl4pPr lvl="3" rtl="0"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4pPr>
            <a:lvl5pPr lvl="4" rtl="0"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5pPr>
            <a:lvl6pPr lvl="5" rtl="0"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6pPr>
            <a:lvl7pPr lvl="6" rtl="0"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7pPr>
            <a:lvl8pPr lvl="7" rtl="0"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8pPr>
            <a:lvl9pPr lvl="8" rtl="0" algn="ctr">
              <a:spcBef>
                <a:spcPts val="0"/>
              </a:spcBef>
              <a:spcAft>
                <a:spcPts val="0"/>
              </a:spcAft>
              <a:buClr>
                <a:schemeClr val="dk1"/>
              </a:buClr>
              <a:buSzPts val="1600"/>
              <a:buFont typeface="Barlow"/>
              <a:buNone/>
              <a:defRPr sz="1600">
                <a:solidFill>
                  <a:schemeClr val="dk1"/>
                </a:solidFill>
                <a:latin typeface="Barlow"/>
                <a:ea typeface="Barlow"/>
                <a:cs typeface="Barlow"/>
                <a:sym typeface="Barlow"/>
              </a:defRPr>
            </a:lvl9pPr>
          </a:lstStyle>
          <a:p/>
        </p:txBody>
      </p:sp>
      <p:sp>
        <p:nvSpPr>
          <p:cNvPr id="136" name="Google Shape;136;p5"/>
          <p:cNvSpPr txBox="1"/>
          <p:nvPr>
            <p:ph type="title"/>
          </p:nvPr>
        </p:nvSpPr>
        <p:spPr>
          <a:xfrm>
            <a:off x="1380425" y="2568000"/>
            <a:ext cx="2915700" cy="495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600"/>
              <a:buNone/>
              <a:defRPr sz="2200"/>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137" name="Google Shape;137;p5"/>
          <p:cNvSpPr txBox="1"/>
          <p:nvPr>
            <p:ph idx="3" type="title"/>
          </p:nvPr>
        </p:nvSpPr>
        <p:spPr>
          <a:xfrm>
            <a:off x="4847300" y="2568000"/>
            <a:ext cx="2915700" cy="495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600"/>
              <a:buNone/>
              <a:defRPr sz="2200"/>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8" name="Shape 138"/>
        <p:cNvGrpSpPr/>
        <p:nvPr/>
      </p:nvGrpSpPr>
      <p:grpSpPr>
        <a:xfrm>
          <a:off x="0" y="0"/>
          <a:ext cx="0" cy="0"/>
          <a:chOff x="0" y="0"/>
          <a:chExt cx="0" cy="0"/>
        </a:xfrm>
      </p:grpSpPr>
      <p:sp>
        <p:nvSpPr>
          <p:cNvPr id="139" name="Google Shape;139;p6"/>
          <p:cNvSpPr txBox="1"/>
          <p:nvPr>
            <p:ph type="title"/>
          </p:nvPr>
        </p:nvSpPr>
        <p:spPr>
          <a:xfrm>
            <a:off x="713225" y="539500"/>
            <a:ext cx="7717500" cy="71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600"/>
              <a:buNone/>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140" name="Google Shape;140;p6"/>
          <p:cNvSpPr/>
          <p:nvPr/>
        </p:nvSpPr>
        <p:spPr>
          <a:xfrm>
            <a:off x="185201" y="2905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8979613" y="493665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8314584" y="448762"/>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p:nvPr/>
        </p:nvSpPr>
        <p:spPr>
          <a:xfrm>
            <a:off x="8851683" y="4397382"/>
            <a:ext cx="222725" cy="22462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127925" y="1007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
          <p:cNvSpPr/>
          <p:nvPr/>
        </p:nvSpPr>
        <p:spPr>
          <a:xfrm>
            <a:off x="8979625" y="1007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a:off x="434146" y="4960169"/>
            <a:ext cx="222725" cy="22462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a:off x="127913" y="45584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259575" y="48599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
          <p:cNvSpPr/>
          <p:nvPr/>
        </p:nvSpPr>
        <p:spPr>
          <a:xfrm>
            <a:off x="8608138" y="48364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p:nvPr/>
        </p:nvSpPr>
        <p:spPr>
          <a:xfrm>
            <a:off x="8708338" y="2008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p:nvPr/>
        </p:nvSpPr>
        <p:spPr>
          <a:xfrm>
            <a:off x="613013" y="2008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6"/>
          <p:cNvSpPr/>
          <p:nvPr/>
        </p:nvSpPr>
        <p:spPr>
          <a:xfrm>
            <a:off x="8430763" y="13626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3" name="Shape 153"/>
        <p:cNvGrpSpPr/>
        <p:nvPr/>
      </p:nvGrpSpPr>
      <p:grpSpPr>
        <a:xfrm>
          <a:off x="0" y="0"/>
          <a:ext cx="0" cy="0"/>
          <a:chOff x="0" y="0"/>
          <a:chExt cx="0" cy="0"/>
        </a:xfrm>
      </p:grpSpPr>
      <p:grpSp>
        <p:nvGrpSpPr>
          <p:cNvPr id="154" name="Google Shape;154;p7"/>
          <p:cNvGrpSpPr/>
          <p:nvPr/>
        </p:nvGrpSpPr>
        <p:grpSpPr>
          <a:xfrm>
            <a:off x="8276049" y="150635"/>
            <a:ext cx="313994" cy="205922"/>
            <a:chOff x="4277246" y="2003393"/>
            <a:chExt cx="464282" cy="304529"/>
          </a:xfrm>
        </p:grpSpPr>
        <p:sp>
          <p:nvSpPr>
            <p:cNvPr id="155" name="Google Shape;155;p7"/>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7"/>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 name="Google Shape;158;p7"/>
          <p:cNvGrpSpPr/>
          <p:nvPr/>
        </p:nvGrpSpPr>
        <p:grpSpPr>
          <a:xfrm rot="1286723">
            <a:off x="8647940" y="4378844"/>
            <a:ext cx="191107" cy="352962"/>
            <a:chOff x="4848722" y="2011765"/>
            <a:chExt cx="394754" cy="728943"/>
          </a:xfrm>
        </p:grpSpPr>
        <p:sp>
          <p:nvSpPr>
            <p:cNvPr id="159" name="Google Shape;159;p7"/>
            <p:cNvSpPr/>
            <p:nvPr/>
          </p:nvSpPr>
          <p:spPr>
            <a:xfrm>
              <a:off x="4858689" y="2393361"/>
              <a:ext cx="89773" cy="231146"/>
            </a:xfrm>
            <a:custGeom>
              <a:rect b="b" l="l" r="r" t="t"/>
              <a:pathLst>
                <a:path extrusionOk="0" h="16373" w="6359">
                  <a:moveTo>
                    <a:pt x="1" y="1"/>
                  </a:moveTo>
                  <a:lnTo>
                    <a:pt x="1" y="16373"/>
                  </a:lnTo>
                  <a:lnTo>
                    <a:pt x="6359" y="16373"/>
                  </a:lnTo>
                  <a:lnTo>
                    <a:pt x="6359"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a:off x="5020278" y="2393361"/>
              <a:ext cx="213217" cy="231146"/>
            </a:xfrm>
            <a:custGeom>
              <a:rect b="b" l="l" r="r" t="t"/>
              <a:pathLst>
                <a:path extrusionOk="0" h="16373" w="15103">
                  <a:moveTo>
                    <a:pt x="1" y="1"/>
                  </a:moveTo>
                  <a:lnTo>
                    <a:pt x="1" y="16373"/>
                  </a:lnTo>
                  <a:lnTo>
                    <a:pt x="15103" y="16373"/>
                  </a:lnTo>
                  <a:lnTo>
                    <a:pt x="1510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a:off x="4848722" y="2126215"/>
              <a:ext cx="394754" cy="614492"/>
            </a:xfrm>
            <a:custGeom>
              <a:rect b="b" l="l" r="r" t="t"/>
              <a:pathLst>
                <a:path extrusionOk="0" h="43527" w="27962">
                  <a:moveTo>
                    <a:pt x="19248" y="1417"/>
                  </a:moveTo>
                  <a:lnTo>
                    <a:pt x="19248" y="3050"/>
                  </a:lnTo>
                  <a:cubicBezTo>
                    <a:pt x="19248" y="7107"/>
                    <a:pt x="21796" y="10798"/>
                    <a:pt x="25591" y="12234"/>
                  </a:cubicBezTo>
                  <a:cubicBezTo>
                    <a:pt x="26166" y="12454"/>
                    <a:pt x="26544" y="13002"/>
                    <a:pt x="26548" y="13620"/>
                  </a:cubicBezTo>
                  <a:lnTo>
                    <a:pt x="26548" y="39006"/>
                  </a:lnTo>
                  <a:cubicBezTo>
                    <a:pt x="26544" y="40720"/>
                    <a:pt x="25155" y="42113"/>
                    <a:pt x="23437" y="42113"/>
                  </a:cubicBezTo>
                  <a:lnTo>
                    <a:pt x="4521" y="42113"/>
                  </a:lnTo>
                  <a:cubicBezTo>
                    <a:pt x="2807" y="42113"/>
                    <a:pt x="1413" y="40720"/>
                    <a:pt x="1413" y="39006"/>
                  </a:cubicBezTo>
                  <a:lnTo>
                    <a:pt x="1413" y="13623"/>
                  </a:lnTo>
                  <a:cubicBezTo>
                    <a:pt x="1413" y="13006"/>
                    <a:pt x="1795" y="12454"/>
                    <a:pt x="2371" y="12234"/>
                  </a:cubicBezTo>
                  <a:cubicBezTo>
                    <a:pt x="6165" y="10798"/>
                    <a:pt x="8713" y="7107"/>
                    <a:pt x="8713" y="3054"/>
                  </a:cubicBezTo>
                  <a:lnTo>
                    <a:pt x="8713" y="1417"/>
                  </a:lnTo>
                  <a:close/>
                  <a:moveTo>
                    <a:pt x="7300" y="0"/>
                  </a:moveTo>
                  <a:lnTo>
                    <a:pt x="7300" y="3046"/>
                  </a:lnTo>
                  <a:cubicBezTo>
                    <a:pt x="7300" y="6520"/>
                    <a:pt x="5119" y="9682"/>
                    <a:pt x="1869" y="10913"/>
                  </a:cubicBezTo>
                  <a:cubicBezTo>
                    <a:pt x="745" y="11342"/>
                    <a:pt x="4" y="12419"/>
                    <a:pt x="0" y="13620"/>
                  </a:cubicBezTo>
                  <a:lnTo>
                    <a:pt x="0" y="39002"/>
                  </a:lnTo>
                  <a:cubicBezTo>
                    <a:pt x="4" y="41499"/>
                    <a:pt x="2027" y="43522"/>
                    <a:pt x="4521" y="43526"/>
                  </a:cubicBezTo>
                  <a:lnTo>
                    <a:pt x="23437" y="43526"/>
                  </a:lnTo>
                  <a:cubicBezTo>
                    <a:pt x="25934" y="43522"/>
                    <a:pt x="27957" y="41499"/>
                    <a:pt x="27961" y="39002"/>
                  </a:cubicBezTo>
                  <a:lnTo>
                    <a:pt x="27961" y="13620"/>
                  </a:lnTo>
                  <a:cubicBezTo>
                    <a:pt x="27953" y="12419"/>
                    <a:pt x="27212" y="11346"/>
                    <a:pt x="26093" y="10917"/>
                  </a:cubicBezTo>
                  <a:cubicBezTo>
                    <a:pt x="22842" y="9686"/>
                    <a:pt x="20661" y="6528"/>
                    <a:pt x="20661" y="3054"/>
                  </a:cubicBezTo>
                  <a:lnTo>
                    <a:pt x="206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7"/>
            <p:cNvSpPr/>
            <p:nvPr/>
          </p:nvSpPr>
          <p:spPr>
            <a:xfrm>
              <a:off x="4904966" y="2011765"/>
              <a:ext cx="282265" cy="134455"/>
            </a:xfrm>
            <a:custGeom>
              <a:rect b="b" l="l" r="r" t="t"/>
              <a:pathLst>
                <a:path extrusionOk="0" h="9524" w="19994">
                  <a:moveTo>
                    <a:pt x="18580" y="1413"/>
                  </a:moveTo>
                  <a:lnTo>
                    <a:pt x="18580" y="8111"/>
                  </a:lnTo>
                  <a:lnTo>
                    <a:pt x="1409" y="8111"/>
                  </a:lnTo>
                  <a:lnTo>
                    <a:pt x="1409" y="1413"/>
                  </a:lnTo>
                  <a:close/>
                  <a:moveTo>
                    <a:pt x="0" y="0"/>
                  </a:moveTo>
                  <a:lnTo>
                    <a:pt x="0" y="9524"/>
                  </a:lnTo>
                  <a:lnTo>
                    <a:pt x="19993" y="9524"/>
                  </a:lnTo>
                  <a:lnTo>
                    <a:pt x="199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7"/>
            <p:cNvSpPr/>
            <p:nvPr/>
          </p:nvSpPr>
          <p:spPr>
            <a:xfrm>
              <a:off x="4968185"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a:off x="5036090"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p:nvPr/>
          </p:nvSpPr>
          <p:spPr>
            <a:xfrm>
              <a:off x="5104051" y="2021732"/>
              <a:ext cx="19962" cy="114521"/>
            </a:xfrm>
            <a:custGeom>
              <a:rect b="b" l="l" r="r" t="t"/>
              <a:pathLst>
                <a:path extrusionOk="0" h="8112" w="1414">
                  <a:moveTo>
                    <a:pt x="0" y="1"/>
                  </a:moveTo>
                  <a:lnTo>
                    <a:pt x="0" y="8111"/>
                  </a:lnTo>
                  <a:lnTo>
                    <a:pt x="1413" y="8111"/>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7"/>
          <p:cNvSpPr/>
          <p:nvPr/>
        </p:nvSpPr>
        <p:spPr>
          <a:xfrm>
            <a:off x="478601" y="705673"/>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7"/>
          <p:cNvSpPr/>
          <p:nvPr/>
        </p:nvSpPr>
        <p:spPr>
          <a:xfrm>
            <a:off x="426025" y="2114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
          <p:cNvSpPr/>
          <p:nvPr/>
        </p:nvSpPr>
        <p:spPr>
          <a:xfrm>
            <a:off x="146975" y="6054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7"/>
          <p:cNvSpPr/>
          <p:nvPr/>
        </p:nvSpPr>
        <p:spPr>
          <a:xfrm flipH="1" rot="10800000">
            <a:off x="727550" y="493880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
          <p:cNvSpPr/>
          <p:nvPr/>
        </p:nvSpPr>
        <p:spPr>
          <a:xfrm flipH="1" rot="10800000">
            <a:off x="97225" y="450522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7"/>
          <p:cNvSpPr/>
          <p:nvPr/>
        </p:nvSpPr>
        <p:spPr>
          <a:xfrm>
            <a:off x="8789351" y="47900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7"/>
          <p:cNvSpPr/>
          <p:nvPr/>
        </p:nvSpPr>
        <p:spPr>
          <a:xfrm flipH="1" rot="10800000">
            <a:off x="8938100" y="15072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7"/>
          <p:cNvSpPr/>
          <p:nvPr/>
        </p:nvSpPr>
        <p:spPr>
          <a:xfrm>
            <a:off x="8763525" y="45972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7"/>
          <p:cNvGrpSpPr/>
          <p:nvPr/>
        </p:nvGrpSpPr>
        <p:grpSpPr>
          <a:xfrm>
            <a:off x="247163" y="4669739"/>
            <a:ext cx="306940" cy="289164"/>
            <a:chOff x="3522327" y="1976386"/>
            <a:chExt cx="510715" cy="481139"/>
          </a:xfrm>
        </p:grpSpPr>
        <p:sp>
          <p:nvSpPr>
            <p:cNvPr id="175" name="Google Shape;175;p7"/>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7"/>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7"/>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7"/>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7"/>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7"/>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7"/>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7"/>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7"/>
          <p:cNvGrpSpPr/>
          <p:nvPr/>
        </p:nvGrpSpPr>
        <p:grpSpPr>
          <a:xfrm rot="-1539925">
            <a:off x="803330" y="91287"/>
            <a:ext cx="313979" cy="421444"/>
            <a:chOff x="4106283" y="2500625"/>
            <a:chExt cx="522432" cy="701244"/>
          </a:xfrm>
        </p:grpSpPr>
        <p:sp>
          <p:nvSpPr>
            <p:cNvPr id="184" name="Google Shape;184;p7"/>
            <p:cNvSpPr/>
            <p:nvPr/>
          </p:nvSpPr>
          <p:spPr>
            <a:xfrm>
              <a:off x="4258653" y="2963863"/>
              <a:ext cx="108309" cy="91030"/>
            </a:xfrm>
            <a:custGeom>
              <a:rect b="b" l="l" r="r" t="t"/>
              <a:pathLst>
                <a:path extrusionOk="0" h="6448" w="7672">
                  <a:moveTo>
                    <a:pt x="6039" y="1413"/>
                  </a:moveTo>
                  <a:lnTo>
                    <a:pt x="5514" y="5034"/>
                  </a:lnTo>
                  <a:lnTo>
                    <a:pt x="2159" y="5034"/>
                  </a:lnTo>
                  <a:lnTo>
                    <a:pt x="1634" y="1413"/>
                  </a:lnTo>
                  <a:close/>
                  <a:moveTo>
                    <a:pt x="1" y="0"/>
                  </a:moveTo>
                  <a:lnTo>
                    <a:pt x="939" y="6447"/>
                  </a:lnTo>
                  <a:lnTo>
                    <a:pt x="6737" y="6447"/>
                  </a:lnTo>
                  <a:lnTo>
                    <a:pt x="76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7"/>
            <p:cNvSpPr/>
            <p:nvPr/>
          </p:nvSpPr>
          <p:spPr>
            <a:xfrm>
              <a:off x="4106283" y="2500625"/>
              <a:ext cx="413106" cy="483200"/>
            </a:xfrm>
            <a:custGeom>
              <a:rect b="b" l="l" r="r" t="t"/>
              <a:pathLst>
                <a:path extrusionOk="0" h="34227" w="29262">
                  <a:moveTo>
                    <a:pt x="24672" y="1409"/>
                  </a:moveTo>
                  <a:cubicBezTo>
                    <a:pt x="26425" y="1413"/>
                    <a:pt x="27845" y="2834"/>
                    <a:pt x="27849" y="4586"/>
                  </a:cubicBezTo>
                  <a:lnTo>
                    <a:pt x="27849" y="24494"/>
                  </a:lnTo>
                  <a:cubicBezTo>
                    <a:pt x="27849" y="29080"/>
                    <a:pt x="24116" y="32813"/>
                    <a:pt x="19530" y="32813"/>
                  </a:cubicBezTo>
                  <a:lnTo>
                    <a:pt x="9732" y="32813"/>
                  </a:lnTo>
                  <a:cubicBezTo>
                    <a:pt x="5146" y="32813"/>
                    <a:pt x="1413" y="29080"/>
                    <a:pt x="1413" y="24494"/>
                  </a:cubicBezTo>
                  <a:lnTo>
                    <a:pt x="1413" y="4590"/>
                  </a:lnTo>
                  <a:cubicBezTo>
                    <a:pt x="1417" y="2834"/>
                    <a:pt x="2838" y="1413"/>
                    <a:pt x="4590" y="1413"/>
                  </a:cubicBezTo>
                  <a:lnTo>
                    <a:pt x="24672" y="1409"/>
                  </a:lnTo>
                  <a:close/>
                  <a:moveTo>
                    <a:pt x="4590" y="0"/>
                  </a:moveTo>
                  <a:cubicBezTo>
                    <a:pt x="2058" y="0"/>
                    <a:pt x="4" y="2054"/>
                    <a:pt x="0" y="4586"/>
                  </a:cubicBezTo>
                  <a:lnTo>
                    <a:pt x="0" y="24490"/>
                  </a:lnTo>
                  <a:cubicBezTo>
                    <a:pt x="0" y="29860"/>
                    <a:pt x="4366" y="34226"/>
                    <a:pt x="9732" y="34226"/>
                  </a:cubicBezTo>
                  <a:lnTo>
                    <a:pt x="19530" y="34226"/>
                  </a:lnTo>
                  <a:cubicBezTo>
                    <a:pt x="24896" y="34226"/>
                    <a:pt x="29262" y="29860"/>
                    <a:pt x="29258" y="24490"/>
                  </a:cubicBezTo>
                  <a:lnTo>
                    <a:pt x="29258" y="4586"/>
                  </a:lnTo>
                  <a:cubicBezTo>
                    <a:pt x="29258" y="2054"/>
                    <a:pt x="27204" y="0"/>
                    <a:pt x="2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
            <p:cNvSpPr/>
            <p:nvPr/>
          </p:nvSpPr>
          <p:spPr>
            <a:xfrm>
              <a:off x="4178438" y="2642153"/>
              <a:ext cx="268854" cy="279922"/>
            </a:xfrm>
            <a:custGeom>
              <a:rect b="b" l="l" r="r" t="t"/>
              <a:pathLst>
                <a:path extrusionOk="0" h="19828" w="19044">
                  <a:moveTo>
                    <a:pt x="0" y="0"/>
                  </a:moveTo>
                  <a:lnTo>
                    <a:pt x="0" y="10806"/>
                  </a:lnTo>
                  <a:cubicBezTo>
                    <a:pt x="0" y="15786"/>
                    <a:pt x="4038" y="19827"/>
                    <a:pt x="9022" y="19827"/>
                  </a:cubicBezTo>
                  <a:lnTo>
                    <a:pt x="10018" y="19827"/>
                  </a:lnTo>
                  <a:cubicBezTo>
                    <a:pt x="15002" y="19827"/>
                    <a:pt x="19044" y="15786"/>
                    <a:pt x="19044" y="10806"/>
                  </a:cubicBezTo>
                  <a:lnTo>
                    <a:pt x="1904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4221157" y="2571523"/>
              <a:ext cx="183302" cy="19962"/>
            </a:xfrm>
            <a:custGeom>
              <a:rect b="b" l="l" r="r" t="t"/>
              <a:pathLst>
                <a:path extrusionOk="0" h="1414" w="12984">
                  <a:moveTo>
                    <a:pt x="1" y="0"/>
                  </a:moveTo>
                  <a:lnTo>
                    <a:pt x="1" y="1413"/>
                  </a:lnTo>
                  <a:lnTo>
                    <a:pt x="12983" y="1413"/>
                  </a:lnTo>
                  <a:lnTo>
                    <a:pt x="12983"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
            <p:cNvSpPr/>
            <p:nvPr/>
          </p:nvSpPr>
          <p:spPr>
            <a:xfrm>
              <a:off x="4302855" y="2615499"/>
              <a:ext cx="325860" cy="586370"/>
            </a:xfrm>
            <a:custGeom>
              <a:rect b="b" l="l" r="r" t="t"/>
              <a:pathLst>
                <a:path extrusionOk="0" h="41535" w="23082">
                  <a:moveTo>
                    <a:pt x="21669" y="1"/>
                  </a:moveTo>
                  <a:lnTo>
                    <a:pt x="21669" y="30417"/>
                  </a:lnTo>
                  <a:cubicBezTo>
                    <a:pt x="21669" y="35767"/>
                    <a:pt x="17314" y="40122"/>
                    <a:pt x="11964" y="40122"/>
                  </a:cubicBezTo>
                  <a:lnTo>
                    <a:pt x="11119" y="40122"/>
                  </a:lnTo>
                  <a:cubicBezTo>
                    <a:pt x="5768" y="40122"/>
                    <a:pt x="1414" y="35767"/>
                    <a:pt x="1414" y="30417"/>
                  </a:cubicBezTo>
                  <a:lnTo>
                    <a:pt x="1" y="30417"/>
                  </a:lnTo>
                  <a:cubicBezTo>
                    <a:pt x="1" y="36547"/>
                    <a:pt x="4992" y="41535"/>
                    <a:pt x="11119" y="41535"/>
                  </a:cubicBezTo>
                  <a:lnTo>
                    <a:pt x="11964" y="41535"/>
                  </a:lnTo>
                  <a:cubicBezTo>
                    <a:pt x="18094" y="41535"/>
                    <a:pt x="23082" y="36547"/>
                    <a:pt x="23082" y="30417"/>
                  </a:cubicBezTo>
                  <a:lnTo>
                    <a:pt x="23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7"/>
            <p:cNvSpPr/>
            <p:nvPr/>
          </p:nvSpPr>
          <p:spPr>
            <a:xfrm>
              <a:off x="4379640" y="2665970"/>
              <a:ext cx="135288" cy="19962"/>
            </a:xfrm>
            <a:custGeom>
              <a:rect b="b" l="l" r="r" t="t"/>
              <a:pathLst>
                <a:path extrusionOk="0" h="1414" w="9583">
                  <a:moveTo>
                    <a:pt x="1" y="0"/>
                  </a:moveTo>
                  <a:lnTo>
                    <a:pt x="1" y="1413"/>
                  </a:lnTo>
                  <a:lnTo>
                    <a:pt x="9582" y="1413"/>
                  </a:lnTo>
                  <a:lnTo>
                    <a:pt x="9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
            <p:cNvSpPr/>
            <p:nvPr/>
          </p:nvSpPr>
          <p:spPr>
            <a:xfrm>
              <a:off x="4379640" y="2772133"/>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4379640" y="2878297"/>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7"/>
          <p:cNvSpPr/>
          <p:nvPr/>
        </p:nvSpPr>
        <p:spPr>
          <a:xfrm>
            <a:off x="8938100" y="411240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
          <p:cNvSpPr/>
          <p:nvPr/>
        </p:nvSpPr>
        <p:spPr>
          <a:xfrm>
            <a:off x="8382950" y="496280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flipH="1" rot="10800000">
            <a:off x="8004650" y="4407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ph type="title"/>
          </p:nvPr>
        </p:nvSpPr>
        <p:spPr>
          <a:xfrm>
            <a:off x="965051" y="1031100"/>
            <a:ext cx="3722100" cy="778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4600"/>
              <a:buNone/>
              <a:defRPr b="1">
                <a:solidFill>
                  <a:schemeClr val="accent1"/>
                </a:solidFill>
                <a:latin typeface="Work Sans"/>
                <a:ea typeface="Work Sans"/>
                <a:cs typeface="Work Sans"/>
                <a:sym typeface="Work Sans"/>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196" name="Google Shape;196;p7"/>
          <p:cNvSpPr txBox="1"/>
          <p:nvPr>
            <p:ph idx="1" type="subTitle"/>
          </p:nvPr>
        </p:nvSpPr>
        <p:spPr>
          <a:xfrm>
            <a:off x="965050" y="1809900"/>
            <a:ext cx="3722100" cy="2302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Anaheim"/>
              <a:buChar char="●"/>
              <a:defRPr sz="1600">
                <a:solidFill>
                  <a:schemeClr val="dk1"/>
                </a:solidFill>
                <a:latin typeface="Barlow"/>
                <a:ea typeface="Barlow"/>
                <a:cs typeface="Barlow"/>
                <a:sym typeface="Barlow"/>
              </a:defRPr>
            </a:lvl1pPr>
            <a:lvl2pPr lvl="1"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2pPr>
            <a:lvl3pPr lvl="2"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3pPr>
            <a:lvl4pPr lvl="3"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4pPr>
            <a:lvl5pPr lvl="4"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5pPr>
            <a:lvl6pPr lvl="5"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6pPr>
            <a:lvl7pPr lvl="6"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7pPr>
            <a:lvl8pPr lvl="7"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8pPr>
            <a:lvl9pPr lvl="8" rtl="0">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97" name="Shape 197"/>
        <p:cNvGrpSpPr/>
        <p:nvPr/>
      </p:nvGrpSpPr>
      <p:grpSpPr>
        <a:xfrm>
          <a:off x="0" y="0"/>
          <a:ext cx="0" cy="0"/>
          <a:chOff x="0" y="0"/>
          <a:chExt cx="0" cy="0"/>
        </a:xfrm>
      </p:grpSpPr>
      <p:sp>
        <p:nvSpPr>
          <p:cNvPr id="198" name="Google Shape;198;p8"/>
          <p:cNvSpPr txBox="1"/>
          <p:nvPr>
            <p:ph type="ctrTitle"/>
          </p:nvPr>
        </p:nvSpPr>
        <p:spPr>
          <a:xfrm>
            <a:off x="1195800" y="1954749"/>
            <a:ext cx="6752400" cy="22617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6000"/>
              <a:buNone/>
              <a:defRPr sz="9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9" name="Shape 199"/>
        <p:cNvGrpSpPr/>
        <p:nvPr/>
      </p:nvGrpSpPr>
      <p:grpSpPr>
        <a:xfrm>
          <a:off x="0" y="0"/>
          <a:ext cx="0" cy="0"/>
          <a:chOff x="0" y="0"/>
          <a:chExt cx="0" cy="0"/>
        </a:xfrm>
      </p:grpSpPr>
      <p:sp>
        <p:nvSpPr>
          <p:cNvPr id="200" name="Google Shape;200;p9"/>
          <p:cNvSpPr txBox="1"/>
          <p:nvPr>
            <p:ph type="title"/>
          </p:nvPr>
        </p:nvSpPr>
        <p:spPr>
          <a:xfrm>
            <a:off x="677175" y="2430600"/>
            <a:ext cx="4890000" cy="1195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4800"/>
              <a:buNone/>
              <a:defRPr b="1" sz="6000">
                <a:solidFill>
                  <a:schemeClr val="accent1"/>
                </a:solidFill>
                <a:latin typeface="Work Sans"/>
                <a:ea typeface="Work Sans"/>
                <a:cs typeface="Work Sans"/>
                <a:sym typeface="Work Sans"/>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01" name="Google Shape;201;p9"/>
          <p:cNvSpPr txBox="1"/>
          <p:nvPr>
            <p:ph idx="1" type="subTitle"/>
          </p:nvPr>
        </p:nvSpPr>
        <p:spPr>
          <a:xfrm>
            <a:off x="677275" y="3474000"/>
            <a:ext cx="4890000" cy="1045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600"/>
              <a:buFont typeface="Anaheim"/>
              <a:buNone/>
              <a:defRPr sz="1600">
                <a:solidFill>
                  <a:schemeClr val="dk1"/>
                </a:solidFill>
                <a:latin typeface="Barlow"/>
                <a:ea typeface="Barlow"/>
                <a:cs typeface="Barlow"/>
                <a:sym typeface="Barlow"/>
              </a:defRPr>
            </a:lvl1pPr>
            <a:lvl2pPr lvl="1"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2pPr>
            <a:lvl3pPr lvl="2"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3pPr>
            <a:lvl4pPr lvl="3"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4pPr>
            <a:lvl5pPr lvl="4"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5pPr>
            <a:lvl6pPr lvl="5"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6pPr>
            <a:lvl7pPr lvl="6"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7pPr>
            <a:lvl8pPr lvl="7"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8pPr>
            <a:lvl9pPr lvl="8" rtl="0">
              <a:spcBef>
                <a:spcPts val="0"/>
              </a:spcBef>
              <a:spcAft>
                <a:spcPts val="0"/>
              </a:spcAft>
              <a:buClr>
                <a:schemeClr val="dk1"/>
              </a:buClr>
              <a:buSzPts val="1600"/>
              <a:buFont typeface="Anaheim"/>
              <a:buNone/>
              <a:defRPr sz="1600">
                <a:solidFill>
                  <a:schemeClr val="dk1"/>
                </a:solidFill>
                <a:latin typeface="Anaheim"/>
                <a:ea typeface="Anaheim"/>
                <a:cs typeface="Anaheim"/>
                <a:sym typeface="Anaheim"/>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2" name="Shape 202"/>
        <p:cNvGrpSpPr/>
        <p:nvPr/>
      </p:nvGrpSpPr>
      <p:grpSpPr>
        <a:xfrm>
          <a:off x="0" y="0"/>
          <a:ext cx="0" cy="0"/>
          <a:chOff x="0" y="0"/>
          <a:chExt cx="0" cy="0"/>
        </a:xfrm>
      </p:grpSpPr>
      <p:sp>
        <p:nvSpPr>
          <p:cNvPr id="203" name="Google Shape;203;p10"/>
          <p:cNvSpPr txBox="1"/>
          <p:nvPr>
            <p:ph type="title"/>
          </p:nvPr>
        </p:nvSpPr>
        <p:spPr>
          <a:xfrm>
            <a:off x="1700100" y="3663950"/>
            <a:ext cx="5743800" cy="10494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3600">
                <a:solidFill>
                  <a:schemeClr val="lt1"/>
                </a:solidFill>
              </a:defRPr>
            </a:lvl1pPr>
            <a:lvl2pPr lvl="1" rtl="0">
              <a:spcBef>
                <a:spcPts val="0"/>
              </a:spcBef>
              <a:spcAft>
                <a:spcPts val="0"/>
              </a:spcAft>
              <a:buSzPts val="4600"/>
              <a:buNone/>
              <a:defRPr/>
            </a:lvl2pPr>
            <a:lvl3pPr lvl="2" rtl="0">
              <a:spcBef>
                <a:spcPts val="0"/>
              </a:spcBef>
              <a:spcAft>
                <a:spcPts val="0"/>
              </a:spcAft>
              <a:buSzPts val="4600"/>
              <a:buNone/>
              <a:defRPr/>
            </a:lvl3pPr>
            <a:lvl4pPr lvl="3" rtl="0">
              <a:spcBef>
                <a:spcPts val="0"/>
              </a:spcBef>
              <a:spcAft>
                <a:spcPts val="0"/>
              </a:spcAft>
              <a:buSzPts val="4600"/>
              <a:buNone/>
              <a:defRPr/>
            </a:lvl4pPr>
            <a:lvl5pPr lvl="4" rtl="0">
              <a:spcBef>
                <a:spcPts val="0"/>
              </a:spcBef>
              <a:spcAft>
                <a:spcPts val="0"/>
              </a:spcAft>
              <a:buSzPts val="4600"/>
              <a:buNone/>
              <a:defRPr/>
            </a:lvl5pPr>
            <a:lvl6pPr lvl="5" rtl="0">
              <a:spcBef>
                <a:spcPts val="0"/>
              </a:spcBef>
              <a:spcAft>
                <a:spcPts val="0"/>
              </a:spcAft>
              <a:buSzPts val="4600"/>
              <a:buNone/>
              <a:defRPr/>
            </a:lvl6pPr>
            <a:lvl7pPr lvl="6" rtl="0">
              <a:spcBef>
                <a:spcPts val="0"/>
              </a:spcBef>
              <a:spcAft>
                <a:spcPts val="0"/>
              </a:spcAft>
              <a:buSzPts val="4600"/>
              <a:buNone/>
              <a:defRPr/>
            </a:lvl7pPr>
            <a:lvl8pPr lvl="7" rtl="0">
              <a:spcBef>
                <a:spcPts val="0"/>
              </a:spcBef>
              <a:spcAft>
                <a:spcPts val="0"/>
              </a:spcAft>
              <a:buSzPts val="4600"/>
              <a:buNone/>
              <a:defRPr/>
            </a:lvl8pPr>
            <a:lvl9pPr lvl="8" rtl="0">
              <a:spcBef>
                <a:spcPts val="0"/>
              </a:spcBef>
              <a:spcAft>
                <a:spcPts val="0"/>
              </a:spcAft>
              <a:buSzPts val="4600"/>
              <a:buNone/>
              <a:defRPr/>
            </a:lvl9pPr>
          </a:lstStyle>
          <a:p/>
        </p:txBody>
      </p:sp>
      <p:sp>
        <p:nvSpPr>
          <p:cNvPr id="204" name="Google Shape;204;p10"/>
          <p:cNvSpPr/>
          <p:nvPr/>
        </p:nvSpPr>
        <p:spPr>
          <a:xfrm>
            <a:off x="202313" y="2974850"/>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0"/>
          <p:cNvSpPr/>
          <p:nvPr/>
        </p:nvSpPr>
        <p:spPr>
          <a:xfrm>
            <a:off x="8647188" y="2608675"/>
            <a:ext cx="100200" cy="100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0"/>
          <p:cNvSpPr/>
          <p:nvPr/>
        </p:nvSpPr>
        <p:spPr>
          <a:xfrm>
            <a:off x="453613" y="234249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0"/>
          <p:cNvSpPr/>
          <p:nvPr/>
        </p:nvSpPr>
        <p:spPr>
          <a:xfrm>
            <a:off x="8419813" y="2930873"/>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0"/>
          <p:cNvSpPr/>
          <p:nvPr/>
        </p:nvSpPr>
        <p:spPr>
          <a:xfrm>
            <a:off x="8841488" y="327012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0"/>
          <p:cNvSpPr/>
          <p:nvPr/>
        </p:nvSpPr>
        <p:spPr>
          <a:xfrm>
            <a:off x="302513" y="31957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0"/>
          <p:cNvSpPr/>
          <p:nvPr/>
        </p:nvSpPr>
        <p:spPr>
          <a:xfrm>
            <a:off x="302513" y="2028175"/>
            <a:ext cx="100200" cy="1002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0"/>
          <p:cNvSpPr/>
          <p:nvPr/>
        </p:nvSpPr>
        <p:spPr>
          <a:xfrm>
            <a:off x="8498438" y="2028173"/>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6129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accent1"/>
              </a:buClr>
              <a:buSzPts val="4600"/>
              <a:buFont typeface="Work Sans"/>
              <a:buNone/>
              <a:defRPr b="1" sz="4600">
                <a:solidFill>
                  <a:schemeClr val="accent1"/>
                </a:solidFill>
                <a:latin typeface="Work Sans"/>
                <a:ea typeface="Work Sans"/>
                <a:cs typeface="Work Sans"/>
                <a:sym typeface="Work Sans"/>
              </a:defRPr>
            </a:lvl1pPr>
            <a:lvl2pPr lvl="1" rtl="0" algn="ctr">
              <a:spcBef>
                <a:spcPts val="0"/>
              </a:spcBef>
              <a:spcAft>
                <a:spcPts val="0"/>
              </a:spcAft>
              <a:buClr>
                <a:schemeClr val="accent1"/>
              </a:buClr>
              <a:buSzPts val="4600"/>
              <a:buFont typeface="Work Sans"/>
              <a:buNone/>
              <a:defRPr b="1" sz="4600">
                <a:solidFill>
                  <a:schemeClr val="accent1"/>
                </a:solidFill>
                <a:latin typeface="Work Sans"/>
                <a:ea typeface="Work Sans"/>
                <a:cs typeface="Work Sans"/>
                <a:sym typeface="Work Sans"/>
              </a:defRPr>
            </a:lvl2pPr>
            <a:lvl3pPr lvl="2" rtl="0" algn="ctr">
              <a:spcBef>
                <a:spcPts val="0"/>
              </a:spcBef>
              <a:spcAft>
                <a:spcPts val="0"/>
              </a:spcAft>
              <a:buClr>
                <a:schemeClr val="accent1"/>
              </a:buClr>
              <a:buSzPts val="4600"/>
              <a:buFont typeface="Work Sans"/>
              <a:buNone/>
              <a:defRPr b="1" sz="4600">
                <a:solidFill>
                  <a:schemeClr val="accent1"/>
                </a:solidFill>
                <a:latin typeface="Work Sans"/>
                <a:ea typeface="Work Sans"/>
                <a:cs typeface="Work Sans"/>
                <a:sym typeface="Work Sans"/>
              </a:defRPr>
            </a:lvl3pPr>
            <a:lvl4pPr lvl="3" rtl="0" algn="ctr">
              <a:spcBef>
                <a:spcPts val="0"/>
              </a:spcBef>
              <a:spcAft>
                <a:spcPts val="0"/>
              </a:spcAft>
              <a:buClr>
                <a:schemeClr val="accent1"/>
              </a:buClr>
              <a:buSzPts val="4600"/>
              <a:buFont typeface="Work Sans"/>
              <a:buNone/>
              <a:defRPr b="1" sz="4600">
                <a:solidFill>
                  <a:schemeClr val="accent1"/>
                </a:solidFill>
                <a:latin typeface="Work Sans"/>
                <a:ea typeface="Work Sans"/>
                <a:cs typeface="Work Sans"/>
                <a:sym typeface="Work Sans"/>
              </a:defRPr>
            </a:lvl4pPr>
            <a:lvl5pPr lvl="4" rtl="0" algn="ctr">
              <a:spcBef>
                <a:spcPts val="0"/>
              </a:spcBef>
              <a:spcAft>
                <a:spcPts val="0"/>
              </a:spcAft>
              <a:buClr>
                <a:schemeClr val="accent1"/>
              </a:buClr>
              <a:buSzPts val="4600"/>
              <a:buFont typeface="Work Sans"/>
              <a:buNone/>
              <a:defRPr b="1" sz="4600">
                <a:solidFill>
                  <a:schemeClr val="accent1"/>
                </a:solidFill>
                <a:latin typeface="Work Sans"/>
                <a:ea typeface="Work Sans"/>
                <a:cs typeface="Work Sans"/>
                <a:sym typeface="Work Sans"/>
              </a:defRPr>
            </a:lvl5pPr>
            <a:lvl6pPr lvl="5" rtl="0" algn="ctr">
              <a:spcBef>
                <a:spcPts val="0"/>
              </a:spcBef>
              <a:spcAft>
                <a:spcPts val="0"/>
              </a:spcAft>
              <a:buClr>
                <a:schemeClr val="accent1"/>
              </a:buClr>
              <a:buSzPts val="4600"/>
              <a:buFont typeface="Work Sans"/>
              <a:buNone/>
              <a:defRPr b="1" sz="4600">
                <a:solidFill>
                  <a:schemeClr val="accent1"/>
                </a:solidFill>
                <a:latin typeface="Work Sans"/>
                <a:ea typeface="Work Sans"/>
                <a:cs typeface="Work Sans"/>
                <a:sym typeface="Work Sans"/>
              </a:defRPr>
            </a:lvl6pPr>
            <a:lvl7pPr lvl="6" rtl="0" algn="ctr">
              <a:spcBef>
                <a:spcPts val="0"/>
              </a:spcBef>
              <a:spcAft>
                <a:spcPts val="0"/>
              </a:spcAft>
              <a:buClr>
                <a:schemeClr val="accent1"/>
              </a:buClr>
              <a:buSzPts val="4600"/>
              <a:buFont typeface="Work Sans"/>
              <a:buNone/>
              <a:defRPr b="1" sz="4600">
                <a:solidFill>
                  <a:schemeClr val="accent1"/>
                </a:solidFill>
                <a:latin typeface="Work Sans"/>
                <a:ea typeface="Work Sans"/>
                <a:cs typeface="Work Sans"/>
                <a:sym typeface="Work Sans"/>
              </a:defRPr>
            </a:lvl7pPr>
            <a:lvl8pPr lvl="7" rtl="0" algn="ctr">
              <a:spcBef>
                <a:spcPts val="0"/>
              </a:spcBef>
              <a:spcAft>
                <a:spcPts val="0"/>
              </a:spcAft>
              <a:buClr>
                <a:schemeClr val="accent1"/>
              </a:buClr>
              <a:buSzPts val="4600"/>
              <a:buFont typeface="Work Sans"/>
              <a:buNone/>
              <a:defRPr b="1" sz="4600">
                <a:solidFill>
                  <a:schemeClr val="accent1"/>
                </a:solidFill>
                <a:latin typeface="Work Sans"/>
                <a:ea typeface="Work Sans"/>
                <a:cs typeface="Work Sans"/>
                <a:sym typeface="Work Sans"/>
              </a:defRPr>
            </a:lvl8pPr>
            <a:lvl9pPr lvl="8" rtl="0" algn="ctr">
              <a:spcBef>
                <a:spcPts val="0"/>
              </a:spcBef>
              <a:spcAft>
                <a:spcPts val="0"/>
              </a:spcAft>
              <a:buClr>
                <a:schemeClr val="accent1"/>
              </a:buClr>
              <a:buSzPts val="4600"/>
              <a:buFont typeface="Work Sans"/>
              <a:buNone/>
              <a:defRPr b="1" sz="4600">
                <a:solidFill>
                  <a:schemeClr val="accent1"/>
                </a:solidFill>
                <a:latin typeface="Work Sans"/>
                <a:ea typeface="Work Sans"/>
                <a:cs typeface="Work Sans"/>
                <a:sym typeface="Work Sans"/>
              </a:defRPr>
            </a:lvl9pPr>
          </a:lstStyle>
          <a:p/>
        </p:txBody>
      </p:sp>
      <p:sp>
        <p:nvSpPr>
          <p:cNvPr id="7" name="Google Shape;7;p1"/>
          <p:cNvSpPr txBox="1"/>
          <p:nvPr>
            <p:ph idx="1" type="body"/>
          </p:nvPr>
        </p:nvSpPr>
        <p:spPr>
          <a:xfrm>
            <a:off x="713225" y="1152475"/>
            <a:ext cx="7717500" cy="34560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indent="-317500" lvl="1" marL="9144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indent="-317500" lvl="2" marL="13716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indent="-317500" lvl="3" marL="18288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indent="-317500" lvl="4" marL="22860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indent="-317500" lvl="5" marL="27432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indent="-317500" lvl="6" marL="32004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indent="-317500" lvl="7" marL="36576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indent="-317500" lvl="8" marL="4114800" rtl="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356" name="Shape 1356"/>
        <p:cNvGrpSpPr/>
        <p:nvPr/>
      </p:nvGrpSpPr>
      <p:grpSpPr>
        <a:xfrm>
          <a:off x="0" y="0"/>
          <a:ext cx="0" cy="0"/>
          <a:chOff x="0" y="0"/>
          <a:chExt cx="0" cy="0"/>
        </a:xfrm>
      </p:grpSpPr>
      <p:sp>
        <p:nvSpPr>
          <p:cNvPr id="1357" name="Google Shape;1357;p3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358" name="Google Shape;1358;p3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 Id="rId3" Type="http://schemas.openxmlformats.org/officeDocument/2006/relationships/hyperlink" Target="https://docs.google.com/spreadsheets/d/1_0PqzzZZ26hUzr_B-DmEO8zNeAC0Dkd5omVCj4YquYE/copy#gid=83996007"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6.xml"/><Relationship Id="rId4" Type="http://schemas.openxmlformats.org/officeDocument/2006/relationships/slide" Target="/ppt/slides/slide33.xml"/><Relationship Id="rId9" Type="http://schemas.openxmlformats.org/officeDocument/2006/relationships/slide" Target="/ppt/slides/slide44.xml"/><Relationship Id="rId5" Type="http://schemas.openxmlformats.org/officeDocument/2006/relationships/slide" Target="/ppt/slides/slide32.xml"/><Relationship Id="rId6" Type="http://schemas.openxmlformats.org/officeDocument/2006/relationships/slide" Target="/ppt/slides/slide32.xml"/><Relationship Id="rId7" Type="http://schemas.openxmlformats.org/officeDocument/2006/relationships/slide" Target="/ppt/slides/slide30.xml"/><Relationship Id="rId8" Type="http://schemas.openxmlformats.org/officeDocument/2006/relationships/slide" Target="/ppt/slides/slide36.xml"/><Relationship Id="rId11" Type="http://schemas.openxmlformats.org/officeDocument/2006/relationships/slide" Target="/ppt/slides/slide38.xml"/><Relationship Id="rId10" Type="http://schemas.openxmlformats.org/officeDocument/2006/relationships/slide" Target="/ppt/slides/slide38.xml"/><Relationship Id="rId13" Type="http://schemas.openxmlformats.org/officeDocument/2006/relationships/hyperlink" Target="http://bit.ly/2Tynxth"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7.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image" Target="../media/image11.jpg"/><Relationship Id="rId4" Type="http://schemas.openxmlformats.org/officeDocument/2006/relationships/image" Target="../media/image12.jpg"/><Relationship Id="rId5" Type="http://schemas.openxmlformats.org/officeDocument/2006/relationships/image" Target="../media/image8.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 Id="rId3" Type="http://schemas.openxmlformats.org/officeDocument/2006/relationships/hyperlink" Target="https://storyset.com/illustration/world-health-day/rafiki/?utm_source=slidesgo_template&amp;utm_medium=referral-link&amp;utm_campaign=sg_resources&amp;utm_content=storyset#" TargetMode="External"/><Relationship Id="rId4" Type="http://schemas.openxmlformats.org/officeDocument/2006/relationships/hyperlink" Target="https://storyset.com/illustration/enter-otp/rafiki#default&amp;hide=Shadow,Plant,speech-bubble,Character&amp;hide=false/?utm_source=slidesgo_template&amp;utm_medium=referral-link&amp;utm_campaign=sg_resources&amp;utm_content=storyset#" TargetMode="External"/><Relationship Id="rId5" Type="http://schemas.openxmlformats.org/officeDocument/2006/relationships/hyperlink" Target="https://storyset.com/illustration/watch-app/rafiki#default&amp;hide=Shadow,Character,Plant&amp;hide=false/?utm_source=slidesgo_template&amp;utm_medium=referral-link&amp;utm_campaign=sg_resources&amp;utm_content=storyset#"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3.xml"/><Relationship Id="rId3" Type="http://schemas.openxmlformats.org/officeDocument/2006/relationships/hyperlink" Target="https://www.freepik.com/free-vector/medical-booking-app-doctor-holding-mobile-phone_8508105.htm/?utm_source=slidesgo_template&amp;utm_medium=referral-link&amp;utm_campaign=sg_resources&amp;utm_content=freepik" TargetMode="External"/><Relationship Id="rId4" Type="http://schemas.openxmlformats.org/officeDocument/2006/relationships/hyperlink" Target="https://www.freepik.com/free-vector/medicine-elements-background_1818982.htm/?utm_source=slidesgo_template&amp;utm_medium=referral-link&amp;utm_campaign=sg_resources&amp;utm_content=freepik" TargetMode="External"/><Relationship Id="rId9" Type="http://schemas.openxmlformats.org/officeDocument/2006/relationships/hyperlink" Target="https://storyset.com/illustration/stem-cell-research/rafiki/?utm_source=slidesgo_template&amp;utm_medium=referral-link&amp;utm_campaign=sg_resources&amp;utm_content=storyset#" TargetMode="External"/><Relationship Id="rId5" Type="http://schemas.openxmlformats.org/officeDocument/2006/relationships/hyperlink" Target="https://storyset.com/illustration/online-doctor/rafiki/?utm_source=slidesgo_template&amp;utm_medium=referral-link&amp;utm_campaign=sg_resources&amp;utm_content=storyset#" TargetMode="External"/><Relationship Id="rId6" Type="http://schemas.openxmlformats.org/officeDocument/2006/relationships/hyperlink" Target="https://storyset.com/illustration/user-flow/rafiki/?utm_source=slidesgo_template&amp;utm_medium=referral-link&amp;utm_campaign=sg_resources&amp;utm_content=storyset#" TargetMode="External"/><Relationship Id="rId7" Type="http://schemas.openxmlformats.org/officeDocument/2006/relationships/hyperlink" Target="https://storyset.com/illustration/cardiologist/rafiki/?utm_source=slidesgo_template&amp;utm_medium=referral-link&amp;utm_campaign=sg_resources&amp;utm_content=storyset#" TargetMode="External"/><Relationship Id="rId8" Type="http://schemas.openxmlformats.org/officeDocument/2006/relationships/hyperlink" Target="https://storyset.com/illustration/world-health-day/rafiki/?utm_source=slidesgo_template&amp;utm_medium=referral-link&amp;utm_campaign=sg_resources&amp;utm_content=storyset#" TargetMode="External"/><Relationship Id="rId11" Type="http://schemas.openxmlformats.org/officeDocument/2006/relationships/hyperlink" Target="https://storyset.com/illustration/smartwatch/rafiki/?utm_source=slidesgo_template&amp;utm_medium=referral-link&amp;utm_campaign=sg_resources&amp;utm_content=storyset#" TargetMode="External"/><Relationship Id="rId10" Type="http://schemas.openxmlformats.org/officeDocument/2006/relationships/hyperlink" Target="https://storyset.com/illustration/processing/rafiki/?utm_source=slidesgo_template&amp;utm_medium=referral-link&amp;utm_campaign=sg_resources&amp;utm_content=storyset#" TargetMode="External"/><Relationship Id="rId13" Type="http://schemas.openxmlformats.org/officeDocument/2006/relationships/hyperlink" Target="https://storyset.com/illustration/online-article/rafiki/?utm_source=slidesgo_template&amp;utm_medium=referral-link&amp;utm_campaign=sg_resources&amp;utm_content=storyset#" TargetMode="External"/><Relationship Id="rId12" Type="http://schemas.openxmlformats.org/officeDocument/2006/relationships/hyperlink" Target="https://storyset.com/illustration/health-professional-team/rafiki/?utm_source=slidesgo_template&amp;utm_medium=referral-link&amp;utm_campaign=sg_resources&amp;utm_content=storyset#" TargetMode="External"/><Relationship Id="rId15" Type="http://schemas.openxmlformats.org/officeDocument/2006/relationships/hyperlink" Target="https://www.freepik.com/free-photo/patient-having-teleconsultation-with-doctor_22711326.htm/?utm_source=slidesgo_template&amp;utm_medium=referral-link&amp;utm_campaign=sg_resources&amp;utm_content=freepik" TargetMode="External"/><Relationship Id="rId14" Type="http://schemas.openxmlformats.org/officeDocument/2006/relationships/hyperlink" Target="https://www.freepik.com/free-photo/side-view-doctor-taking-selfie_29801009.htm/?utm_source=slidesgo_template&amp;utm_medium=referral-link&amp;utm_campaign=sg_resources&amp;utm_content=freepik" TargetMode="External"/><Relationship Id="rId17" Type="http://schemas.openxmlformats.org/officeDocument/2006/relationships/hyperlink" Target="https://www.freepik.com/free-photo/front-view-smiley-young-doctor_29801033.htm/?utm_source=slidesgo_template&amp;utm_medium=referral-link&amp;utm_campaign=sg_resources&amp;utm_content=freepik" TargetMode="External"/><Relationship Id="rId16" Type="http://schemas.openxmlformats.org/officeDocument/2006/relationships/hyperlink" Target="https://www.freepik.com/free-photo/portrait-young-female-nurse-standing-front-senior-woman-sitting-wheel-chair_2676135.htm/?utm_source=slidesgo_template&amp;utm_medium=referral-link&amp;utm_campaign=sg_resources&amp;utm_content=freepik" TargetMode="External"/><Relationship Id="rId19" Type="http://schemas.openxmlformats.org/officeDocument/2006/relationships/hyperlink" Target="https://www.flaticon.com/packs/medicine-87?word=medicine/?utm_source=slidesgo_template&amp;utm_medium=referral-link&amp;utm_campaign=sg_resources&amp;utm_content=flaticon" TargetMode="External"/><Relationship Id="rId18" Type="http://schemas.openxmlformats.org/officeDocument/2006/relationships/hyperlink" Target="https://www.freepik.com/free-photo/portrait-man-wearing-medical-gown-stethoscope_29339934.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4.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 Id="rId3" Type="http://schemas.openxmlformats.org/officeDocument/2006/relationships/hyperlink" Target="https://fonts.google.com/specimen/Work%20Sans" TargetMode="External"/><Relationship Id="rId4" Type="http://schemas.openxmlformats.org/officeDocument/2006/relationships/hyperlink" Target="https://fonts.google.com/specimen/Barlow"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9.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2.png"/><Relationship Id="rId14" Type="http://schemas.openxmlformats.org/officeDocument/2006/relationships/image" Target="../media/image4.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6.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 Id="rId3"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 Id="rId3" Type="http://schemas.openxmlformats.org/officeDocument/2006/relationships/hyperlink" Target="https://workspace.google.com/marketplace/app/icons_for_slides_docs/381578326502"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1.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365" name="Shape 1365"/>
        <p:cNvGrpSpPr/>
        <p:nvPr/>
      </p:nvGrpSpPr>
      <p:grpSpPr>
        <a:xfrm>
          <a:off x="0" y="0"/>
          <a:ext cx="0" cy="0"/>
          <a:chOff x="0" y="0"/>
          <a:chExt cx="0" cy="0"/>
        </a:xfrm>
      </p:grpSpPr>
      <p:sp>
        <p:nvSpPr>
          <p:cNvPr id="1366" name="Google Shape;1366;p35"/>
          <p:cNvSpPr/>
          <p:nvPr/>
        </p:nvSpPr>
        <p:spPr>
          <a:xfrm>
            <a:off x="745925" y="3411875"/>
            <a:ext cx="3841200" cy="432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5"/>
          <p:cNvSpPr txBox="1"/>
          <p:nvPr>
            <p:ph type="ctrTitle"/>
          </p:nvPr>
        </p:nvSpPr>
        <p:spPr>
          <a:xfrm>
            <a:off x="734200" y="1593050"/>
            <a:ext cx="5150100" cy="1571700"/>
          </a:xfrm>
          <a:prstGeom prst="rect">
            <a:avLst/>
          </a:prstGeom>
        </p:spPr>
        <p:txBody>
          <a:bodyPr anchorCtr="0" anchor="ctr" bIns="91425" lIns="91425" spcFirstLastPara="1" rIns="91425" wrap="square" tIns="91425">
            <a:noAutofit/>
          </a:bodyPr>
          <a:lstStyle/>
          <a:p>
            <a:pPr indent="0" lvl="0" marL="63500" rtl="0" algn="l">
              <a:spcBef>
                <a:spcPts val="0"/>
              </a:spcBef>
              <a:spcAft>
                <a:spcPts val="0"/>
              </a:spcAft>
              <a:buNone/>
            </a:pPr>
            <a:r>
              <a:rPr lang="en"/>
              <a:t>Mobile Clinic Services</a:t>
            </a:r>
            <a:endParaRPr/>
          </a:p>
        </p:txBody>
      </p:sp>
      <p:sp>
        <p:nvSpPr>
          <p:cNvPr id="1368" name="Google Shape;1368;p35"/>
          <p:cNvSpPr txBox="1"/>
          <p:nvPr>
            <p:ph idx="1" type="subTitle"/>
          </p:nvPr>
        </p:nvSpPr>
        <p:spPr>
          <a:xfrm>
            <a:off x="858650" y="3503825"/>
            <a:ext cx="3728400" cy="24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Here’s where your presentation begins</a:t>
            </a:r>
            <a:endParaRPr/>
          </a:p>
        </p:txBody>
      </p:sp>
      <p:grpSp>
        <p:nvGrpSpPr>
          <p:cNvPr id="1369" name="Google Shape;1369;p35"/>
          <p:cNvGrpSpPr/>
          <p:nvPr/>
        </p:nvGrpSpPr>
        <p:grpSpPr>
          <a:xfrm>
            <a:off x="4338101" y="1121223"/>
            <a:ext cx="4185467" cy="3251817"/>
            <a:chOff x="4338101" y="1121223"/>
            <a:chExt cx="4185467" cy="3251817"/>
          </a:xfrm>
        </p:grpSpPr>
        <p:grpSp>
          <p:nvGrpSpPr>
            <p:cNvPr id="1370" name="Google Shape;1370;p35"/>
            <p:cNvGrpSpPr/>
            <p:nvPr/>
          </p:nvGrpSpPr>
          <p:grpSpPr>
            <a:xfrm>
              <a:off x="5822240" y="1121223"/>
              <a:ext cx="2701328" cy="3251817"/>
              <a:chOff x="5822240" y="1121223"/>
              <a:chExt cx="2701328" cy="3251817"/>
            </a:xfrm>
          </p:grpSpPr>
          <p:sp>
            <p:nvSpPr>
              <p:cNvPr id="1371" name="Google Shape;1371;p35"/>
              <p:cNvSpPr/>
              <p:nvPr/>
            </p:nvSpPr>
            <p:spPr>
              <a:xfrm>
                <a:off x="5962842" y="1291315"/>
                <a:ext cx="2560412" cy="2693759"/>
              </a:xfrm>
              <a:custGeom>
                <a:rect b="b" l="l" r="r" t="t"/>
                <a:pathLst>
                  <a:path extrusionOk="0" h="138782" w="131912">
                    <a:moveTo>
                      <a:pt x="76032" y="927"/>
                    </a:moveTo>
                    <a:cubicBezTo>
                      <a:pt x="54315" y="-6566"/>
                      <a:pt x="6944" y="36170"/>
                      <a:pt x="975" y="58839"/>
                    </a:cubicBezTo>
                    <a:cubicBezTo>
                      <a:pt x="-4994" y="81509"/>
                      <a:pt x="18501" y="129451"/>
                      <a:pt x="40218" y="136944"/>
                    </a:cubicBezTo>
                    <a:cubicBezTo>
                      <a:pt x="61935" y="144437"/>
                      <a:pt x="125308" y="126467"/>
                      <a:pt x="131277" y="103797"/>
                    </a:cubicBezTo>
                    <a:cubicBezTo>
                      <a:pt x="137246" y="81128"/>
                      <a:pt x="97749" y="8420"/>
                      <a:pt x="76032" y="927"/>
                    </a:cubicBezTo>
                    <a:close/>
                  </a:path>
                </a:pathLst>
              </a:custGeom>
              <a:solidFill>
                <a:schemeClr val="lt1"/>
              </a:solidFill>
              <a:ln>
                <a:noFill/>
              </a:ln>
            </p:spPr>
          </p:sp>
          <p:grpSp>
            <p:nvGrpSpPr>
              <p:cNvPr id="1372" name="Google Shape;1372;p35"/>
              <p:cNvGrpSpPr/>
              <p:nvPr/>
            </p:nvGrpSpPr>
            <p:grpSpPr>
              <a:xfrm>
                <a:off x="5822240" y="1121223"/>
                <a:ext cx="2701328" cy="3251817"/>
                <a:chOff x="5096676" y="741356"/>
                <a:chExt cx="3088997" cy="3718487"/>
              </a:xfrm>
            </p:grpSpPr>
            <p:sp>
              <p:nvSpPr>
                <p:cNvPr id="1373" name="Google Shape;1373;p35"/>
                <p:cNvSpPr/>
                <p:nvPr/>
              </p:nvSpPr>
              <p:spPr>
                <a:xfrm>
                  <a:off x="7315200" y="3192350"/>
                  <a:ext cx="372283" cy="372283"/>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 name="Google Shape;1374;p35"/>
                <p:cNvGrpSpPr/>
                <p:nvPr/>
              </p:nvGrpSpPr>
              <p:grpSpPr>
                <a:xfrm>
                  <a:off x="5096676" y="741356"/>
                  <a:ext cx="3088997" cy="3718487"/>
                  <a:chOff x="1003375" y="2854500"/>
                  <a:chExt cx="2038000" cy="2453475"/>
                </a:xfrm>
              </p:grpSpPr>
              <p:sp>
                <p:nvSpPr>
                  <p:cNvPr id="1375" name="Google Shape;1375;p35"/>
                  <p:cNvSpPr/>
                  <p:nvPr/>
                </p:nvSpPr>
                <p:spPr>
                  <a:xfrm>
                    <a:off x="2350400" y="4361400"/>
                    <a:ext cx="462200" cy="453650"/>
                  </a:xfrm>
                  <a:custGeom>
                    <a:rect b="b" l="l" r="r" t="t"/>
                    <a:pathLst>
                      <a:path extrusionOk="0" h="18146" w="18488">
                        <a:moveTo>
                          <a:pt x="18487" y="9074"/>
                        </a:moveTo>
                        <a:cubicBezTo>
                          <a:pt x="18487" y="9358"/>
                          <a:pt x="18474" y="9639"/>
                          <a:pt x="18448" y="9917"/>
                        </a:cubicBezTo>
                        <a:lnTo>
                          <a:pt x="18448" y="9917"/>
                        </a:lnTo>
                        <a:cubicBezTo>
                          <a:pt x="18474" y="9640"/>
                          <a:pt x="18487" y="9360"/>
                          <a:pt x="18487" y="9076"/>
                        </a:cubicBezTo>
                        <a:lnTo>
                          <a:pt x="18487" y="9074"/>
                        </a:lnTo>
                        <a:close/>
                        <a:moveTo>
                          <a:pt x="9418" y="0"/>
                        </a:moveTo>
                        <a:cubicBezTo>
                          <a:pt x="9203" y="0"/>
                          <a:pt x="8987" y="8"/>
                          <a:pt x="8769" y="23"/>
                        </a:cubicBezTo>
                        <a:cubicBezTo>
                          <a:pt x="4294" y="331"/>
                          <a:pt x="670" y="3959"/>
                          <a:pt x="365" y="8432"/>
                        </a:cubicBezTo>
                        <a:cubicBezTo>
                          <a:pt x="0" y="13732"/>
                          <a:pt x="4193" y="18146"/>
                          <a:pt x="9414" y="18146"/>
                        </a:cubicBezTo>
                        <a:cubicBezTo>
                          <a:pt x="9415" y="18146"/>
                          <a:pt x="9416" y="18146"/>
                          <a:pt x="9418" y="18146"/>
                        </a:cubicBezTo>
                        <a:cubicBezTo>
                          <a:pt x="14141" y="18141"/>
                          <a:pt x="18019" y="14529"/>
                          <a:pt x="18448" y="9917"/>
                        </a:cubicBezTo>
                        <a:lnTo>
                          <a:pt x="18448" y="9917"/>
                        </a:lnTo>
                        <a:cubicBezTo>
                          <a:pt x="18025" y="14411"/>
                          <a:pt x="14241" y="17929"/>
                          <a:pt x="9635" y="17929"/>
                        </a:cubicBezTo>
                        <a:cubicBezTo>
                          <a:pt x="9427" y="17929"/>
                          <a:pt x="9218" y="17922"/>
                          <a:pt x="9007" y="17908"/>
                        </a:cubicBezTo>
                        <a:cubicBezTo>
                          <a:pt x="4641" y="17606"/>
                          <a:pt x="1105" y="14070"/>
                          <a:pt x="803" y="9704"/>
                        </a:cubicBezTo>
                        <a:cubicBezTo>
                          <a:pt x="446" y="4531"/>
                          <a:pt x="4539" y="224"/>
                          <a:pt x="9635" y="224"/>
                        </a:cubicBezTo>
                        <a:cubicBezTo>
                          <a:pt x="14521" y="226"/>
                          <a:pt x="18483" y="4185"/>
                          <a:pt x="18487" y="9074"/>
                        </a:cubicBezTo>
                        <a:lnTo>
                          <a:pt x="18487" y="9069"/>
                        </a:lnTo>
                        <a:cubicBezTo>
                          <a:pt x="18485" y="4059"/>
                          <a:pt x="14426" y="0"/>
                          <a:pt x="9418"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5"/>
                  <p:cNvSpPr/>
                  <p:nvPr/>
                </p:nvSpPr>
                <p:spPr>
                  <a:xfrm>
                    <a:off x="1003375" y="2854500"/>
                    <a:ext cx="407125" cy="388200"/>
                  </a:xfrm>
                  <a:custGeom>
                    <a:rect b="b" l="l" r="r" t="t"/>
                    <a:pathLst>
                      <a:path extrusionOk="0" h="15528" w="16285">
                        <a:moveTo>
                          <a:pt x="8522" y="0"/>
                        </a:moveTo>
                        <a:cubicBezTo>
                          <a:pt x="6535" y="0"/>
                          <a:pt x="4547" y="758"/>
                          <a:pt x="3031" y="2275"/>
                        </a:cubicBezTo>
                        <a:cubicBezTo>
                          <a:pt x="1" y="5307"/>
                          <a:pt x="1" y="10221"/>
                          <a:pt x="3031" y="13254"/>
                        </a:cubicBezTo>
                        <a:cubicBezTo>
                          <a:pt x="4488" y="14711"/>
                          <a:pt x="6463" y="15528"/>
                          <a:pt x="8522" y="15528"/>
                        </a:cubicBezTo>
                        <a:cubicBezTo>
                          <a:pt x="10581" y="15528"/>
                          <a:pt x="12556" y="14711"/>
                          <a:pt x="14010" y="13254"/>
                        </a:cubicBezTo>
                        <a:cubicBezTo>
                          <a:pt x="15467" y="11797"/>
                          <a:pt x="16284" y="9822"/>
                          <a:pt x="16284" y="7763"/>
                        </a:cubicBezTo>
                        <a:cubicBezTo>
                          <a:pt x="16284" y="5704"/>
                          <a:pt x="15467" y="3731"/>
                          <a:pt x="14010" y="2275"/>
                        </a:cubicBezTo>
                        <a:cubicBezTo>
                          <a:pt x="12495" y="758"/>
                          <a:pt x="10509" y="0"/>
                          <a:pt x="85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5"/>
                  <p:cNvSpPr/>
                  <p:nvPr/>
                </p:nvSpPr>
                <p:spPr>
                  <a:xfrm>
                    <a:off x="1070550" y="2936325"/>
                    <a:ext cx="292325" cy="240975"/>
                  </a:xfrm>
                  <a:custGeom>
                    <a:rect b="b" l="l" r="r" t="t"/>
                    <a:pathLst>
                      <a:path extrusionOk="0" h="9639" w="11693">
                        <a:moveTo>
                          <a:pt x="3551" y="1"/>
                        </a:moveTo>
                        <a:cubicBezTo>
                          <a:pt x="2722" y="1"/>
                          <a:pt x="1894" y="317"/>
                          <a:pt x="1262" y="949"/>
                        </a:cubicBezTo>
                        <a:cubicBezTo>
                          <a:pt x="1248" y="965"/>
                          <a:pt x="1234" y="979"/>
                          <a:pt x="1217" y="995"/>
                        </a:cubicBezTo>
                        <a:cubicBezTo>
                          <a:pt x="1" y="2312"/>
                          <a:pt x="52" y="4357"/>
                          <a:pt x="1334" y="5611"/>
                        </a:cubicBezTo>
                        <a:lnTo>
                          <a:pt x="5011" y="9290"/>
                        </a:lnTo>
                        <a:cubicBezTo>
                          <a:pt x="5243" y="9522"/>
                          <a:pt x="5547" y="9638"/>
                          <a:pt x="5851" y="9638"/>
                        </a:cubicBezTo>
                        <a:cubicBezTo>
                          <a:pt x="6155" y="9638"/>
                          <a:pt x="6459" y="9522"/>
                          <a:pt x="6692" y="9290"/>
                        </a:cubicBezTo>
                        <a:lnTo>
                          <a:pt x="10369" y="5611"/>
                        </a:lnTo>
                        <a:cubicBezTo>
                          <a:pt x="11648" y="4355"/>
                          <a:pt x="11692" y="2307"/>
                          <a:pt x="10471" y="995"/>
                        </a:cubicBezTo>
                        <a:cubicBezTo>
                          <a:pt x="9835" y="334"/>
                          <a:pt x="8986" y="2"/>
                          <a:pt x="8137" y="2"/>
                        </a:cubicBezTo>
                        <a:cubicBezTo>
                          <a:pt x="7327" y="2"/>
                          <a:pt x="6517" y="303"/>
                          <a:pt x="5889" y="909"/>
                        </a:cubicBezTo>
                        <a:lnTo>
                          <a:pt x="5844" y="951"/>
                        </a:lnTo>
                        <a:cubicBezTo>
                          <a:pt x="5211" y="318"/>
                          <a:pt x="4381" y="1"/>
                          <a:pt x="35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5"/>
                  <p:cNvSpPr/>
                  <p:nvPr/>
                </p:nvSpPr>
                <p:spPr>
                  <a:xfrm>
                    <a:off x="1069575" y="2979950"/>
                    <a:ext cx="294000" cy="153500"/>
                  </a:xfrm>
                  <a:custGeom>
                    <a:rect b="b" l="l" r="r" t="t"/>
                    <a:pathLst>
                      <a:path extrusionOk="0" h="6140" w="11760">
                        <a:moveTo>
                          <a:pt x="3986" y="0"/>
                        </a:moveTo>
                        <a:cubicBezTo>
                          <a:pt x="3874" y="0"/>
                          <a:pt x="3762" y="64"/>
                          <a:pt x="3719" y="191"/>
                        </a:cubicBezTo>
                        <a:lnTo>
                          <a:pt x="2830" y="2519"/>
                        </a:lnTo>
                        <a:lnTo>
                          <a:pt x="283" y="2519"/>
                        </a:lnTo>
                        <a:cubicBezTo>
                          <a:pt x="283" y="2519"/>
                          <a:pt x="0" y="2913"/>
                          <a:pt x="0" y="3070"/>
                        </a:cubicBezTo>
                        <a:cubicBezTo>
                          <a:pt x="0" y="3226"/>
                          <a:pt x="283" y="3366"/>
                          <a:pt x="283" y="3366"/>
                        </a:cubicBezTo>
                        <a:lnTo>
                          <a:pt x="3023" y="3366"/>
                        </a:lnTo>
                        <a:cubicBezTo>
                          <a:pt x="3023" y="3366"/>
                          <a:pt x="3255" y="3277"/>
                          <a:pt x="3294" y="3163"/>
                        </a:cubicBezTo>
                        <a:lnTo>
                          <a:pt x="3978" y="1160"/>
                        </a:lnTo>
                        <a:lnTo>
                          <a:pt x="5617" y="5948"/>
                        </a:lnTo>
                        <a:cubicBezTo>
                          <a:pt x="5654" y="6060"/>
                          <a:pt x="5757" y="6135"/>
                          <a:pt x="5874" y="6140"/>
                        </a:cubicBezTo>
                        <a:cubicBezTo>
                          <a:pt x="5988" y="6140"/>
                          <a:pt x="6091" y="6072"/>
                          <a:pt x="6135" y="5967"/>
                        </a:cubicBezTo>
                        <a:lnTo>
                          <a:pt x="7814" y="2005"/>
                        </a:lnTo>
                        <a:lnTo>
                          <a:pt x="8486" y="3205"/>
                        </a:lnTo>
                        <a:cubicBezTo>
                          <a:pt x="8495" y="3220"/>
                          <a:pt x="8508" y="3227"/>
                          <a:pt x="8523" y="3227"/>
                        </a:cubicBezTo>
                        <a:cubicBezTo>
                          <a:pt x="8598" y="3227"/>
                          <a:pt x="8734" y="3081"/>
                          <a:pt x="8734" y="3081"/>
                        </a:cubicBezTo>
                        <a:lnTo>
                          <a:pt x="11477" y="3081"/>
                        </a:lnTo>
                        <a:cubicBezTo>
                          <a:pt x="11477" y="3081"/>
                          <a:pt x="11593" y="3139"/>
                          <a:pt x="11676" y="3139"/>
                        </a:cubicBezTo>
                        <a:cubicBezTo>
                          <a:pt x="11723" y="3139"/>
                          <a:pt x="11759" y="3121"/>
                          <a:pt x="11759" y="3065"/>
                        </a:cubicBezTo>
                        <a:cubicBezTo>
                          <a:pt x="11759" y="2909"/>
                          <a:pt x="11477" y="2799"/>
                          <a:pt x="11477" y="2799"/>
                        </a:cubicBezTo>
                        <a:lnTo>
                          <a:pt x="8899" y="2799"/>
                        </a:lnTo>
                        <a:lnTo>
                          <a:pt x="8045" y="1225"/>
                        </a:lnTo>
                        <a:cubicBezTo>
                          <a:pt x="7990" y="1129"/>
                          <a:pt x="7894" y="1082"/>
                          <a:pt x="7799" y="1082"/>
                        </a:cubicBezTo>
                        <a:cubicBezTo>
                          <a:pt x="7692" y="1082"/>
                          <a:pt x="7585" y="1141"/>
                          <a:pt x="7538" y="1256"/>
                        </a:cubicBezTo>
                        <a:lnTo>
                          <a:pt x="5918" y="5066"/>
                        </a:lnTo>
                        <a:lnTo>
                          <a:pt x="4254" y="191"/>
                        </a:lnTo>
                        <a:cubicBezTo>
                          <a:pt x="4209" y="64"/>
                          <a:pt x="4097" y="0"/>
                          <a:pt x="39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5"/>
                  <p:cNvSpPr/>
                  <p:nvPr/>
                </p:nvSpPr>
                <p:spPr>
                  <a:xfrm>
                    <a:off x="1468250" y="3106525"/>
                    <a:ext cx="1044075" cy="1952200"/>
                  </a:xfrm>
                  <a:custGeom>
                    <a:rect b="b" l="l" r="r" t="t"/>
                    <a:pathLst>
                      <a:path extrusionOk="0" h="78088" w="41763">
                        <a:moveTo>
                          <a:pt x="38297" y="0"/>
                        </a:moveTo>
                        <a:cubicBezTo>
                          <a:pt x="38284" y="0"/>
                          <a:pt x="38271" y="0"/>
                          <a:pt x="38258" y="0"/>
                        </a:cubicBezTo>
                        <a:lnTo>
                          <a:pt x="8773" y="0"/>
                        </a:lnTo>
                        <a:cubicBezTo>
                          <a:pt x="6677" y="35"/>
                          <a:pt x="4947" y="1653"/>
                          <a:pt x="4774" y="3743"/>
                        </a:cubicBezTo>
                        <a:lnTo>
                          <a:pt x="10" y="74359"/>
                        </a:lnTo>
                        <a:cubicBezTo>
                          <a:pt x="3" y="74459"/>
                          <a:pt x="0" y="74562"/>
                          <a:pt x="0" y="74663"/>
                        </a:cubicBezTo>
                        <a:cubicBezTo>
                          <a:pt x="21" y="76564"/>
                          <a:pt x="1569" y="78087"/>
                          <a:pt x="3463" y="78087"/>
                        </a:cubicBezTo>
                        <a:cubicBezTo>
                          <a:pt x="3476" y="78087"/>
                          <a:pt x="3489" y="78087"/>
                          <a:pt x="3502" y="78087"/>
                        </a:cubicBezTo>
                        <a:lnTo>
                          <a:pt x="32982" y="78087"/>
                        </a:lnTo>
                        <a:cubicBezTo>
                          <a:pt x="35074" y="78052"/>
                          <a:pt x="36799" y="76441"/>
                          <a:pt x="36977" y="74359"/>
                        </a:cubicBezTo>
                        <a:lnTo>
                          <a:pt x="41751" y="3745"/>
                        </a:lnTo>
                        <a:cubicBezTo>
                          <a:pt x="41758" y="3638"/>
                          <a:pt x="41762" y="3530"/>
                          <a:pt x="41760" y="3423"/>
                        </a:cubicBezTo>
                        <a:cubicBezTo>
                          <a:pt x="41739" y="1524"/>
                          <a:pt x="40191" y="0"/>
                          <a:pt x="38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5"/>
                  <p:cNvSpPr/>
                  <p:nvPr/>
                </p:nvSpPr>
                <p:spPr>
                  <a:xfrm>
                    <a:off x="2414075" y="3431900"/>
                    <a:ext cx="93625" cy="389000"/>
                  </a:xfrm>
                  <a:custGeom>
                    <a:rect b="b" l="l" r="r" t="t"/>
                    <a:pathLst>
                      <a:path extrusionOk="0" h="15560" w="3745">
                        <a:moveTo>
                          <a:pt x="2782" y="0"/>
                        </a:moveTo>
                        <a:cubicBezTo>
                          <a:pt x="2778" y="0"/>
                          <a:pt x="2773" y="0"/>
                          <a:pt x="2769" y="0"/>
                        </a:cubicBezTo>
                        <a:lnTo>
                          <a:pt x="2029" y="0"/>
                        </a:lnTo>
                        <a:cubicBezTo>
                          <a:pt x="1443" y="5"/>
                          <a:pt x="957" y="458"/>
                          <a:pt x="913" y="1044"/>
                        </a:cubicBezTo>
                        <a:lnTo>
                          <a:pt x="3" y="14519"/>
                        </a:lnTo>
                        <a:cubicBezTo>
                          <a:pt x="0" y="14547"/>
                          <a:pt x="0" y="14579"/>
                          <a:pt x="0" y="14607"/>
                        </a:cubicBezTo>
                        <a:cubicBezTo>
                          <a:pt x="5" y="15137"/>
                          <a:pt x="437" y="15560"/>
                          <a:pt x="963" y="15560"/>
                        </a:cubicBezTo>
                        <a:cubicBezTo>
                          <a:pt x="967" y="15560"/>
                          <a:pt x="972" y="15560"/>
                          <a:pt x="976" y="15560"/>
                        </a:cubicBezTo>
                        <a:lnTo>
                          <a:pt x="1718" y="15560"/>
                        </a:lnTo>
                        <a:cubicBezTo>
                          <a:pt x="2304" y="15555"/>
                          <a:pt x="2788" y="15102"/>
                          <a:pt x="2832" y="14519"/>
                        </a:cubicBezTo>
                        <a:lnTo>
                          <a:pt x="3743" y="1044"/>
                        </a:lnTo>
                        <a:cubicBezTo>
                          <a:pt x="3745" y="1013"/>
                          <a:pt x="3745" y="981"/>
                          <a:pt x="3745" y="953"/>
                        </a:cubicBezTo>
                        <a:cubicBezTo>
                          <a:pt x="3740" y="425"/>
                          <a:pt x="3308" y="0"/>
                          <a:pt x="2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5"/>
                  <p:cNvSpPr/>
                  <p:nvPr/>
                </p:nvSpPr>
                <p:spPr>
                  <a:xfrm>
                    <a:off x="1538000" y="3431900"/>
                    <a:ext cx="69050" cy="162675"/>
                  </a:xfrm>
                  <a:custGeom>
                    <a:rect b="b" l="l" r="r" t="t"/>
                    <a:pathLst>
                      <a:path extrusionOk="0" h="6507" w="2762">
                        <a:moveTo>
                          <a:pt x="1975" y="0"/>
                        </a:moveTo>
                        <a:cubicBezTo>
                          <a:pt x="1973" y="0"/>
                          <a:pt x="1972" y="0"/>
                          <a:pt x="1970" y="0"/>
                        </a:cubicBezTo>
                        <a:lnTo>
                          <a:pt x="1235" y="0"/>
                        </a:lnTo>
                        <a:cubicBezTo>
                          <a:pt x="763" y="7"/>
                          <a:pt x="374" y="369"/>
                          <a:pt x="332" y="838"/>
                        </a:cubicBezTo>
                        <a:lnTo>
                          <a:pt x="2" y="5668"/>
                        </a:lnTo>
                        <a:cubicBezTo>
                          <a:pt x="0" y="5689"/>
                          <a:pt x="0" y="5713"/>
                          <a:pt x="0" y="5734"/>
                        </a:cubicBezTo>
                        <a:cubicBezTo>
                          <a:pt x="5" y="6161"/>
                          <a:pt x="355" y="6507"/>
                          <a:pt x="781" y="6507"/>
                        </a:cubicBezTo>
                        <a:cubicBezTo>
                          <a:pt x="785" y="6507"/>
                          <a:pt x="789" y="6507"/>
                          <a:pt x="794" y="6506"/>
                        </a:cubicBezTo>
                        <a:lnTo>
                          <a:pt x="1527" y="6506"/>
                        </a:lnTo>
                        <a:cubicBezTo>
                          <a:pt x="1998" y="6502"/>
                          <a:pt x="2391" y="6138"/>
                          <a:pt x="2433" y="5668"/>
                        </a:cubicBezTo>
                        <a:lnTo>
                          <a:pt x="2759" y="841"/>
                        </a:lnTo>
                        <a:cubicBezTo>
                          <a:pt x="2762" y="820"/>
                          <a:pt x="2762" y="801"/>
                          <a:pt x="2762" y="782"/>
                        </a:cubicBezTo>
                        <a:cubicBezTo>
                          <a:pt x="2759" y="350"/>
                          <a:pt x="2407" y="0"/>
                          <a:pt x="1975"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5"/>
                  <p:cNvSpPr/>
                  <p:nvPr/>
                </p:nvSpPr>
                <p:spPr>
                  <a:xfrm>
                    <a:off x="1523275" y="3651150"/>
                    <a:ext cx="69200" cy="162700"/>
                  </a:xfrm>
                  <a:custGeom>
                    <a:rect b="b" l="l" r="r" t="t"/>
                    <a:pathLst>
                      <a:path extrusionOk="0" h="6508" w="2768">
                        <a:moveTo>
                          <a:pt x="1982" y="1"/>
                        </a:moveTo>
                        <a:cubicBezTo>
                          <a:pt x="1981" y="1"/>
                          <a:pt x="1979" y="1"/>
                          <a:pt x="1978" y="1"/>
                        </a:cubicBezTo>
                        <a:lnTo>
                          <a:pt x="1236" y="1"/>
                        </a:lnTo>
                        <a:cubicBezTo>
                          <a:pt x="764" y="8"/>
                          <a:pt x="374" y="370"/>
                          <a:pt x="330" y="839"/>
                        </a:cubicBezTo>
                        <a:lnTo>
                          <a:pt x="3" y="5669"/>
                        </a:lnTo>
                        <a:cubicBezTo>
                          <a:pt x="1" y="5690"/>
                          <a:pt x="1" y="5711"/>
                          <a:pt x="1" y="5732"/>
                        </a:cubicBezTo>
                        <a:cubicBezTo>
                          <a:pt x="5" y="6161"/>
                          <a:pt x="356" y="6507"/>
                          <a:pt x="784" y="6507"/>
                        </a:cubicBezTo>
                        <a:cubicBezTo>
                          <a:pt x="786" y="6507"/>
                          <a:pt x="789" y="6507"/>
                          <a:pt x="792" y="6507"/>
                        </a:cubicBezTo>
                        <a:lnTo>
                          <a:pt x="1528" y="6507"/>
                        </a:lnTo>
                        <a:cubicBezTo>
                          <a:pt x="2001" y="6505"/>
                          <a:pt x="2396" y="6141"/>
                          <a:pt x="2438" y="5669"/>
                        </a:cubicBezTo>
                        <a:lnTo>
                          <a:pt x="2767" y="841"/>
                        </a:lnTo>
                        <a:cubicBezTo>
                          <a:pt x="2767" y="820"/>
                          <a:pt x="2767" y="802"/>
                          <a:pt x="2767" y="783"/>
                        </a:cubicBezTo>
                        <a:cubicBezTo>
                          <a:pt x="2765" y="350"/>
                          <a:pt x="2412" y="1"/>
                          <a:pt x="1982"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5"/>
                  <p:cNvSpPr/>
                  <p:nvPr/>
                </p:nvSpPr>
                <p:spPr>
                  <a:xfrm>
                    <a:off x="1452475" y="3106525"/>
                    <a:ext cx="1044200" cy="1952200"/>
                  </a:xfrm>
                  <a:custGeom>
                    <a:rect b="b" l="l" r="r" t="t"/>
                    <a:pathLst>
                      <a:path extrusionOk="0" h="78088" w="41768">
                        <a:moveTo>
                          <a:pt x="38305" y="0"/>
                        </a:moveTo>
                        <a:cubicBezTo>
                          <a:pt x="38292" y="0"/>
                          <a:pt x="38279" y="0"/>
                          <a:pt x="38266" y="0"/>
                        </a:cubicBezTo>
                        <a:lnTo>
                          <a:pt x="8793" y="0"/>
                        </a:lnTo>
                        <a:cubicBezTo>
                          <a:pt x="6696" y="28"/>
                          <a:pt x="4959" y="1642"/>
                          <a:pt x="4782" y="3733"/>
                        </a:cubicBezTo>
                        <a:lnTo>
                          <a:pt x="13" y="74359"/>
                        </a:lnTo>
                        <a:cubicBezTo>
                          <a:pt x="6" y="74459"/>
                          <a:pt x="1" y="74562"/>
                          <a:pt x="3" y="74663"/>
                        </a:cubicBezTo>
                        <a:cubicBezTo>
                          <a:pt x="24" y="76562"/>
                          <a:pt x="1572" y="78087"/>
                          <a:pt x="3466" y="78087"/>
                        </a:cubicBezTo>
                        <a:cubicBezTo>
                          <a:pt x="3479" y="78087"/>
                          <a:pt x="3492" y="78087"/>
                          <a:pt x="3505" y="78087"/>
                        </a:cubicBezTo>
                        <a:lnTo>
                          <a:pt x="32992" y="78087"/>
                        </a:lnTo>
                        <a:cubicBezTo>
                          <a:pt x="35084" y="78055"/>
                          <a:pt x="36811" y="76444"/>
                          <a:pt x="36989" y="74359"/>
                        </a:cubicBezTo>
                        <a:lnTo>
                          <a:pt x="41758" y="3733"/>
                        </a:lnTo>
                        <a:cubicBezTo>
                          <a:pt x="41765" y="3628"/>
                          <a:pt x="41768" y="3528"/>
                          <a:pt x="41768" y="3425"/>
                        </a:cubicBezTo>
                        <a:cubicBezTo>
                          <a:pt x="41747" y="1526"/>
                          <a:pt x="40201" y="0"/>
                          <a:pt x="38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5"/>
                  <p:cNvSpPr/>
                  <p:nvPr/>
                </p:nvSpPr>
                <p:spPr>
                  <a:xfrm>
                    <a:off x="1459725" y="3219675"/>
                    <a:ext cx="1029600" cy="1725875"/>
                  </a:xfrm>
                  <a:custGeom>
                    <a:rect b="b" l="l" r="r" t="t"/>
                    <a:pathLst>
                      <a:path extrusionOk="0" h="69035" w="41184">
                        <a:moveTo>
                          <a:pt x="10468" y="1"/>
                        </a:moveTo>
                        <a:lnTo>
                          <a:pt x="10466" y="3"/>
                        </a:lnTo>
                        <a:lnTo>
                          <a:pt x="4662" y="3"/>
                        </a:lnTo>
                        <a:lnTo>
                          <a:pt x="4455" y="3129"/>
                        </a:lnTo>
                        <a:cubicBezTo>
                          <a:pt x="4611" y="3003"/>
                          <a:pt x="4784" y="2900"/>
                          <a:pt x="4971" y="2826"/>
                        </a:cubicBezTo>
                        <a:cubicBezTo>
                          <a:pt x="6082" y="2377"/>
                          <a:pt x="7251" y="2093"/>
                          <a:pt x="8442" y="1976"/>
                        </a:cubicBezTo>
                        <a:lnTo>
                          <a:pt x="8442" y="1976"/>
                        </a:lnTo>
                        <a:cubicBezTo>
                          <a:pt x="8442" y="1976"/>
                          <a:pt x="8442" y="2018"/>
                          <a:pt x="8437" y="2097"/>
                        </a:cubicBezTo>
                        <a:cubicBezTo>
                          <a:pt x="8456" y="2093"/>
                          <a:pt x="8475" y="2090"/>
                          <a:pt x="8493" y="2086"/>
                        </a:cubicBezTo>
                        <a:cubicBezTo>
                          <a:pt x="8505" y="2083"/>
                          <a:pt x="8519" y="2083"/>
                          <a:pt x="8533" y="2083"/>
                        </a:cubicBezTo>
                        <a:cubicBezTo>
                          <a:pt x="8624" y="2083"/>
                          <a:pt x="8703" y="2144"/>
                          <a:pt x="8725" y="2235"/>
                        </a:cubicBezTo>
                        <a:cubicBezTo>
                          <a:pt x="10151" y="1848"/>
                          <a:pt x="10517" y="977"/>
                          <a:pt x="10468" y="1"/>
                        </a:cubicBezTo>
                        <a:close/>
                        <a:moveTo>
                          <a:pt x="13508" y="1"/>
                        </a:moveTo>
                        <a:cubicBezTo>
                          <a:pt x="13625" y="771"/>
                          <a:pt x="13849" y="1458"/>
                          <a:pt x="14246" y="1918"/>
                        </a:cubicBezTo>
                        <a:cubicBezTo>
                          <a:pt x="14257" y="1897"/>
                          <a:pt x="14267" y="1876"/>
                          <a:pt x="14276" y="1859"/>
                        </a:cubicBezTo>
                        <a:cubicBezTo>
                          <a:pt x="14311" y="1801"/>
                          <a:pt x="14374" y="1766"/>
                          <a:pt x="14439" y="1766"/>
                        </a:cubicBezTo>
                        <a:cubicBezTo>
                          <a:pt x="14458" y="1766"/>
                          <a:pt x="14472" y="1768"/>
                          <a:pt x="14488" y="1771"/>
                        </a:cubicBezTo>
                        <a:cubicBezTo>
                          <a:pt x="14598" y="1796"/>
                          <a:pt x="14706" y="1827"/>
                          <a:pt x="14811" y="1864"/>
                        </a:cubicBezTo>
                        <a:cubicBezTo>
                          <a:pt x="14897" y="1696"/>
                          <a:pt x="14976" y="1549"/>
                          <a:pt x="15044" y="1423"/>
                        </a:cubicBezTo>
                        <a:cubicBezTo>
                          <a:pt x="15324" y="1399"/>
                          <a:pt x="15607" y="1385"/>
                          <a:pt x="15889" y="1385"/>
                        </a:cubicBezTo>
                        <a:cubicBezTo>
                          <a:pt x="16428" y="1385"/>
                          <a:pt x="16968" y="1432"/>
                          <a:pt x="17498" y="1521"/>
                        </a:cubicBezTo>
                        <a:cubicBezTo>
                          <a:pt x="17556" y="1530"/>
                          <a:pt x="17612" y="1539"/>
                          <a:pt x="17668" y="1549"/>
                        </a:cubicBezTo>
                        <a:lnTo>
                          <a:pt x="17680" y="1551"/>
                        </a:lnTo>
                        <a:cubicBezTo>
                          <a:pt x="17705" y="1556"/>
                          <a:pt x="17731" y="1563"/>
                          <a:pt x="17757" y="1567"/>
                        </a:cubicBezTo>
                        <a:cubicBezTo>
                          <a:pt x="18522" y="1747"/>
                          <a:pt x="19101" y="2377"/>
                          <a:pt x="19213" y="3157"/>
                        </a:cubicBezTo>
                        <a:cubicBezTo>
                          <a:pt x="19601" y="3769"/>
                          <a:pt x="19970" y="4357"/>
                          <a:pt x="20332" y="4973"/>
                        </a:cubicBezTo>
                        <a:lnTo>
                          <a:pt x="21272" y="3"/>
                        </a:lnTo>
                        <a:lnTo>
                          <a:pt x="21275" y="1"/>
                        </a:lnTo>
                        <a:close/>
                        <a:moveTo>
                          <a:pt x="19080" y="10649"/>
                        </a:moveTo>
                        <a:cubicBezTo>
                          <a:pt x="19076" y="10989"/>
                          <a:pt x="19071" y="11330"/>
                          <a:pt x="19069" y="11671"/>
                        </a:cubicBezTo>
                        <a:lnTo>
                          <a:pt x="19211" y="10912"/>
                        </a:lnTo>
                        <a:cubicBezTo>
                          <a:pt x="19169" y="10824"/>
                          <a:pt x="19125" y="10737"/>
                          <a:pt x="19080" y="10649"/>
                        </a:cubicBezTo>
                        <a:close/>
                        <a:moveTo>
                          <a:pt x="35632" y="3"/>
                        </a:moveTo>
                        <a:lnTo>
                          <a:pt x="32158" y="18392"/>
                        </a:lnTo>
                        <a:lnTo>
                          <a:pt x="39942" y="18392"/>
                        </a:lnTo>
                        <a:lnTo>
                          <a:pt x="41183" y="3"/>
                        </a:lnTo>
                        <a:close/>
                        <a:moveTo>
                          <a:pt x="39213" y="29140"/>
                        </a:moveTo>
                        <a:lnTo>
                          <a:pt x="39213" y="29143"/>
                        </a:lnTo>
                        <a:lnTo>
                          <a:pt x="39215" y="29143"/>
                        </a:lnTo>
                        <a:lnTo>
                          <a:pt x="39213" y="29140"/>
                        </a:lnTo>
                        <a:close/>
                        <a:moveTo>
                          <a:pt x="25416" y="3"/>
                        </a:moveTo>
                        <a:lnTo>
                          <a:pt x="23339" y="11013"/>
                        </a:lnTo>
                        <a:cubicBezTo>
                          <a:pt x="23432" y="11286"/>
                          <a:pt x="23516" y="11559"/>
                          <a:pt x="23591" y="11837"/>
                        </a:cubicBezTo>
                        <a:cubicBezTo>
                          <a:pt x="23759" y="12418"/>
                          <a:pt x="23845" y="13021"/>
                          <a:pt x="23845" y="13627"/>
                        </a:cubicBezTo>
                        <a:cubicBezTo>
                          <a:pt x="23845" y="13684"/>
                          <a:pt x="23845" y="13740"/>
                          <a:pt x="23843" y="13798"/>
                        </a:cubicBezTo>
                        <a:lnTo>
                          <a:pt x="23843" y="13908"/>
                        </a:lnTo>
                        <a:lnTo>
                          <a:pt x="23843" y="13938"/>
                        </a:lnTo>
                        <a:lnTo>
                          <a:pt x="23843" y="13966"/>
                        </a:lnTo>
                        <a:cubicBezTo>
                          <a:pt x="23843" y="14069"/>
                          <a:pt x="23812" y="14171"/>
                          <a:pt x="23794" y="14274"/>
                        </a:cubicBezTo>
                        <a:cubicBezTo>
                          <a:pt x="23775" y="14379"/>
                          <a:pt x="23749" y="14459"/>
                          <a:pt x="23719" y="14561"/>
                        </a:cubicBezTo>
                        <a:cubicBezTo>
                          <a:pt x="23696" y="14641"/>
                          <a:pt x="23663" y="14720"/>
                          <a:pt x="23628" y="14797"/>
                        </a:cubicBezTo>
                        <a:cubicBezTo>
                          <a:pt x="23521" y="15045"/>
                          <a:pt x="23381" y="15276"/>
                          <a:pt x="23212" y="15488"/>
                        </a:cubicBezTo>
                        <a:cubicBezTo>
                          <a:pt x="22979" y="15780"/>
                          <a:pt x="22713" y="16044"/>
                          <a:pt x="22421" y="16275"/>
                        </a:cubicBezTo>
                        <a:cubicBezTo>
                          <a:pt x="22393" y="16298"/>
                          <a:pt x="22363" y="16321"/>
                          <a:pt x="22332" y="16345"/>
                        </a:cubicBezTo>
                        <a:lnTo>
                          <a:pt x="20371" y="26726"/>
                        </a:lnTo>
                        <a:cubicBezTo>
                          <a:pt x="20710" y="28370"/>
                          <a:pt x="21076" y="30125"/>
                          <a:pt x="21431" y="31883"/>
                        </a:cubicBezTo>
                        <a:lnTo>
                          <a:pt x="27450" y="3"/>
                        </a:lnTo>
                        <a:close/>
                        <a:moveTo>
                          <a:pt x="16622" y="46586"/>
                        </a:moveTo>
                        <a:lnTo>
                          <a:pt x="15516" y="52450"/>
                        </a:lnTo>
                        <a:cubicBezTo>
                          <a:pt x="15845" y="54108"/>
                          <a:pt x="16158" y="56134"/>
                          <a:pt x="16442" y="58305"/>
                        </a:cubicBezTo>
                        <a:lnTo>
                          <a:pt x="18014" y="49990"/>
                        </a:lnTo>
                        <a:cubicBezTo>
                          <a:pt x="17885" y="49691"/>
                          <a:pt x="17764" y="49397"/>
                          <a:pt x="17645" y="49112"/>
                        </a:cubicBezTo>
                        <a:cubicBezTo>
                          <a:pt x="17334" y="48365"/>
                          <a:pt x="16989" y="47513"/>
                          <a:pt x="16622" y="46586"/>
                        </a:cubicBezTo>
                        <a:close/>
                        <a:moveTo>
                          <a:pt x="3680" y="14568"/>
                        </a:moveTo>
                        <a:lnTo>
                          <a:pt x="0" y="69035"/>
                        </a:lnTo>
                        <a:lnTo>
                          <a:pt x="8239" y="69035"/>
                        </a:lnTo>
                        <a:lnTo>
                          <a:pt x="10170" y="58805"/>
                        </a:lnTo>
                        <a:cubicBezTo>
                          <a:pt x="9593" y="55891"/>
                          <a:pt x="9079" y="53183"/>
                          <a:pt x="8746" y="51169"/>
                        </a:cubicBezTo>
                        <a:cubicBezTo>
                          <a:pt x="8377" y="48942"/>
                          <a:pt x="7935" y="45788"/>
                          <a:pt x="7497" y="42452"/>
                        </a:cubicBezTo>
                        <a:cubicBezTo>
                          <a:pt x="6799" y="42491"/>
                          <a:pt x="6397" y="42508"/>
                          <a:pt x="6397" y="42508"/>
                        </a:cubicBezTo>
                        <a:cubicBezTo>
                          <a:pt x="6397" y="42508"/>
                          <a:pt x="5309" y="28298"/>
                          <a:pt x="4135" y="19158"/>
                        </a:cubicBezTo>
                        <a:cubicBezTo>
                          <a:pt x="3934" y="17633"/>
                          <a:pt x="3782" y="16102"/>
                          <a:pt x="3680" y="14568"/>
                        </a:cubicBezTo>
                        <a:close/>
                        <a:moveTo>
                          <a:pt x="23775" y="62792"/>
                        </a:moveTo>
                        <a:lnTo>
                          <a:pt x="22596" y="69035"/>
                        </a:lnTo>
                        <a:lnTo>
                          <a:pt x="26721" y="69035"/>
                        </a:lnTo>
                        <a:cubicBezTo>
                          <a:pt x="26721" y="69035"/>
                          <a:pt x="25447" y="66378"/>
                          <a:pt x="23775" y="62792"/>
                        </a:cubicBezTo>
                        <a:close/>
                        <a:moveTo>
                          <a:pt x="30130" y="29143"/>
                        </a:moveTo>
                        <a:lnTo>
                          <a:pt x="25724" y="52471"/>
                        </a:lnTo>
                        <a:cubicBezTo>
                          <a:pt x="28755" y="59057"/>
                          <a:pt x="31771" y="69035"/>
                          <a:pt x="31771" y="69035"/>
                        </a:cubicBezTo>
                        <a:lnTo>
                          <a:pt x="36519" y="69035"/>
                        </a:lnTo>
                        <a:lnTo>
                          <a:pt x="39213" y="29143"/>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5"/>
                  <p:cNvSpPr/>
                  <p:nvPr/>
                </p:nvSpPr>
                <p:spPr>
                  <a:xfrm>
                    <a:off x="1665625" y="3219750"/>
                    <a:ext cx="429525" cy="1725800"/>
                  </a:xfrm>
                  <a:custGeom>
                    <a:rect b="b" l="l" r="r" t="t"/>
                    <a:pathLst>
                      <a:path extrusionOk="0" h="69032" w="17181">
                        <a:moveTo>
                          <a:pt x="13036" y="0"/>
                        </a:moveTo>
                        <a:lnTo>
                          <a:pt x="12096" y="4973"/>
                        </a:lnTo>
                        <a:cubicBezTo>
                          <a:pt x="12110" y="4994"/>
                          <a:pt x="12121" y="5015"/>
                          <a:pt x="12133" y="5036"/>
                        </a:cubicBezTo>
                        <a:cubicBezTo>
                          <a:pt x="12626" y="5876"/>
                          <a:pt x="13107" y="6707"/>
                          <a:pt x="13562" y="7573"/>
                        </a:cubicBezTo>
                        <a:cubicBezTo>
                          <a:pt x="14015" y="8442"/>
                          <a:pt x="14447" y="9338"/>
                          <a:pt x="14836" y="10295"/>
                        </a:cubicBezTo>
                        <a:cubicBezTo>
                          <a:pt x="14932" y="10531"/>
                          <a:pt x="15021" y="10769"/>
                          <a:pt x="15103" y="11010"/>
                        </a:cubicBezTo>
                        <a:lnTo>
                          <a:pt x="17180" y="0"/>
                        </a:lnTo>
                        <a:close/>
                        <a:moveTo>
                          <a:pt x="12063" y="13242"/>
                        </a:moveTo>
                        <a:lnTo>
                          <a:pt x="12044" y="13265"/>
                        </a:lnTo>
                        <a:cubicBezTo>
                          <a:pt x="12051" y="13258"/>
                          <a:pt x="12056" y="13251"/>
                          <a:pt x="12063" y="13242"/>
                        </a:cubicBezTo>
                        <a:close/>
                        <a:moveTo>
                          <a:pt x="10975" y="10909"/>
                        </a:moveTo>
                        <a:lnTo>
                          <a:pt x="10833" y="11668"/>
                        </a:lnTo>
                        <a:cubicBezTo>
                          <a:pt x="10823" y="12495"/>
                          <a:pt x="10816" y="13321"/>
                          <a:pt x="10812" y="14122"/>
                        </a:cubicBezTo>
                        <a:cubicBezTo>
                          <a:pt x="10861" y="14094"/>
                          <a:pt x="10910" y="14068"/>
                          <a:pt x="10959" y="14040"/>
                        </a:cubicBezTo>
                        <a:cubicBezTo>
                          <a:pt x="11276" y="13865"/>
                          <a:pt x="11580" y="13664"/>
                          <a:pt x="11865" y="13438"/>
                        </a:cubicBezTo>
                        <a:cubicBezTo>
                          <a:pt x="11876" y="13428"/>
                          <a:pt x="11890" y="13417"/>
                          <a:pt x="11904" y="13407"/>
                        </a:cubicBezTo>
                        <a:cubicBezTo>
                          <a:pt x="11876" y="13216"/>
                          <a:pt x="11832" y="13027"/>
                          <a:pt x="11774" y="12845"/>
                        </a:cubicBezTo>
                        <a:cubicBezTo>
                          <a:pt x="11659" y="12471"/>
                          <a:pt x="11524" y="12105"/>
                          <a:pt x="11367" y="11745"/>
                        </a:cubicBezTo>
                        <a:cubicBezTo>
                          <a:pt x="11241" y="11465"/>
                          <a:pt x="11113" y="11185"/>
                          <a:pt x="10975" y="10909"/>
                        </a:cubicBezTo>
                        <a:close/>
                        <a:moveTo>
                          <a:pt x="14099" y="16340"/>
                        </a:moveTo>
                        <a:cubicBezTo>
                          <a:pt x="13676" y="16666"/>
                          <a:pt x="13228" y="16958"/>
                          <a:pt x="12761" y="17215"/>
                        </a:cubicBezTo>
                        <a:cubicBezTo>
                          <a:pt x="12121" y="17565"/>
                          <a:pt x="11470" y="17887"/>
                          <a:pt x="10805" y="18184"/>
                        </a:cubicBezTo>
                        <a:cubicBezTo>
                          <a:pt x="10805" y="18387"/>
                          <a:pt x="10807" y="18581"/>
                          <a:pt x="10809" y="18765"/>
                        </a:cubicBezTo>
                        <a:cubicBezTo>
                          <a:pt x="10821" y="20142"/>
                          <a:pt x="11409" y="23168"/>
                          <a:pt x="12138" y="26721"/>
                        </a:cubicBezTo>
                        <a:lnTo>
                          <a:pt x="14096" y="16342"/>
                        </a:lnTo>
                        <a:lnTo>
                          <a:pt x="14099" y="16340"/>
                        </a:lnTo>
                        <a:close/>
                        <a:moveTo>
                          <a:pt x="6780" y="42458"/>
                        </a:moveTo>
                        <a:cubicBezTo>
                          <a:pt x="6675" y="45192"/>
                          <a:pt x="6596" y="47725"/>
                          <a:pt x="6570" y="49599"/>
                        </a:cubicBezTo>
                        <a:cubicBezTo>
                          <a:pt x="6813" y="50321"/>
                          <a:pt x="7051" y="51294"/>
                          <a:pt x="7280" y="52447"/>
                        </a:cubicBezTo>
                        <a:lnTo>
                          <a:pt x="8386" y="46583"/>
                        </a:lnTo>
                        <a:cubicBezTo>
                          <a:pt x="7887" y="45322"/>
                          <a:pt x="7340" y="43919"/>
                          <a:pt x="6782" y="42458"/>
                        </a:cubicBezTo>
                        <a:close/>
                        <a:moveTo>
                          <a:pt x="1934" y="58802"/>
                        </a:moveTo>
                        <a:lnTo>
                          <a:pt x="1" y="69032"/>
                        </a:lnTo>
                        <a:lnTo>
                          <a:pt x="4028" y="69032"/>
                        </a:lnTo>
                        <a:cubicBezTo>
                          <a:pt x="3362" y="65859"/>
                          <a:pt x="2604" y="62194"/>
                          <a:pt x="1934" y="5880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5"/>
                  <p:cNvSpPr/>
                  <p:nvPr/>
                </p:nvSpPr>
                <p:spPr>
                  <a:xfrm>
                    <a:off x="1944650" y="3148950"/>
                    <a:ext cx="184575" cy="21275"/>
                  </a:xfrm>
                  <a:custGeom>
                    <a:rect b="b" l="l" r="r" t="t"/>
                    <a:pathLst>
                      <a:path extrusionOk="0" h="851" w="7383">
                        <a:moveTo>
                          <a:pt x="6997" y="0"/>
                        </a:moveTo>
                        <a:cubicBezTo>
                          <a:pt x="6994" y="0"/>
                          <a:pt x="6991" y="0"/>
                          <a:pt x="6988" y="1"/>
                        </a:cubicBezTo>
                        <a:lnTo>
                          <a:pt x="454" y="1"/>
                        </a:lnTo>
                        <a:cubicBezTo>
                          <a:pt x="216" y="3"/>
                          <a:pt x="20" y="187"/>
                          <a:pt x="3" y="423"/>
                        </a:cubicBezTo>
                        <a:cubicBezTo>
                          <a:pt x="1" y="437"/>
                          <a:pt x="1" y="449"/>
                          <a:pt x="1" y="460"/>
                        </a:cubicBezTo>
                        <a:cubicBezTo>
                          <a:pt x="3" y="676"/>
                          <a:pt x="178" y="850"/>
                          <a:pt x="393" y="850"/>
                        </a:cubicBezTo>
                        <a:cubicBezTo>
                          <a:pt x="395" y="850"/>
                          <a:pt x="396" y="850"/>
                          <a:pt x="398" y="850"/>
                        </a:cubicBezTo>
                        <a:lnTo>
                          <a:pt x="6930" y="850"/>
                        </a:lnTo>
                        <a:cubicBezTo>
                          <a:pt x="7168" y="846"/>
                          <a:pt x="7362" y="661"/>
                          <a:pt x="7383" y="423"/>
                        </a:cubicBezTo>
                        <a:cubicBezTo>
                          <a:pt x="7383" y="409"/>
                          <a:pt x="7383" y="397"/>
                          <a:pt x="7383" y="383"/>
                        </a:cubicBezTo>
                        <a:cubicBezTo>
                          <a:pt x="7380" y="171"/>
                          <a:pt x="7207" y="0"/>
                          <a:pt x="69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5"/>
                  <p:cNvSpPr/>
                  <p:nvPr/>
                </p:nvSpPr>
                <p:spPr>
                  <a:xfrm>
                    <a:off x="1826775" y="5085825"/>
                    <a:ext cx="84875" cy="149975"/>
                  </a:xfrm>
                  <a:custGeom>
                    <a:rect b="b" l="l" r="r" t="t"/>
                    <a:pathLst>
                      <a:path extrusionOk="0" h="5999" w="3395">
                        <a:moveTo>
                          <a:pt x="2496" y="1"/>
                        </a:moveTo>
                        <a:lnTo>
                          <a:pt x="0" y="241"/>
                        </a:lnTo>
                        <a:lnTo>
                          <a:pt x="899" y="5998"/>
                        </a:lnTo>
                        <a:lnTo>
                          <a:pt x="3395" y="5760"/>
                        </a:lnTo>
                        <a:lnTo>
                          <a:pt x="2496" y="1"/>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5"/>
                  <p:cNvSpPr/>
                  <p:nvPr/>
                </p:nvSpPr>
                <p:spPr>
                  <a:xfrm>
                    <a:off x="1738225" y="5184700"/>
                    <a:ext cx="198400" cy="123275"/>
                  </a:xfrm>
                  <a:custGeom>
                    <a:rect b="b" l="l" r="r" t="t"/>
                    <a:pathLst>
                      <a:path extrusionOk="0" h="4931" w="7936">
                        <a:moveTo>
                          <a:pt x="6833" y="1"/>
                        </a:moveTo>
                        <a:cubicBezTo>
                          <a:pt x="6812" y="1"/>
                          <a:pt x="6791" y="4"/>
                          <a:pt x="6771" y="12"/>
                        </a:cubicBezTo>
                        <a:lnTo>
                          <a:pt x="4156" y="825"/>
                        </a:lnTo>
                        <a:cubicBezTo>
                          <a:pt x="3937" y="904"/>
                          <a:pt x="3743" y="1039"/>
                          <a:pt x="3594" y="1219"/>
                        </a:cubicBezTo>
                        <a:cubicBezTo>
                          <a:pt x="2158" y="2767"/>
                          <a:pt x="2417" y="3259"/>
                          <a:pt x="437" y="3859"/>
                        </a:cubicBezTo>
                        <a:cubicBezTo>
                          <a:pt x="1" y="3990"/>
                          <a:pt x="232" y="4931"/>
                          <a:pt x="1259" y="4931"/>
                        </a:cubicBezTo>
                        <a:cubicBezTo>
                          <a:pt x="2695" y="4931"/>
                          <a:pt x="3250" y="4172"/>
                          <a:pt x="4583" y="3607"/>
                        </a:cubicBezTo>
                        <a:cubicBezTo>
                          <a:pt x="5725" y="3108"/>
                          <a:pt x="6624" y="3042"/>
                          <a:pt x="7569" y="2760"/>
                        </a:cubicBezTo>
                        <a:cubicBezTo>
                          <a:pt x="7581" y="2755"/>
                          <a:pt x="7590" y="2751"/>
                          <a:pt x="7602" y="2748"/>
                        </a:cubicBezTo>
                        <a:cubicBezTo>
                          <a:pt x="7824" y="2664"/>
                          <a:pt x="7936" y="2414"/>
                          <a:pt x="7852" y="2193"/>
                        </a:cubicBezTo>
                        <a:lnTo>
                          <a:pt x="7004" y="120"/>
                        </a:lnTo>
                        <a:cubicBezTo>
                          <a:pt x="6975" y="47"/>
                          <a:pt x="6906" y="1"/>
                          <a:pt x="6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5"/>
                  <p:cNvSpPr/>
                  <p:nvPr/>
                </p:nvSpPr>
                <p:spPr>
                  <a:xfrm>
                    <a:off x="1898550" y="5146075"/>
                    <a:ext cx="2300" cy="14025"/>
                  </a:xfrm>
                  <a:custGeom>
                    <a:rect b="b" l="l" r="r" t="t"/>
                    <a:pathLst>
                      <a:path extrusionOk="0" h="561" w="92">
                        <a:moveTo>
                          <a:pt x="1" y="0"/>
                        </a:moveTo>
                        <a:lnTo>
                          <a:pt x="87" y="560"/>
                        </a:lnTo>
                        <a:lnTo>
                          <a:pt x="92" y="560"/>
                        </a:lnTo>
                        <a:lnTo>
                          <a:pt x="3"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5"/>
                  <p:cNvSpPr/>
                  <p:nvPr/>
                </p:nvSpPr>
                <p:spPr>
                  <a:xfrm>
                    <a:off x="1836050" y="5146075"/>
                    <a:ext cx="64675" cy="20025"/>
                  </a:xfrm>
                  <a:custGeom>
                    <a:rect b="b" l="l" r="r" t="t"/>
                    <a:pathLst>
                      <a:path extrusionOk="0" h="801" w="2587">
                        <a:moveTo>
                          <a:pt x="2501" y="0"/>
                        </a:moveTo>
                        <a:lnTo>
                          <a:pt x="0" y="215"/>
                        </a:lnTo>
                        <a:lnTo>
                          <a:pt x="94" y="801"/>
                        </a:lnTo>
                        <a:lnTo>
                          <a:pt x="2587" y="560"/>
                        </a:lnTo>
                        <a:lnTo>
                          <a:pt x="2501" y="0"/>
                        </a:lnTo>
                        <a:close/>
                      </a:path>
                    </a:pathLst>
                  </a:custGeom>
                  <a:solidFill>
                    <a:srgbClr val="CC91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5"/>
                  <p:cNvSpPr/>
                  <p:nvPr/>
                </p:nvSpPr>
                <p:spPr>
                  <a:xfrm>
                    <a:off x="1555550" y="3268500"/>
                    <a:ext cx="374550" cy="588950"/>
                  </a:xfrm>
                  <a:custGeom>
                    <a:rect b="b" l="l" r="r" t="t"/>
                    <a:pathLst>
                      <a:path extrusionOk="0" h="23558" w="14982">
                        <a:moveTo>
                          <a:pt x="9504" y="0"/>
                        </a:moveTo>
                        <a:cubicBezTo>
                          <a:pt x="7288" y="0"/>
                          <a:pt x="5074" y="257"/>
                          <a:pt x="2856" y="688"/>
                        </a:cubicBezTo>
                        <a:cubicBezTo>
                          <a:pt x="1738" y="905"/>
                          <a:pt x="890" y="1821"/>
                          <a:pt x="759" y="2950"/>
                        </a:cubicBezTo>
                        <a:cubicBezTo>
                          <a:pt x="407" y="6081"/>
                          <a:pt x="1" y="13094"/>
                          <a:pt x="1579" y="23557"/>
                        </a:cubicBezTo>
                        <a:lnTo>
                          <a:pt x="14958" y="22425"/>
                        </a:lnTo>
                        <a:cubicBezTo>
                          <a:pt x="14981" y="20527"/>
                          <a:pt x="13632" y="11878"/>
                          <a:pt x="14748" y="2904"/>
                        </a:cubicBezTo>
                        <a:cubicBezTo>
                          <a:pt x="14937" y="1592"/>
                          <a:pt x="14026" y="378"/>
                          <a:pt x="12717" y="189"/>
                        </a:cubicBezTo>
                        <a:cubicBezTo>
                          <a:pt x="12696" y="186"/>
                          <a:pt x="12675" y="184"/>
                          <a:pt x="12654" y="182"/>
                        </a:cubicBezTo>
                        <a:cubicBezTo>
                          <a:pt x="11602" y="58"/>
                          <a:pt x="10553" y="0"/>
                          <a:pt x="95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5"/>
                  <p:cNvSpPr/>
                  <p:nvPr/>
                </p:nvSpPr>
                <p:spPr>
                  <a:xfrm>
                    <a:off x="1677175" y="3330225"/>
                    <a:ext cx="59925" cy="38625"/>
                  </a:xfrm>
                  <a:custGeom>
                    <a:rect b="b" l="l" r="r" t="t"/>
                    <a:pathLst>
                      <a:path extrusionOk="0" h="1545" w="2397">
                        <a:moveTo>
                          <a:pt x="1296" y="1"/>
                        </a:moveTo>
                        <a:lnTo>
                          <a:pt x="1" y="395"/>
                        </a:lnTo>
                        <a:lnTo>
                          <a:pt x="477" y="1352"/>
                        </a:lnTo>
                        <a:cubicBezTo>
                          <a:pt x="524" y="1450"/>
                          <a:pt x="622" y="1513"/>
                          <a:pt x="729" y="1516"/>
                        </a:cubicBezTo>
                        <a:lnTo>
                          <a:pt x="1247" y="1544"/>
                        </a:lnTo>
                        <a:cubicBezTo>
                          <a:pt x="1254" y="1544"/>
                          <a:pt x="1261" y="1544"/>
                          <a:pt x="1268" y="1544"/>
                        </a:cubicBezTo>
                        <a:cubicBezTo>
                          <a:pt x="1354" y="1544"/>
                          <a:pt x="1435" y="1516"/>
                          <a:pt x="1504" y="1467"/>
                        </a:cubicBezTo>
                        <a:lnTo>
                          <a:pt x="2396" y="801"/>
                        </a:lnTo>
                        <a:lnTo>
                          <a:pt x="129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5"/>
                  <p:cNvSpPr/>
                  <p:nvPr/>
                </p:nvSpPr>
                <p:spPr>
                  <a:xfrm>
                    <a:off x="1670425" y="3359950"/>
                    <a:ext cx="58675" cy="294400"/>
                  </a:xfrm>
                  <a:custGeom>
                    <a:rect b="b" l="l" r="r" t="t"/>
                    <a:pathLst>
                      <a:path extrusionOk="0" h="11776" w="2347">
                        <a:moveTo>
                          <a:pt x="1165" y="1"/>
                        </a:moveTo>
                        <a:cubicBezTo>
                          <a:pt x="1087" y="1"/>
                          <a:pt x="1008" y="11"/>
                          <a:pt x="931" y="32"/>
                        </a:cubicBezTo>
                        <a:cubicBezTo>
                          <a:pt x="509" y="1520"/>
                          <a:pt x="49" y="5782"/>
                          <a:pt x="0" y="7673"/>
                        </a:cubicBezTo>
                        <a:cubicBezTo>
                          <a:pt x="1279" y="11399"/>
                          <a:pt x="1700" y="11775"/>
                          <a:pt x="1700" y="11775"/>
                        </a:cubicBezTo>
                        <a:lnTo>
                          <a:pt x="2346" y="7290"/>
                        </a:lnTo>
                        <a:cubicBezTo>
                          <a:pt x="2346" y="7290"/>
                          <a:pt x="1620" y="2703"/>
                          <a:pt x="1534" y="81"/>
                        </a:cubicBezTo>
                        <a:cubicBezTo>
                          <a:pt x="1417" y="28"/>
                          <a:pt x="1291" y="1"/>
                          <a:pt x="116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5"/>
                  <p:cNvSpPr/>
                  <p:nvPr/>
                </p:nvSpPr>
                <p:spPr>
                  <a:xfrm>
                    <a:off x="1655775" y="3111775"/>
                    <a:ext cx="164300" cy="218625"/>
                  </a:xfrm>
                  <a:custGeom>
                    <a:rect b="b" l="l" r="r" t="t"/>
                    <a:pathLst>
                      <a:path extrusionOk="0" h="8745" w="6572">
                        <a:moveTo>
                          <a:pt x="5813" y="0"/>
                        </a:moveTo>
                        <a:lnTo>
                          <a:pt x="2398" y="3077"/>
                        </a:lnTo>
                        <a:cubicBezTo>
                          <a:pt x="2797" y="4494"/>
                          <a:pt x="2895" y="6012"/>
                          <a:pt x="861" y="6556"/>
                        </a:cubicBezTo>
                        <a:cubicBezTo>
                          <a:pt x="334" y="7327"/>
                          <a:pt x="1" y="8744"/>
                          <a:pt x="1892" y="8744"/>
                        </a:cubicBezTo>
                        <a:cubicBezTo>
                          <a:pt x="1975" y="8744"/>
                          <a:pt x="2061" y="8742"/>
                          <a:pt x="2152" y="8736"/>
                        </a:cubicBezTo>
                        <a:cubicBezTo>
                          <a:pt x="4331" y="8603"/>
                          <a:pt x="5601" y="7424"/>
                          <a:pt x="6572" y="6404"/>
                        </a:cubicBezTo>
                        <a:cubicBezTo>
                          <a:pt x="5246" y="5213"/>
                          <a:pt x="5507" y="1845"/>
                          <a:pt x="5813" y="0"/>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5"/>
                  <p:cNvSpPr/>
                  <p:nvPr/>
                </p:nvSpPr>
                <p:spPr>
                  <a:xfrm>
                    <a:off x="1709575" y="3263825"/>
                    <a:ext cx="133675" cy="113050"/>
                  </a:xfrm>
                  <a:custGeom>
                    <a:rect b="b" l="l" r="r" t="t"/>
                    <a:pathLst>
                      <a:path extrusionOk="0" h="4522" w="5347">
                        <a:moveTo>
                          <a:pt x="4447" y="1"/>
                        </a:moveTo>
                        <a:cubicBezTo>
                          <a:pt x="4381" y="1"/>
                          <a:pt x="4318" y="35"/>
                          <a:pt x="4282" y="93"/>
                        </a:cubicBezTo>
                        <a:cubicBezTo>
                          <a:pt x="4074" y="450"/>
                          <a:pt x="3435" y="2043"/>
                          <a:pt x="0" y="2654"/>
                        </a:cubicBezTo>
                        <a:cubicBezTo>
                          <a:pt x="565" y="2988"/>
                          <a:pt x="1315" y="4025"/>
                          <a:pt x="1637" y="4522"/>
                        </a:cubicBezTo>
                        <a:cubicBezTo>
                          <a:pt x="2666" y="3987"/>
                          <a:pt x="5346" y="2388"/>
                          <a:pt x="5092" y="320"/>
                        </a:cubicBezTo>
                        <a:cubicBezTo>
                          <a:pt x="5080" y="252"/>
                          <a:pt x="5036" y="191"/>
                          <a:pt x="4973" y="161"/>
                        </a:cubicBezTo>
                        <a:lnTo>
                          <a:pt x="4973" y="163"/>
                        </a:lnTo>
                        <a:cubicBezTo>
                          <a:pt x="4819" y="96"/>
                          <a:pt x="4658" y="44"/>
                          <a:pt x="4494" y="7"/>
                        </a:cubicBezTo>
                        <a:cubicBezTo>
                          <a:pt x="4479" y="3"/>
                          <a:pt x="4463" y="1"/>
                          <a:pt x="4447"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5"/>
                  <p:cNvSpPr/>
                  <p:nvPr/>
                </p:nvSpPr>
                <p:spPr>
                  <a:xfrm>
                    <a:off x="1618925" y="3271725"/>
                    <a:ext cx="90675" cy="103300"/>
                  </a:xfrm>
                  <a:custGeom>
                    <a:rect b="b" l="l" r="r" t="t"/>
                    <a:pathLst>
                      <a:path extrusionOk="0" h="4132" w="3627">
                        <a:moveTo>
                          <a:pt x="2165" y="1"/>
                        </a:moveTo>
                        <a:cubicBezTo>
                          <a:pt x="2151" y="1"/>
                          <a:pt x="2137" y="3"/>
                          <a:pt x="2123" y="6"/>
                        </a:cubicBezTo>
                        <a:cubicBezTo>
                          <a:pt x="2004" y="29"/>
                          <a:pt x="1887" y="60"/>
                          <a:pt x="1773" y="99"/>
                        </a:cubicBezTo>
                        <a:cubicBezTo>
                          <a:pt x="1747" y="109"/>
                          <a:pt x="1722" y="123"/>
                          <a:pt x="1701" y="141"/>
                        </a:cubicBezTo>
                        <a:cubicBezTo>
                          <a:pt x="1437" y="384"/>
                          <a:pt x="1" y="2455"/>
                          <a:pt x="1346" y="4131"/>
                        </a:cubicBezTo>
                        <a:cubicBezTo>
                          <a:pt x="1628" y="3676"/>
                          <a:pt x="2604" y="2642"/>
                          <a:pt x="3626" y="2341"/>
                        </a:cubicBezTo>
                        <a:cubicBezTo>
                          <a:pt x="2658" y="1904"/>
                          <a:pt x="2184" y="1092"/>
                          <a:pt x="2357" y="242"/>
                        </a:cubicBezTo>
                        <a:lnTo>
                          <a:pt x="2354" y="242"/>
                        </a:lnTo>
                        <a:cubicBezTo>
                          <a:pt x="2380" y="134"/>
                          <a:pt x="2312" y="29"/>
                          <a:pt x="2205" y="6"/>
                        </a:cubicBezTo>
                        <a:cubicBezTo>
                          <a:pt x="2192" y="3"/>
                          <a:pt x="2179" y="1"/>
                          <a:pt x="2165"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5"/>
                  <p:cNvSpPr/>
                  <p:nvPr/>
                </p:nvSpPr>
                <p:spPr>
                  <a:xfrm>
                    <a:off x="1719800" y="3206200"/>
                    <a:ext cx="1125" cy="7725"/>
                  </a:xfrm>
                  <a:custGeom>
                    <a:rect b="b" l="l" r="r" t="t"/>
                    <a:pathLst>
                      <a:path extrusionOk="0" h="309" w="45">
                        <a:moveTo>
                          <a:pt x="0" y="1"/>
                        </a:moveTo>
                        <a:lnTo>
                          <a:pt x="0" y="1"/>
                        </a:lnTo>
                        <a:cubicBezTo>
                          <a:pt x="16" y="103"/>
                          <a:pt x="33" y="206"/>
                          <a:pt x="44" y="309"/>
                        </a:cubicBezTo>
                        <a:cubicBezTo>
                          <a:pt x="33" y="206"/>
                          <a:pt x="19" y="103"/>
                          <a:pt x="0" y="1"/>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5"/>
                  <p:cNvSpPr/>
                  <p:nvPr/>
                </p:nvSpPr>
                <p:spPr>
                  <a:xfrm>
                    <a:off x="1716925" y="3192550"/>
                    <a:ext cx="39075" cy="21375"/>
                  </a:xfrm>
                  <a:custGeom>
                    <a:rect b="b" l="l" r="r" t="t"/>
                    <a:pathLst>
                      <a:path extrusionOk="0" h="855" w="1563">
                        <a:moveTo>
                          <a:pt x="1562" y="0"/>
                        </a:moveTo>
                        <a:cubicBezTo>
                          <a:pt x="1306" y="70"/>
                          <a:pt x="1039" y="105"/>
                          <a:pt x="773" y="105"/>
                        </a:cubicBezTo>
                        <a:cubicBezTo>
                          <a:pt x="512" y="105"/>
                          <a:pt x="253" y="70"/>
                          <a:pt x="1" y="5"/>
                        </a:cubicBezTo>
                        <a:lnTo>
                          <a:pt x="1" y="5"/>
                        </a:lnTo>
                        <a:cubicBezTo>
                          <a:pt x="47" y="185"/>
                          <a:pt x="87" y="365"/>
                          <a:pt x="117" y="547"/>
                        </a:cubicBezTo>
                        <a:cubicBezTo>
                          <a:pt x="134" y="649"/>
                          <a:pt x="150" y="752"/>
                          <a:pt x="162" y="855"/>
                        </a:cubicBezTo>
                        <a:cubicBezTo>
                          <a:pt x="622" y="775"/>
                          <a:pt x="1175" y="435"/>
                          <a:pt x="1562" y="0"/>
                        </a:cubicBezTo>
                        <a:close/>
                      </a:path>
                    </a:pathLst>
                  </a:custGeom>
                  <a:solidFill>
                    <a:srgbClr val="CC91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5"/>
                  <p:cNvSpPr/>
                  <p:nvPr/>
                </p:nvSpPr>
                <p:spPr>
                  <a:xfrm>
                    <a:off x="1652375" y="2968025"/>
                    <a:ext cx="97775" cy="116350"/>
                  </a:xfrm>
                  <a:custGeom>
                    <a:rect b="b" l="l" r="r" t="t"/>
                    <a:pathLst>
                      <a:path extrusionOk="0" h="4654" w="3911">
                        <a:moveTo>
                          <a:pt x="2595" y="0"/>
                        </a:moveTo>
                        <a:cubicBezTo>
                          <a:pt x="2405" y="0"/>
                          <a:pt x="2162" y="54"/>
                          <a:pt x="1857" y="173"/>
                        </a:cubicBezTo>
                        <a:cubicBezTo>
                          <a:pt x="115" y="855"/>
                          <a:pt x="1" y="2286"/>
                          <a:pt x="159" y="3850"/>
                        </a:cubicBezTo>
                        <a:cubicBezTo>
                          <a:pt x="218" y="4431"/>
                          <a:pt x="490" y="4654"/>
                          <a:pt x="829" y="4654"/>
                        </a:cubicBezTo>
                        <a:cubicBezTo>
                          <a:pt x="1401" y="4654"/>
                          <a:pt x="2163" y="4016"/>
                          <a:pt x="2401" y="3400"/>
                        </a:cubicBezTo>
                        <a:cubicBezTo>
                          <a:pt x="2731" y="2545"/>
                          <a:pt x="3911" y="0"/>
                          <a:pt x="259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5"/>
                  <p:cNvSpPr/>
                  <p:nvPr/>
                </p:nvSpPr>
                <p:spPr>
                  <a:xfrm>
                    <a:off x="1649275" y="2949475"/>
                    <a:ext cx="194900" cy="245700"/>
                  </a:xfrm>
                  <a:custGeom>
                    <a:rect b="b" l="l" r="r" t="t"/>
                    <a:pathLst>
                      <a:path extrusionOk="0" h="9828" w="7796">
                        <a:moveTo>
                          <a:pt x="4302" y="1"/>
                        </a:moveTo>
                        <a:cubicBezTo>
                          <a:pt x="3990" y="1"/>
                          <a:pt x="3675" y="45"/>
                          <a:pt x="3367" y="136"/>
                        </a:cubicBezTo>
                        <a:cubicBezTo>
                          <a:pt x="830" y="848"/>
                          <a:pt x="1" y="4501"/>
                          <a:pt x="230" y="6789"/>
                        </a:cubicBezTo>
                        <a:cubicBezTo>
                          <a:pt x="408" y="8573"/>
                          <a:pt x="1882" y="9828"/>
                          <a:pt x="3480" y="9828"/>
                        </a:cubicBezTo>
                        <a:cubicBezTo>
                          <a:pt x="4156" y="9828"/>
                          <a:pt x="4855" y="9603"/>
                          <a:pt x="5487" y="9098"/>
                        </a:cubicBezTo>
                        <a:cubicBezTo>
                          <a:pt x="6897" y="7963"/>
                          <a:pt x="7058" y="6499"/>
                          <a:pt x="7541" y="4037"/>
                        </a:cubicBezTo>
                        <a:cubicBezTo>
                          <a:pt x="7796" y="2890"/>
                          <a:pt x="7427" y="1695"/>
                          <a:pt x="6568" y="894"/>
                        </a:cubicBezTo>
                        <a:cubicBezTo>
                          <a:pt x="5945" y="313"/>
                          <a:pt x="5132" y="1"/>
                          <a:pt x="4302"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5"/>
                  <p:cNvSpPr/>
                  <p:nvPr/>
                </p:nvSpPr>
                <p:spPr>
                  <a:xfrm>
                    <a:off x="1623375" y="2910175"/>
                    <a:ext cx="281100" cy="191425"/>
                  </a:xfrm>
                  <a:custGeom>
                    <a:rect b="b" l="l" r="r" t="t"/>
                    <a:pathLst>
                      <a:path extrusionOk="0" h="7657" w="11244">
                        <a:moveTo>
                          <a:pt x="4112" y="1"/>
                        </a:moveTo>
                        <a:cubicBezTo>
                          <a:pt x="3940" y="1"/>
                          <a:pt x="3757" y="11"/>
                          <a:pt x="3563" y="34"/>
                        </a:cubicBezTo>
                        <a:cubicBezTo>
                          <a:pt x="995" y="330"/>
                          <a:pt x="0" y="2179"/>
                          <a:pt x="1072" y="3405"/>
                        </a:cubicBezTo>
                        <a:cubicBezTo>
                          <a:pt x="1304" y="3672"/>
                          <a:pt x="1538" y="3774"/>
                          <a:pt x="1771" y="3774"/>
                        </a:cubicBezTo>
                        <a:cubicBezTo>
                          <a:pt x="2541" y="3774"/>
                          <a:pt x="3300" y="2657"/>
                          <a:pt x="3965" y="2657"/>
                        </a:cubicBezTo>
                        <a:cubicBezTo>
                          <a:pt x="4077" y="2657"/>
                          <a:pt x="4187" y="2688"/>
                          <a:pt x="4294" y="2763"/>
                        </a:cubicBezTo>
                        <a:cubicBezTo>
                          <a:pt x="5154" y="3360"/>
                          <a:pt x="5883" y="3680"/>
                          <a:pt x="6556" y="3680"/>
                        </a:cubicBezTo>
                        <a:cubicBezTo>
                          <a:pt x="6820" y="3680"/>
                          <a:pt x="7075" y="3631"/>
                          <a:pt x="7326" y="3531"/>
                        </a:cubicBezTo>
                        <a:lnTo>
                          <a:pt x="7326" y="3531"/>
                        </a:lnTo>
                        <a:cubicBezTo>
                          <a:pt x="6827" y="4112"/>
                          <a:pt x="7592" y="5228"/>
                          <a:pt x="7216" y="5905"/>
                        </a:cubicBezTo>
                        <a:cubicBezTo>
                          <a:pt x="6857" y="6552"/>
                          <a:pt x="6440" y="7656"/>
                          <a:pt x="8215" y="7656"/>
                        </a:cubicBezTo>
                        <a:cubicBezTo>
                          <a:pt x="8297" y="7656"/>
                          <a:pt x="8383" y="7654"/>
                          <a:pt x="8475" y="7649"/>
                        </a:cubicBezTo>
                        <a:cubicBezTo>
                          <a:pt x="11243" y="4350"/>
                          <a:pt x="10471" y="2996"/>
                          <a:pt x="9056" y="2903"/>
                        </a:cubicBezTo>
                        <a:cubicBezTo>
                          <a:pt x="9367" y="2636"/>
                          <a:pt x="9910" y="1379"/>
                          <a:pt x="8542" y="1379"/>
                        </a:cubicBezTo>
                        <a:cubicBezTo>
                          <a:pt x="8463" y="1379"/>
                          <a:pt x="8378" y="1384"/>
                          <a:pt x="8286" y="1392"/>
                        </a:cubicBezTo>
                        <a:cubicBezTo>
                          <a:pt x="8214" y="1399"/>
                          <a:pt x="8144" y="1403"/>
                          <a:pt x="8076" y="1403"/>
                        </a:cubicBezTo>
                        <a:cubicBezTo>
                          <a:pt x="6675" y="1403"/>
                          <a:pt x="6114" y="1"/>
                          <a:pt x="41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5"/>
                  <p:cNvSpPr/>
                  <p:nvPr/>
                </p:nvSpPr>
                <p:spPr>
                  <a:xfrm>
                    <a:off x="1841600" y="2941825"/>
                    <a:ext cx="39650" cy="46425"/>
                  </a:xfrm>
                  <a:custGeom>
                    <a:rect b="b" l="l" r="r" t="t"/>
                    <a:pathLst>
                      <a:path extrusionOk="0" h="1857" w="1586">
                        <a:moveTo>
                          <a:pt x="1079" y="0"/>
                        </a:moveTo>
                        <a:lnTo>
                          <a:pt x="1079" y="0"/>
                        </a:lnTo>
                        <a:cubicBezTo>
                          <a:pt x="1074" y="754"/>
                          <a:pt x="661" y="1448"/>
                          <a:pt x="0" y="1810"/>
                        </a:cubicBezTo>
                        <a:cubicBezTo>
                          <a:pt x="173" y="1841"/>
                          <a:pt x="328" y="1856"/>
                          <a:pt x="466" y="1856"/>
                        </a:cubicBezTo>
                        <a:cubicBezTo>
                          <a:pt x="1586" y="1856"/>
                          <a:pt x="1578" y="876"/>
                          <a:pt x="107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5"/>
                  <p:cNvSpPr/>
                  <p:nvPr/>
                </p:nvSpPr>
                <p:spPr>
                  <a:xfrm>
                    <a:off x="1699425" y="3106025"/>
                    <a:ext cx="40825" cy="10750"/>
                  </a:xfrm>
                  <a:custGeom>
                    <a:rect b="b" l="l" r="r" t="t"/>
                    <a:pathLst>
                      <a:path extrusionOk="0" h="430" w="1633">
                        <a:moveTo>
                          <a:pt x="1567" y="1"/>
                        </a:moveTo>
                        <a:cubicBezTo>
                          <a:pt x="1552" y="1"/>
                          <a:pt x="1538" y="6"/>
                          <a:pt x="1527" y="18"/>
                        </a:cubicBezTo>
                        <a:cubicBezTo>
                          <a:pt x="1246" y="214"/>
                          <a:pt x="916" y="317"/>
                          <a:pt x="582" y="317"/>
                        </a:cubicBezTo>
                        <a:cubicBezTo>
                          <a:pt x="416" y="317"/>
                          <a:pt x="249" y="292"/>
                          <a:pt x="87" y="240"/>
                        </a:cubicBezTo>
                        <a:cubicBezTo>
                          <a:pt x="82" y="239"/>
                          <a:pt x="77" y="238"/>
                          <a:pt x="72" y="238"/>
                        </a:cubicBezTo>
                        <a:cubicBezTo>
                          <a:pt x="44" y="238"/>
                          <a:pt x="19" y="254"/>
                          <a:pt x="10" y="279"/>
                        </a:cubicBezTo>
                        <a:cubicBezTo>
                          <a:pt x="0" y="312"/>
                          <a:pt x="17" y="345"/>
                          <a:pt x="49" y="354"/>
                        </a:cubicBezTo>
                        <a:cubicBezTo>
                          <a:pt x="136" y="378"/>
                          <a:pt x="222" y="396"/>
                          <a:pt x="313" y="406"/>
                        </a:cubicBezTo>
                        <a:cubicBezTo>
                          <a:pt x="408" y="422"/>
                          <a:pt x="504" y="430"/>
                          <a:pt x="599" y="430"/>
                        </a:cubicBezTo>
                        <a:cubicBezTo>
                          <a:pt x="959" y="430"/>
                          <a:pt x="1313" y="316"/>
                          <a:pt x="1609" y="100"/>
                        </a:cubicBezTo>
                        <a:cubicBezTo>
                          <a:pt x="1630" y="76"/>
                          <a:pt x="1632" y="41"/>
                          <a:pt x="1611" y="18"/>
                        </a:cubicBezTo>
                        <a:lnTo>
                          <a:pt x="1609" y="18"/>
                        </a:lnTo>
                        <a:cubicBezTo>
                          <a:pt x="1597" y="6"/>
                          <a:pt x="1582" y="1"/>
                          <a:pt x="156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5"/>
                  <p:cNvSpPr/>
                  <p:nvPr/>
                </p:nvSpPr>
                <p:spPr>
                  <a:xfrm>
                    <a:off x="1783900" y="3076375"/>
                    <a:ext cx="78325" cy="66900"/>
                  </a:xfrm>
                  <a:custGeom>
                    <a:rect b="b" l="l" r="r" t="t"/>
                    <a:pathLst>
                      <a:path extrusionOk="0" h="2676" w="3133">
                        <a:moveTo>
                          <a:pt x="1954" y="0"/>
                        </a:moveTo>
                        <a:cubicBezTo>
                          <a:pt x="1276" y="0"/>
                          <a:pt x="601" y="719"/>
                          <a:pt x="324" y="1293"/>
                        </a:cubicBezTo>
                        <a:cubicBezTo>
                          <a:pt x="0" y="1962"/>
                          <a:pt x="219" y="2676"/>
                          <a:pt x="925" y="2676"/>
                        </a:cubicBezTo>
                        <a:cubicBezTo>
                          <a:pt x="973" y="2676"/>
                          <a:pt x="1023" y="2672"/>
                          <a:pt x="1076" y="2665"/>
                        </a:cubicBezTo>
                        <a:cubicBezTo>
                          <a:pt x="1701" y="2581"/>
                          <a:pt x="2268" y="2255"/>
                          <a:pt x="2656" y="1755"/>
                        </a:cubicBezTo>
                        <a:cubicBezTo>
                          <a:pt x="3132" y="1134"/>
                          <a:pt x="2971" y="259"/>
                          <a:pt x="2212" y="37"/>
                        </a:cubicBezTo>
                        <a:cubicBezTo>
                          <a:pt x="2127" y="12"/>
                          <a:pt x="2041" y="0"/>
                          <a:pt x="1954" y="0"/>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5"/>
                  <p:cNvSpPr/>
                  <p:nvPr/>
                </p:nvSpPr>
                <p:spPr>
                  <a:xfrm>
                    <a:off x="1595250" y="3835125"/>
                    <a:ext cx="321600" cy="1318500"/>
                  </a:xfrm>
                  <a:custGeom>
                    <a:rect b="b" l="l" r="r" t="t"/>
                    <a:pathLst>
                      <a:path extrusionOk="0" h="52740" w="12864">
                        <a:moveTo>
                          <a:pt x="10428" y="0"/>
                        </a:moveTo>
                        <a:lnTo>
                          <a:pt x="0" y="880"/>
                        </a:lnTo>
                        <a:cubicBezTo>
                          <a:pt x="0" y="880"/>
                          <a:pt x="2073" y="19013"/>
                          <a:pt x="3325" y="26551"/>
                        </a:cubicBezTo>
                        <a:cubicBezTo>
                          <a:pt x="4627" y="34385"/>
                          <a:pt x="8619" y="52739"/>
                          <a:pt x="8619" y="52739"/>
                        </a:cubicBezTo>
                        <a:lnTo>
                          <a:pt x="12863" y="52377"/>
                        </a:lnTo>
                        <a:cubicBezTo>
                          <a:pt x="12863" y="52377"/>
                          <a:pt x="11311" y="30695"/>
                          <a:pt x="9385" y="24982"/>
                        </a:cubicBezTo>
                        <a:lnTo>
                          <a:pt x="9385" y="24982"/>
                        </a:lnTo>
                        <a:cubicBezTo>
                          <a:pt x="9485" y="17592"/>
                          <a:pt x="10428" y="0"/>
                          <a:pt x="10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5"/>
                  <p:cNvSpPr/>
                  <p:nvPr/>
                </p:nvSpPr>
                <p:spPr>
                  <a:xfrm>
                    <a:off x="1794075" y="5105200"/>
                    <a:ext cx="136125" cy="51275"/>
                  </a:xfrm>
                  <a:custGeom>
                    <a:rect b="b" l="l" r="r" t="t"/>
                    <a:pathLst>
                      <a:path extrusionOk="0" h="2051" w="5445">
                        <a:moveTo>
                          <a:pt x="5246" y="1"/>
                        </a:moveTo>
                        <a:lnTo>
                          <a:pt x="1" y="351"/>
                        </a:lnTo>
                        <a:lnTo>
                          <a:pt x="412" y="2051"/>
                        </a:lnTo>
                        <a:lnTo>
                          <a:pt x="5445" y="1623"/>
                        </a:lnTo>
                        <a:lnTo>
                          <a:pt x="52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5"/>
                  <p:cNvSpPr/>
                  <p:nvPr/>
                </p:nvSpPr>
                <p:spPr>
                  <a:xfrm>
                    <a:off x="1732400" y="3044175"/>
                    <a:ext cx="13150" cy="18400"/>
                  </a:xfrm>
                  <a:custGeom>
                    <a:rect b="b" l="l" r="r" t="t"/>
                    <a:pathLst>
                      <a:path extrusionOk="0" h="736" w="526">
                        <a:moveTo>
                          <a:pt x="295" y="0"/>
                        </a:moveTo>
                        <a:cubicBezTo>
                          <a:pt x="174" y="0"/>
                          <a:pt x="55" y="148"/>
                          <a:pt x="28" y="342"/>
                        </a:cubicBezTo>
                        <a:cubicBezTo>
                          <a:pt x="0" y="545"/>
                          <a:pt x="89" y="720"/>
                          <a:pt x="215" y="734"/>
                        </a:cubicBezTo>
                        <a:cubicBezTo>
                          <a:pt x="221" y="735"/>
                          <a:pt x="226" y="735"/>
                          <a:pt x="232" y="735"/>
                        </a:cubicBezTo>
                        <a:cubicBezTo>
                          <a:pt x="354" y="735"/>
                          <a:pt x="473" y="588"/>
                          <a:pt x="498" y="396"/>
                        </a:cubicBezTo>
                        <a:cubicBezTo>
                          <a:pt x="526" y="195"/>
                          <a:pt x="439" y="15"/>
                          <a:pt x="311" y="1"/>
                        </a:cubicBezTo>
                        <a:cubicBezTo>
                          <a:pt x="305" y="0"/>
                          <a:pt x="300" y="0"/>
                          <a:pt x="29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5"/>
                  <p:cNvSpPr/>
                  <p:nvPr/>
                </p:nvSpPr>
                <p:spPr>
                  <a:xfrm>
                    <a:off x="1674675" y="3039725"/>
                    <a:ext cx="13150" cy="18350"/>
                  </a:xfrm>
                  <a:custGeom>
                    <a:rect b="b" l="l" r="r" t="t"/>
                    <a:pathLst>
                      <a:path extrusionOk="0" h="734" w="526">
                        <a:moveTo>
                          <a:pt x="295" y="1"/>
                        </a:moveTo>
                        <a:cubicBezTo>
                          <a:pt x="174" y="1"/>
                          <a:pt x="55" y="148"/>
                          <a:pt x="28" y="340"/>
                        </a:cubicBezTo>
                        <a:cubicBezTo>
                          <a:pt x="0" y="541"/>
                          <a:pt x="87" y="718"/>
                          <a:pt x="215" y="732"/>
                        </a:cubicBezTo>
                        <a:cubicBezTo>
                          <a:pt x="221" y="733"/>
                          <a:pt x="226" y="733"/>
                          <a:pt x="232" y="733"/>
                        </a:cubicBezTo>
                        <a:cubicBezTo>
                          <a:pt x="355" y="733"/>
                          <a:pt x="475" y="588"/>
                          <a:pt x="498" y="392"/>
                        </a:cubicBezTo>
                        <a:cubicBezTo>
                          <a:pt x="526" y="179"/>
                          <a:pt x="439" y="16"/>
                          <a:pt x="311" y="2"/>
                        </a:cubicBezTo>
                        <a:cubicBezTo>
                          <a:pt x="306" y="1"/>
                          <a:pt x="300" y="1"/>
                          <a:pt x="29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5"/>
                  <p:cNvSpPr/>
                  <p:nvPr/>
                </p:nvSpPr>
                <p:spPr>
                  <a:xfrm>
                    <a:off x="1672975" y="3055450"/>
                    <a:ext cx="30450" cy="41375"/>
                  </a:xfrm>
                  <a:custGeom>
                    <a:rect b="b" l="l" r="r" t="t"/>
                    <a:pathLst>
                      <a:path extrusionOk="0" h="1655" w="1218">
                        <a:moveTo>
                          <a:pt x="1217" y="1"/>
                        </a:moveTo>
                        <a:cubicBezTo>
                          <a:pt x="876" y="524"/>
                          <a:pt x="468" y="1000"/>
                          <a:pt x="1" y="1415"/>
                        </a:cubicBezTo>
                        <a:cubicBezTo>
                          <a:pt x="195" y="1619"/>
                          <a:pt x="522" y="1655"/>
                          <a:pt x="729" y="1655"/>
                        </a:cubicBezTo>
                        <a:cubicBezTo>
                          <a:pt x="843" y="1655"/>
                          <a:pt x="921" y="1644"/>
                          <a:pt x="921" y="1644"/>
                        </a:cubicBezTo>
                        <a:lnTo>
                          <a:pt x="1217" y="1"/>
                        </a:lnTo>
                        <a:close/>
                      </a:path>
                    </a:pathLst>
                  </a:custGeom>
                  <a:solidFill>
                    <a:srgbClr val="ED89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5"/>
                  <p:cNvSpPr/>
                  <p:nvPr/>
                </p:nvSpPr>
                <p:spPr>
                  <a:xfrm>
                    <a:off x="1650050" y="3050775"/>
                    <a:ext cx="6150" cy="11425"/>
                  </a:xfrm>
                  <a:custGeom>
                    <a:rect b="b" l="l" r="r" t="t"/>
                    <a:pathLst>
                      <a:path extrusionOk="0" h="457" w="246">
                        <a:moveTo>
                          <a:pt x="24" y="1"/>
                        </a:moveTo>
                        <a:cubicBezTo>
                          <a:pt x="0" y="176"/>
                          <a:pt x="87" y="337"/>
                          <a:pt x="245" y="456"/>
                        </a:cubicBezTo>
                        <a:cubicBezTo>
                          <a:pt x="231" y="309"/>
                          <a:pt x="220" y="162"/>
                          <a:pt x="210" y="17"/>
                        </a:cubicBezTo>
                        <a:lnTo>
                          <a:pt x="24" y="1"/>
                        </a:lnTo>
                        <a:close/>
                      </a:path>
                    </a:pathLst>
                  </a:custGeom>
                  <a:solidFill>
                    <a:srgbClr val="B3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5"/>
                  <p:cNvSpPr/>
                  <p:nvPr/>
                </p:nvSpPr>
                <p:spPr>
                  <a:xfrm>
                    <a:off x="1655350" y="3051200"/>
                    <a:ext cx="4050" cy="11750"/>
                  </a:xfrm>
                  <a:custGeom>
                    <a:rect b="b" l="l" r="r" t="t"/>
                    <a:pathLst>
                      <a:path extrusionOk="0" h="470" w="162">
                        <a:moveTo>
                          <a:pt x="1" y="0"/>
                        </a:moveTo>
                        <a:lnTo>
                          <a:pt x="1" y="0"/>
                        </a:lnTo>
                        <a:cubicBezTo>
                          <a:pt x="8" y="147"/>
                          <a:pt x="19" y="292"/>
                          <a:pt x="33" y="439"/>
                        </a:cubicBezTo>
                        <a:cubicBezTo>
                          <a:pt x="45" y="451"/>
                          <a:pt x="59" y="460"/>
                          <a:pt x="73" y="469"/>
                        </a:cubicBezTo>
                        <a:cubicBezTo>
                          <a:pt x="99" y="318"/>
                          <a:pt x="127" y="166"/>
                          <a:pt x="162" y="14"/>
                        </a:cubicBezTo>
                        <a:lnTo>
                          <a:pt x="1" y="0"/>
                        </a:lnTo>
                        <a:close/>
                      </a:path>
                    </a:pathLst>
                  </a:custGeom>
                  <a:solidFill>
                    <a:srgbClr val="304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5"/>
                  <p:cNvSpPr/>
                  <p:nvPr/>
                </p:nvSpPr>
                <p:spPr>
                  <a:xfrm>
                    <a:off x="1657175" y="3051550"/>
                    <a:ext cx="34400" cy="15650"/>
                  </a:xfrm>
                  <a:custGeom>
                    <a:rect b="b" l="l" r="r" t="t"/>
                    <a:pathLst>
                      <a:path extrusionOk="0" h="626" w="1376">
                        <a:moveTo>
                          <a:pt x="84" y="0"/>
                        </a:moveTo>
                        <a:lnTo>
                          <a:pt x="86" y="0"/>
                        </a:lnTo>
                        <a:lnTo>
                          <a:pt x="86" y="0"/>
                        </a:lnTo>
                        <a:cubicBezTo>
                          <a:pt x="86" y="0"/>
                          <a:pt x="86" y="0"/>
                          <a:pt x="86" y="0"/>
                        </a:cubicBezTo>
                        <a:close/>
                        <a:moveTo>
                          <a:pt x="86" y="0"/>
                        </a:moveTo>
                        <a:lnTo>
                          <a:pt x="86" y="0"/>
                        </a:lnTo>
                        <a:cubicBezTo>
                          <a:pt x="54" y="150"/>
                          <a:pt x="26" y="304"/>
                          <a:pt x="0" y="455"/>
                        </a:cubicBezTo>
                        <a:cubicBezTo>
                          <a:pt x="142" y="544"/>
                          <a:pt x="301" y="600"/>
                          <a:pt x="469" y="619"/>
                        </a:cubicBezTo>
                        <a:cubicBezTo>
                          <a:pt x="511" y="624"/>
                          <a:pt x="556" y="626"/>
                          <a:pt x="600" y="626"/>
                        </a:cubicBezTo>
                        <a:cubicBezTo>
                          <a:pt x="997" y="626"/>
                          <a:pt x="1338" y="397"/>
                          <a:pt x="1375" y="105"/>
                        </a:cubicBezTo>
                        <a:lnTo>
                          <a:pt x="1146" y="87"/>
                        </a:lnTo>
                        <a:cubicBezTo>
                          <a:pt x="1095" y="192"/>
                          <a:pt x="1013" y="259"/>
                          <a:pt x="929" y="259"/>
                        </a:cubicBezTo>
                        <a:lnTo>
                          <a:pt x="913" y="259"/>
                        </a:lnTo>
                        <a:cubicBezTo>
                          <a:pt x="829" y="250"/>
                          <a:pt x="761" y="168"/>
                          <a:pt x="733" y="54"/>
                        </a:cubicBezTo>
                        <a:lnTo>
                          <a:pt x="86" y="0"/>
                        </a:lnTo>
                        <a:close/>
                      </a:path>
                    </a:pathLst>
                  </a:custGeom>
                  <a:solidFill>
                    <a:srgbClr val="B39E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5"/>
                  <p:cNvSpPr/>
                  <p:nvPr/>
                </p:nvSpPr>
                <p:spPr>
                  <a:xfrm>
                    <a:off x="1675550" y="3052825"/>
                    <a:ext cx="10350" cy="5225"/>
                  </a:xfrm>
                  <a:custGeom>
                    <a:rect b="b" l="l" r="r" t="t"/>
                    <a:pathLst>
                      <a:path extrusionOk="0" h="209" w="414">
                        <a:moveTo>
                          <a:pt x="0" y="1"/>
                        </a:moveTo>
                        <a:lnTo>
                          <a:pt x="0" y="3"/>
                        </a:lnTo>
                        <a:cubicBezTo>
                          <a:pt x="28" y="115"/>
                          <a:pt x="96" y="199"/>
                          <a:pt x="180" y="208"/>
                        </a:cubicBezTo>
                        <a:lnTo>
                          <a:pt x="197" y="208"/>
                        </a:lnTo>
                        <a:cubicBezTo>
                          <a:pt x="281" y="208"/>
                          <a:pt x="362" y="141"/>
                          <a:pt x="414" y="36"/>
                        </a:cubicBezTo>
                        <a:lnTo>
                          <a:pt x="0" y="1"/>
                        </a:lnTo>
                        <a:close/>
                      </a:path>
                    </a:pathLst>
                  </a:custGeom>
                  <a:solidFill>
                    <a:srgbClr val="304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5"/>
                  <p:cNvSpPr/>
                  <p:nvPr/>
                </p:nvSpPr>
                <p:spPr>
                  <a:xfrm>
                    <a:off x="1715925" y="3058325"/>
                    <a:ext cx="42225" cy="17750"/>
                  </a:xfrm>
                  <a:custGeom>
                    <a:rect b="b" l="l" r="r" t="t"/>
                    <a:pathLst>
                      <a:path extrusionOk="0" h="710" w="1689">
                        <a:moveTo>
                          <a:pt x="62" y="0"/>
                        </a:moveTo>
                        <a:lnTo>
                          <a:pt x="62" y="0"/>
                        </a:lnTo>
                        <a:cubicBezTo>
                          <a:pt x="1" y="320"/>
                          <a:pt x="314" y="607"/>
                          <a:pt x="755" y="693"/>
                        </a:cubicBezTo>
                        <a:cubicBezTo>
                          <a:pt x="818" y="705"/>
                          <a:pt x="881" y="710"/>
                          <a:pt x="944" y="710"/>
                        </a:cubicBezTo>
                        <a:cubicBezTo>
                          <a:pt x="1313" y="710"/>
                          <a:pt x="1637" y="507"/>
                          <a:pt x="1689" y="233"/>
                        </a:cubicBezTo>
                        <a:lnTo>
                          <a:pt x="995" y="133"/>
                        </a:lnTo>
                        <a:cubicBezTo>
                          <a:pt x="965" y="156"/>
                          <a:pt x="928" y="168"/>
                          <a:pt x="890" y="170"/>
                        </a:cubicBezTo>
                        <a:lnTo>
                          <a:pt x="874" y="170"/>
                        </a:lnTo>
                        <a:cubicBezTo>
                          <a:pt x="827" y="163"/>
                          <a:pt x="785" y="138"/>
                          <a:pt x="757" y="100"/>
                        </a:cubicBezTo>
                        <a:lnTo>
                          <a:pt x="62" y="0"/>
                        </a:lnTo>
                        <a:close/>
                      </a:path>
                    </a:pathLst>
                  </a:custGeom>
                  <a:solidFill>
                    <a:srgbClr val="B39E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5"/>
                  <p:cNvSpPr/>
                  <p:nvPr/>
                </p:nvSpPr>
                <p:spPr>
                  <a:xfrm>
                    <a:off x="1734850" y="3060775"/>
                    <a:ext cx="5975" cy="1775"/>
                  </a:xfrm>
                  <a:custGeom>
                    <a:rect b="b" l="l" r="r" t="t"/>
                    <a:pathLst>
                      <a:path extrusionOk="0" h="71" w="239">
                        <a:moveTo>
                          <a:pt x="0" y="0"/>
                        </a:moveTo>
                        <a:lnTo>
                          <a:pt x="0" y="2"/>
                        </a:lnTo>
                        <a:cubicBezTo>
                          <a:pt x="28" y="40"/>
                          <a:pt x="70" y="63"/>
                          <a:pt x="117" y="70"/>
                        </a:cubicBezTo>
                        <a:lnTo>
                          <a:pt x="133" y="70"/>
                        </a:lnTo>
                        <a:cubicBezTo>
                          <a:pt x="171" y="70"/>
                          <a:pt x="208" y="56"/>
                          <a:pt x="238" y="35"/>
                        </a:cubicBezTo>
                        <a:lnTo>
                          <a:pt x="0" y="0"/>
                        </a:lnTo>
                        <a:close/>
                      </a:path>
                    </a:pathLst>
                  </a:custGeom>
                  <a:solidFill>
                    <a:srgbClr val="304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5"/>
                  <p:cNvSpPr/>
                  <p:nvPr/>
                </p:nvSpPr>
                <p:spPr>
                  <a:xfrm>
                    <a:off x="1651375" y="3049975"/>
                    <a:ext cx="194625" cy="27900"/>
                  </a:xfrm>
                  <a:custGeom>
                    <a:rect b="b" l="l" r="r" t="t"/>
                    <a:pathLst>
                      <a:path extrusionOk="0" h="1116" w="7785">
                        <a:moveTo>
                          <a:pt x="17" y="0"/>
                        </a:moveTo>
                        <a:lnTo>
                          <a:pt x="17" y="0"/>
                        </a:lnTo>
                        <a:cubicBezTo>
                          <a:pt x="1" y="189"/>
                          <a:pt x="78" y="376"/>
                          <a:pt x="223" y="500"/>
                        </a:cubicBezTo>
                        <a:cubicBezTo>
                          <a:pt x="386" y="647"/>
                          <a:pt x="589" y="736"/>
                          <a:pt x="809" y="761"/>
                        </a:cubicBezTo>
                        <a:cubicBezTo>
                          <a:pt x="859" y="768"/>
                          <a:pt x="909" y="771"/>
                          <a:pt x="957" y="771"/>
                        </a:cubicBezTo>
                        <a:cubicBezTo>
                          <a:pt x="1375" y="771"/>
                          <a:pt x="1723" y="546"/>
                          <a:pt x="1759" y="238"/>
                        </a:cubicBezTo>
                        <a:cubicBezTo>
                          <a:pt x="1837" y="218"/>
                          <a:pt x="1917" y="209"/>
                          <a:pt x="1997" y="209"/>
                        </a:cubicBezTo>
                        <a:cubicBezTo>
                          <a:pt x="2078" y="209"/>
                          <a:pt x="2158" y="218"/>
                          <a:pt x="2237" y="238"/>
                        </a:cubicBezTo>
                        <a:cubicBezTo>
                          <a:pt x="2392" y="250"/>
                          <a:pt x="2546" y="287"/>
                          <a:pt x="2688" y="350"/>
                        </a:cubicBezTo>
                        <a:cubicBezTo>
                          <a:pt x="2672" y="539"/>
                          <a:pt x="2749" y="726"/>
                          <a:pt x="2893" y="852"/>
                        </a:cubicBezTo>
                        <a:cubicBezTo>
                          <a:pt x="3057" y="997"/>
                          <a:pt x="3262" y="1088"/>
                          <a:pt x="3479" y="1114"/>
                        </a:cubicBezTo>
                        <a:cubicBezTo>
                          <a:pt x="3505" y="1115"/>
                          <a:pt x="3530" y="1116"/>
                          <a:pt x="3555" y="1116"/>
                        </a:cubicBezTo>
                        <a:cubicBezTo>
                          <a:pt x="3580" y="1116"/>
                          <a:pt x="3605" y="1115"/>
                          <a:pt x="3631" y="1114"/>
                        </a:cubicBezTo>
                        <a:cubicBezTo>
                          <a:pt x="3795" y="1114"/>
                          <a:pt x="3953" y="1074"/>
                          <a:pt x="4096" y="997"/>
                        </a:cubicBezTo>
                        <a:cubicBezTo>
                          <a:pt x="4245" y="925"/>
                          <a:pt x="4357" y="792"/>
                          <a:pt x="4406" y="633"/>
                        </a:cubicBezTo>
                        <a:lnTo>
                          <a:pt x="7768" y="1065"/>
                        </a:lnTo>
                        <a:lnTo>
                          <a:pt x="7784" y="929"/>
                        </a:lnTo>
                        <a:lnTo>
                          <a:pt x="4292" y="481"/>
                        </a:lnTo>
                        <a:lnTo>
                          <a:pt x="4292" y="549"/>
                        </a:lnTo>
                        <a:cubicBezTo>
                          <a:pt x="4266" y="694"/>
                          <a:pt x="4173" y="817"/>
                          <a:pt x="4037" y="880"/>
                        </a:cubicBezTo>
                        <a:cubicBezTo>
                          <a:pt x="3902" y="946"/>
                          <a:pt x="3757" y="979"/>
                          <a:pt x="3612" y="979"/>
                        </a:cubicBezTo>
                        <a:cubicBezTo>
                          <a:pt x="3384" y="979"/>
                          <a:pt x="3157" y="898"/>
                          <a:pt x="2977" y="743"/>
                        </a:cubicBezTo>
                        <a:cubicBezTo>
                          <a:pt x="2863" y="649"/>
                          <a:pt x="2802" y="507"/>
                          <a:pt x="2816" y="360"/>
                        </a:cubicBezTo>
                        <a:cubicBezTo>
                          <a:pt x="2844" y="203"/>
                          <a:pt x="2522" y="126"/>
                          <a:pt x="2249" y="94"/>
                        </a:cubicBezTo>
                        <a:cubicBezTo>
                          <a:pt x="2153" y="82"/>
                          <a:pt x="2049" y="73"/>
                          <a:pt x="1955" y="73"/>
                        </a:cubicBezTo>
                        <a:cubicBezTo>
                          <a:pt x="1784" y="73"/>
                          <a:pt x="1643" y="103"/>
                          <a:pt x="1630" y="206"/>
                        </a:cubicBezTo>
                        <a:cubicBezTo>
                          <a:pt x="1597" y="456"/>
                          <a:pt x="1311" y="635"/>
                          <a:pt x="962" y="635"/>
                        </a:cubicBezTo>
                        <a:cubicBezTo>
                          <a:pt x="917" y="635"/>
                          <a:pt x="871" y="632"/>
                          <a:pt x="825" y="626"/>
                        </a:cubicBezTo>
                        <a:cubicBezTo>
                          <a:pt x="636" y="605"/>
                          <a:pt x="456" y="528"/>
                          <a:pt x="314" y="402"/>
                        </a:cubicBezTo>
                        <a:cubicBezTo>
                          <a:pt x="202" y="306"/>
                          <a:pt x="141" y="164"/>
                          <a:pt x="153" y="17"/>
                        </a:cubicBezTo>
                        <a:lnTo>
                          <a:pt x="17"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5"/>
                  <p:cNvSpPr/>
                  <p:nvPr/>
                </p:nvSpPr>
                <p:spPr>
                  <a:xfrm>
                    <a:off x="1744125" y="3012450"/>
                    <a:ext cx="26300" cy="19400"/>
                  </a:xfrm>
                  <a:custGeom>
                    <a:rect b="b" l="l" r="r" t="t"/>
                    <a:pathLst>
                      <a:path extrusionOk="0" h="776" w="1052">
                        <a:moveTo>
                          <a:pt x="127" y="0"/>
                        </a:moveTo>
                        <a:cubicBezTo>
                          <a:pt x="63" y="0"/>
                          <a:pt x="7" y="48"/>
                          <a:pt x="3" y="115"/>
                        </a:cubicBezTo>
                        <a:cubicBezTo>
                          <a:pt x="1" y="178"/>
                          <a:pt x="50" y="234"/>
                          <a:pt x="115" y="238"/>
                        </a:cubicBezTo>
                        <a:cubicBezTo>
                          <a:pt x="411" y="273"/>
                          <a:pt x="673" y="453"/>
                          <a:pt x="813" y="719"/>
                        </a:cubicBezTo>
                        <a:cubicBezTo>
                          <a:pt x="833" y="755"/>
                          <a:pt x="872" y="775"/>
                          <a:pt x="912" y="775"/>
                        </a:cubicBezTo>
                        <a:cubicBezTo>
                          <a:pt x="914" y="775"/>
                          <a:pt x="916" y="775"/>
                          <a:pt x="918" y="775"/>
                        </a:cubicBezTo>
                        <a:cubicBezTo>
                          <a:pt x="937" y="775"/>
                          <a:pt x="958" y="771"/>
                          <a:pt x="974" y="759"/>
                        </a:cubicBezTo>
                        <a:cubicBezTo>
                          <a:pt x="1032" y="726"/>
                          <a:pt x="1051" y="654"/>
                          <a:pt x="1021" y="595"/>
                        </a:cubicBezTo>
                        <a:cubicBezTo>
                          <a:pt x="841" y="262"/>
                          <a:pt x="507" y="37"/>
                          <a:pt x="131" y="0"/>
                        </a:cubicBezTo>
                        <a:cubicBezTo>
                          <a:pt x="130" y="0"/>
                          <a:pt x="128" y="0"/>
                          <a:pt x="1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5"/>
                  <p:cNvSpPr/>
                  <p:nvPr/>
                </p:nvSpPr>
                <p:spPr>
                  <a:xfrm>
                    <a:off x="1665500" y="3007350"/>
                    <a:ext cx="28575" cy="16525"/>
                  </a:xfrm>
                  <a:custGeom>
                    <a:rect b="b" l="l" r="r" t="t"/>
                    <a:pathLst>
                      <a:path extrusionOk="0" h="661" w="1143">
                        <a:moveTo>
                          <a:pt x="1003" y="1"/>
                        </a:moveTo>
                        <a:cubicBezTo>
                          <a:pt x="629" y="1"/>
                          <a:pt x="273" y="172"/>
                          <a:pt x="43" y="468"/>
                        </a:cubicBezTo>
                        <a:cubicBezTo>
                          <a:pt x="1" y="519"/>
                          <a:pt x="6" y="594"/>
                          <a:pt x="57" y="636"/>
                        </a:cubicBezTo>
                        <a:cubicBezTo>
                          <a:pt x="76" y="648"/>
                          <a:pt x="97" y="657"/>
                          <a:pt x="118" y="659"/>
                        </a:cubicBezTo>
                        <a:cubicBezTo>
                          <a:pt x="122" y="660"/>
                          <a:pt x="127" y="660"/>
                          <a:pt x="131" y="660"/>
                        </a:cubicBezTo>
                        <a:cubicBezTo>
                          <a:pt x="166" y="660"/>
                          <a:pt x="200" y="644"/>
                          <a:pt x="223" y="617"/>
                        </a:cubicBezTo>
                        <a:cubicBezTo>
                          <a:pt x="406" y="378"/>
                          <a:pt x="690" y="239"/>
                          <a:pt x="990" y="239"/>
                        </a:cubicBezTo>
                        <a:cubicBezTo>
                          <a:pt x="995" y="239"/>
                          <a:pt x="1000" y="239"/>
                          <a:pt x="1005" y="239"/>
                        </a:cubicBezTo>
                        <a:cubicBezTo>
                          <a:pt x="1008" y="239"/>
                          <a:pt x="1011" y="239"/>
                          <a:pt x="1014" y="239"/>
                        </a:cubicBezTo>
                        <a:cubicBezTo>
                          <a:pt x="1075" y="239"/>
                          <a:pt x="1129" y="194"/>
                          <a:pt x="1135" y="132"/>
                        </a:cubicBezTo>
                        <a:cubicBezTo>
                          <a:pt x="1142" y="69"/>
                          <a:pt x="1098" y="10"/>
                          <a:pt x="1035" y="1"/>
                        </a:cubicBezTo>
                        <a:lnTo>
                          <a:pt x="1033" y="1"/>
                        </a:lnTo>
                        <a:cubicBezTo>
                          <a:pt x="1023" y="1"/>
                          <a:pt x="1013" y="1"/>
                          <a:pt x="100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5"/>
                  <p:cNvSpPr/>
                  <p:nvPr/>
                </p:nvSpPr>
                <p:spPr>
                  <a:xfrm>
                    <a:off x="1676900" y="3827825"/>
                    <a:ext cx="577175" cy="1117725"/>
                  </a:xfrm>
                  <a:custGeom>
                    <a:rect b="b" l="l" r="r" t="t"/>
                    <a:pathLst>
                      <a:path extrusionOk="0" h="44709" w="23087">
                        <a:moveTo>
                          <a:pt x="10104" y="1"/>
                        </a:moveTo>
                        <a:lnTo>
                          <a:pt x="0" y="1133"/>
                        </a:lnTo>
                        <a:cubicBezTo>
                          <a:pt x="0" y="1133"/>
                          <a:pt x="6016" y="17710"/>
                          <a:pt x="8958" y="24786"/>
                        </a:cubicBezTo>
                        <a:cubicBezTo>
                          <a:pt x="12011" y="32142"/>
                          <a:pt x="18037" y="44709"/>
                          <a:pt x="18037" y="44709"/>
                        </a:cubicBezTo>
                        <a:lnTo>
                          <a:pt x="23086" y="44709"/>
                        </a:lnTo>
                        <a:cubicBezTo>
                          <a:pt x="23086" y="44709"/>
                          <a:pt x="18375" y="29116"/>
                          <a:pt x="14810" y="24048"/>
                        </a:cubicBezTo>
                        <a:lnTo>
                          <a:pt x="14808" y="24051"/>
                        </a:lnTo>
                        <a:cubicBezTo>
                          <a:pt x="12644" y="12924"/>
                          <a:pt x="12156" y="4226"/>
                          <a:pt x="10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5"/>
                  <p:cNvSpPr/>
                  <p:nvPr/>
                </p:nvSpPr>
                <p:spPr>
                  <a:xfrm>
                    <a:off x="1163875" y="3356175"/>
                    <a:ext cx="136775" cy="101775"/>
                  </a:xfrm>
                  <a:custGeom>
                    <a:rect b="b" l="l" r="r" t="t"/>
                    <a:pathLst>
                      <a:path extrusionOk="0" h="4071" w="5471">
                        <a:moveTo>
                          <a:pt x="1718" y="0"/>
                        </a:moveTo>
                        <a:cubicBezTo>
                          <a:pt x="1478" y="0"/>
                          <a:pt x="1240" y="95"/>
                          <a:pt x="1063" y="279"/>
                        </a:cubicBezTo>
                        <a:lnTo>
                          <a:pt x="323" y="1059"/>
                        </a:lnTo>
                        <a:cubicBezTo>
                          <a:pt x="1" y="1400"/>
                          <a:pt x="15" y="1937"/>
                          <a:pt x="356" y="2259"/>
                        </a:cubicBezTo>
                        <a:cubicBezTo>
                          <a:pt x="367" y="2271"/>
                          <a:pt x="381" y="2285"/>
                          <a:pt x="395" y="2296"/>
                        </a:cubicBezTo>
                        <a:lnTo>
                          <a:pt x="925" y="2749"/>
                        </a:lnTo>
                        <a:cubicBezTo>
                          <a:pt x="1385" y="3139"/>
                          <a:pt x="1922" y="3426"/>
                          <a:pt x="2501" y="3597"/>
                        </a:cubicBezTo>
                        <a:lnTo>
                          <a:pt x="4100" y="4070"/>
                        </a:lnTo>
                        <a:lnTo>
                          <a:pt x="5151" y="2938"/>
                        </a:lnTo>
                        <a:cubicBezTo>
                          <a:pt x="5471" y="1757"/>
                          <a:pt x="3304" y="837"/>
                          <a:pt x="3304" y="837"/>
                        </a:cubicBezTo>
                        <a:lnTo>
                          <a:pt x="2212" y="146"/>
                        </a:lnTo>
                        <a:cubicBezTo>
                          <a:pt x="2060" y="48"/>
                          <a:pt x="1889" y="0"/>
                          <a:pt x="1718" y="0"/>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5"/>
                  <p:cNvSpPr/>
                  <p:nvPr/>
                </p:nvSpPr>
                <p:spPr>
                  <a:xfrm>
                    <a:off x="1222825" y="3326075"/>
                    <a:ext cx="427825" cy="330775"/>
                  </a:xfrm>
                  <a:custGeom>
                    <a:rect b="b" l="l" r="r" t="t"/>
                    <a:pathLst>
                      <a:path extrusionOk="0" h="13231" w="17113">
                        <a:moveTo>
                          <a:pt x="8734" y="9601"/>
                        </a:moveTo>
                        <a:cubicBezTo>
                          <a:pt x="8736" y="9602"/>
                          <a:pt x="8737" y="9602"/>
                          <a:pt x="8739" y="9603"/>
                        </a:cubicBezTo>
                        <a:cubicBezTo>
                          <a:pt x="8757" y="9609"/>
                          <a:pt x="8764" y="9612"/>
                          <a:pt x="8763" y="9612"/>
                        </a:cubicBezTo>
                        <a:cubicBezTo>
                          <a:pt x="8761" y="9612"/>
                          <a:pt x="8751" y="9608"/>
                          <a:pt x="8734" y="9601"/>
                        </a:cubicBezTo>
                        <a:close/>
                        <a:moveTo>
                          <a:pt x="13251" y="1"/>
                        </a:moveTo>
                        <a:cubicBezTo>
                          <a:pt x="12964" y="858"/>
                          <a:pt x="12628" y="1754"/>
                          <a:pt x="12276" y="2636"/>
                        </a:cubicBezTo>
                        <a:cubicBezTo>
                          <a:pt x="11921" y="3519"/>
                          <a:pt x="11538" y="4369"/>
                          <a:pt x="11143" y="5216"/>
                        </a:cubicBezTo>
                        <a:cubicBezTo>
                          <a:pt x="10758" y="6045"/>
                          <a:pt x="10333" y="6850"/>
                          <a:pt x="9864" y="7632"/>
                        </a:cubicBezTo>
                        <a:cubicBezTo>
                          <a:pt x="9635" y="8010"/>
                          <a:pt x="9395" y="8372"/>
                          <a:pt x="9154" y="8694"/>
                        </a:cubicBezTo>
                        <a:cubicBezTo>
                          <a:pt x="8953" y="8966"/>
                          <a:pt x="8727" y="9221"/>
                          <a:pt x="8476" y="9449"/>
                        </a:cubicBezTo>
                        <a:lnTo>
                          <a:pt x="8476" y="9449"/>
                        </a:lnTo>
                        <a:cubicBezTo>
                          <a:pt x="8383" y="9386"/>
                          <a:pt x="8292" y="9318"/>
                          <a:pt x="8204" y="9245"/>
                        </a:cubicBezTo>
                        <a:cubicBezTo>
                          <a:pt x="7550" y="8676"/>
                          <a:pt x="6948" y="8052"/>
                          <a:pt x="6402" y="7382"/>
                        </a:cubicBezTo>
                        <a:cubicBezTo>
                          <a:pt x="5211" y="5933"/>
                          <a:pt x="4119" y="4408"/>
                          <a:pt x="3131" y="2814"/>
                        </a:cubicBezTo>
                        <a:lnTo>
                          <a:pt x="1" y="4833"/>
                        </a:lnTo>
                        <a:cubicBezTo>
                          <a:pt x="589" y="5685"/>
                          <a:pt x="1166" y="6484"/>
                          <a:pt x="1761" y="7296"/>
                        </a:cubicBezTo>
                        <a:cubicBezTo>
                          <a:pt x="2359" y="8109"/>
                          <a:pt x="2980" y="8902"/>
                          <a:pt x="3640" y="9696"/>
                        </a:cubicBezTo>
                        <a:cubicBezTo>
                          <a:pt x="4320" y="10539"/>
                          <a:pt x="5074" y="11321"/>
                          <a:pt x="5891" y="12033"/>
                        </a:cubicBezTo>
                        <a:cubicBezTo>
                          <a:pt x="6136" y="12241"/>
                          <a:pt x="6395" y="12430"/>
                          <a:pt x="6668" y="12600"/>
                        </a:cubicBezTo>
                        <a:cubicBezTo>
                          <a:pt x="7032" y="12841"/>
                          <a:pt x="7431" y="13023"/>
                          <a:pt x="7852" y="13139"/>
                        </a:cubicBezTo>
                        <a:cubicBezTo>
                          <a:pt x="8086" y="13200"/>
                          <a:pt x="8328" y="13231"/>
                          <a:pt x="8572" y="13231"/>
                        </a:cubicBezTo>
                        <a:cubicBezTo>
                          <a:pt x="8675" y="13231"/>
                          <a:pt x="8778" y="13225"/>
                          <a:pt x="8881" y="13214"/>
                        </a:cubicBezTo>
                        <a:cubicBezTo>
                          <a:pt x="8982" y="13202"/>
                          <a:pt x="9084" y="13184"/>
                          <a:pt x="9182" y="13160"/>
                        </a:cubicBezTo>
                        <a:lnTo>
                          <a:pt x="9381" y="13104"/>
                        </a:lnTo>
                        <a:cubicBezTo>
                          <a:pt x="9511" y="13067"/>
                          <a:pt x="9621" y="13020"/>
                          <a:pt x="9740" y="12976"/>
                        </a:cubicBezTo>
                        <a:cubicBezTo>
                          <a:pt x="10116" y="12808"/>
                          <a:pt x="10466" y="12591"/>
                          <a:pt x="10784" y="12329"/>
                        </a:cubicBezTo>
                        <a:cubicBezTo>
                          <a:pt x="11267" y="11930"/>
                          <a:pt x="11704" y="11477"/>
                          <a:pt x="12086" y="10980"/>
                        </a:cubicBezTo>
                        <a:cubicBezTo>
                          <a:pt x="12427" y="10550"/>
                          <a:pt x="12745" y="10102"/>
                          <a:pt x="13039" y="9638"/>
                        </a:cubicBezTo>
                        <a:cubicBezTo>
                          <a:pt x="13611" y="8736"/>
                          <a:pt x="14113" y="7840"/>
                          <a:pt x="14587" y="6937"/>
                        </a:cubicBezTo>
                        <a:cubicBezTo>
                          <a:pt x="15058" y="6035"/>
                          <a:pt x="15485" y="5127"/>
                          <a:pt x="15908" y="4208"/>
                        </a:cubicBezTo>
                        <a:cubicBezTo>
                          <a:pt x="16328" y="3288"/>
                          <a:pt x="16716" y="2389"/>
                          <a:pt x="17113" y="1420"/>
                        </a:cubicBezTo>
                        <a:lnTo>
                          <a:pt x="13251"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5"/>
                  <p:cNvSpPr/>
                  <p:nvPr/>
                </p:nvSpPr>
                <p:spPr>
                  <a:xfrm>
                    <a:off x="1222825" y="3332900"/>
                    <a:ext cx="328950" cy="323950"/>
                  </a:xfrm>
                  <a:custGeom>
                    <a:rect b="b" l="l" r="r" t="t"/>
                    <a:pathLst>
                      <a:path extrusionOk="0" h="12958" w="13158">
                        <a:moveTo>
                          <a:pt x="8743" y="9332"/>
                        </a:moveTo>
                        <a:cubicBezTo>
                          <a:pt x="8757" y="9337"/>
                          <a:pt x="8762" y="9339"/>
                          <a:pt x="8762" y="9339"/>
                        </a:cubicBezTo>
                        <a:cubicBezTo>
                          <a:pt x="8755" y="9337"/>
                          <a:pt x="8748" y="9334"/>
                          <a:pt x="8743" y="9332"/>
                        </a:cubicBezTo>
                        <a:close/>
                        <a:moveTo>
                          <a:pt x="13158" y="1"/>
                        </a:moveTo>
                        <a:cubicBezTo>
                          <a:pt x="12894" y="776"/>
                          <a:pt x="12591" y="1574"/>
                          <a:pt x="12276" y="2366"/>
                        </a:cubicBezTo>
                        <a:cubicBezTo>
                          <a:pt x="11921" y="3248"/>
                          <a:pt x="11540" y="4098"/>
                          <a:pt x="11143" y="4945"/>
                        </a:cubicBezTo>
                        <a:cubicBezTo>
                          <a:pt x="10760" y="5774"/>
                          <a:pt x="10333" y="6580"/>
                          <a:pt x="9864" y="7362"/>
                        </a:cubicBezTo>
                        <a:cubicBezTo>
                          <a:pt x="9635" y="7737"/>
                          <a:pt x="9395" y="8102"/>
                          <a:pt x="9154" y="8424"/>
                        </a:cubicBezTo>
                        <a:cubicBezTo>
                          <a:pt x="8954" y="8697"/>
                          <a:pt x="8727" y="8949"/>
                          <a:pt x="8477" y="9178"/>
                        </a:cubicBezTo>
                        <a:cubicBezTo>
                          <a:pt x="8384" y="9115"/>
                          <a:pt x="8291" y="9047"/>
                          <a:pt x="8204" y="8975"/>
                        </a:cubicBezTo>
                        <a:cubicBezTo>
                          <a:pt x="7550" y="8403"/>
                          <a:pt x="6948" y="7779"/>
                          <a:pt x="6402" y="7109"/>
                        </a:cubicBezTo>
                        <a:cubicBezTo>
                          <a:pt x="5211" y="5660"/>
                          <a:pt x="4119" y="4133"/>
                          <a:pt x="3131" y="2541"/>
                        </a:cubicBezTo>
                        <a:lnTo>
                          <a:pt x="2550" y="2914"/>
                        </a:lnTo>
                        <a:lnTo>
                          <a:pt x="80" y="4509"/>
                        </a:lnTo>
                        <a:lnTo>
                          <a:pt x="1" y="4560"/>
                        </a:lnTo>
                        <a:cubicBezTo>
                          <a:pt x="589" y="5410"/>
                          <a:pt x="1163" y="6208"/>
                          <a:pt x="1761" y="7021"/>
                        </a:cubicBezTo>
                        <a:cubicBezTo>
                          <a:pt x="2359" y="7833"/>
                          <a:pt x="2980" y="8627"/>
                          <a:pt x="3640" y="9421"/>
                        </a:cubicBezTo>
                        <a:cubicBezTo>
                          <a:pt x="4320" y="10263"/>
                          <a:pt x="5074" y="11045"/>
                          <a:pt x="5888" y="11760"/>
                        </a:cubicBezTo>
                        <a:cubicBezTo>
                          <a:pt x="6136" y="11965"/>
                          <a:pt x="6395" y="12154"/>
                          <a:pt x="6668" y="12325"/>
                        </a:cubicBezTo>
                        <a:cubicBezTo>
                          <a:pt x="7030" y="12565"/>
                          <a:pt x="7429" y="12747"/>
                          <a:pt x="7849" y="12866"/>
                        </a:cubicBezTo>
                        <a:cubicBezTo>
                          <a:pt x="8083" y="12927"/>
                          <a:pt x="8323" y="12957"/>
                          <a:pt x="8564" y="12957"/>
                        </a:cubicBezTo>
                        <a:cubicBezTo>
                          <a:pt x="8669" y="12957"/>
                          <a:pt x="8774" y="12950"/>
                          <a:pt x="8879" y="12939"/>
                        </a:cubicBezTo>
                        <a:cubicBezTo>
                          <a:pt x="8982" y="12927"/>
                          <a:pt x="9082" y="12911"/>
                          <a:pt x="9182" y="12885"/>
                        </a:cubicBezTo>
                        <a:lnTo>
                          <a:pt x="9381" y="12831"/>
                        </a:lnTo>
                        <a:cubicBezTo>
                          <a:pt x="9511" y="12792"/>
                          <a:pt x="9621" y="12747"/>
                          <a:pt x="9740" y="12701"/>
                        </a:cubicBezTo>
                        <a:cubicBezTo>
                          <a:pt x="10114" y="12533"/>
                          <a:pt x="10466" y="12315"/>
                          <a:pt x="10784" y="12056"/>
                        </a:cubicBezTo>
                        <a:cubicBezTo>
                          <a:pt x="11265" y="11655"/>
                          <a:pt x="11701" y="11204"/>
                          <a:pt x="12084" y="10707"/>
                        </a:cubicBezTo>
                        <a:cubicBezTo>
                          <a:pt x="12427" y="10275"/>
                          <a:pt x="12745" y="9827"/>
                          <a:pt x="13039" y="9362"/>
                        </a:cubicBezTo>
                        <a:lnTo>
                          <a:pt x="13107" y="9255"/>
                        </a:lnTo>
                        <a:cubicBezTo>
                          <a:pt x="13025" y="7847"/>
                          <a:pt x="12985" y="6435"/>
                          <a:pt x="12985" y="5022"/>
                        </a:cubicBezTo>
                        <a:cubicBezTo>
                          <a:pt x="12985" y="3370"/>
                          <a:pt x="13041" y="1717"/>
                          <a:pt x="13151" y="66"/>
                        </a:cubicBezTo>
                        <a:cubicBezTo>
                          <a:pt x="13153" y="45"/>
                          <a:pt x="13156" y="22"/>
                          <a:pt x="13158" y="1"/>
                        </a:cubicBezTo>
                        <a:close/>
                      </a:path>
                    </a:pathLst>
                  </a:custGeom>
                  <a:solidFill>
                    <a:srgbClr val="DBE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5"/>
                  <p:cNvSpPr/>
                  <p:nvPr/>
                </p:nvSpPr>
                <p:spPr>
                  <a:xfrm>
                    <a:off x="1543425" y="3254325"/>
                    <a:ext cx="490375" cy="1028050"/>
                  </a:xfrm>
                  <a:custGeom>
                    <a:rect b="b" l="l" r="r" t="t"/>
                    <a:pathLst>
                      <a:path extrusionOk="0" h="41122" w="19615">
                        <a:moveTo>
                          <a:pt x="12534" y="1"/>
                        </a:moveTo>
                        <a:cubicBezTo>
                          <a:pt x="12254" y="1"/>
                          <a:pt x="11974" y="13"/>
                          <a:pt x="11694" y="37"/>
                        </a:cubicBezTo>
                        <a:lnTo>
                          <a:pt x="11696" y="39"/>
                        </a:lnTo>
                        <a:cubicBezTo>
                          <a:pt x="10634" y="2019"/>
                          <a:pt x="6857" y="9564"/>
                          <a:pt x="6399" y="14221"/>
                        </a:cubicBezTo>
                        <a:cubicBezTo>
                          <a:pt x="4728" y="9977"/>
                          <a:pt x="5092" y="590"/>
                          <a:pt x="5092" y="590"/>
                        </a:cubicBezTo>
                        <a:lnTo>
                          <a:pt x="5092" y="590"/>
                        </a:lnTo>
                        <a:cubicBezTo>
                          <a:pt x="3901" y="704"/>
                          <a:pt x="2732" y="991"/>
                          <a:pt x="1620" y="1437"/>
                        </a:cubicBezTo>
                        <a:cubicBezTo>
                          <a:pt x="890" y="1739"/>
                          <a:pt x="390" y="2423"/>
                          <a:pt x="327" y="3209"/>
                        </a:cubicBezTo>
                        <a:cubicBezTo>
                          <a:pt x="0" y="8067"/>
                          <a:pt x="154" y="12944"/>
                          <a:pt x="785" y="17770"/>
                        </a:cubicBezTo>
                        <a:cubicBezTo>
                          <a:pt x="1959" y="26909"/>
                          <a:pt x="3049" y="41122"/>
                          <a:pt x="3049" y="41122"/>
                        </a:cubicBezTo>
                        <a:cubicBezTo>
                          <a:pt x="3049" y="41122"/>
                          <a:pt x="12399" y="40729"/>
                          <a:pt x="19615" y="39207"/>
                        </a:cubicBezTo>
                        <a:cubicBezTo>
                          <a:pt x="18735" y="32223"/>
                          <a:pt x="15723" y="20515"/>
                          <a:pt x="15695" y="17380"/>
                        </a:cubicBezTo>
                        <a:cubicBezTo>
                          <a:pt x="15662" y="13346"/>
                          <a:pt x="15753" y="5457"/>
                          <a:pt x="15882" y="2166"/>
                        </a:cubicBezTo>
                        <a:cubicBezTo>
                          <a:pt x="15926" y="1204"/>
                          <a:pt x="15263" y="354"/>
                          <a:pt x="14320" y="165"/>
                        </a:cubicBezTo>
                        <a:cubicBezTo>
                          <a:pt x="13730" y="55"/>
                          <a:pt x="13133" y="1"/>
                          <a:pt x="12534"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5"/>
                  <p:cNvSpPr/>
                  <p:nvPr/>
                </p:nvSpPr>
                <p:spPr>
                  <a:xfrm>
                    <a:off x="1835825" y="3254350"/>
                    <a:ext cx="61400" cy="3425"/>
                  </a:xfrm>
                  <a:custGeom>
                    <a:rect b="b" l="l" r="r" t="t"/>
                    <a:pathLst>
                      <a:path extrusionOk="0" h="137" w="2456">
                        <a:moveTo>
                          <a:pt x="843" y="1"/>
                        </a:moveTo>
                        <a:cubicBezTo>
                          <a:pt x="563" y="1"/>
                          <a:pt x="280" y="12"/>
                          <a:pt x="0" y="38"/>
                        </a:cubicBezTo>
                        <a:cubicBezTo>
                          <a:pt x="282" y="12"/>
                          <a:pt x="562" y="1"/>
                          <a:pt x="844" y="1"/>
                        </a:cubicBezTo>
                        <a:lnTo>
                          <a:pt x="844" y="1"/>
                        </a:lnTo>
                        <a:cubicBezTo>
                          <a:pt x="1383" y="1"/>
                          <a:pt x="1922" y="45"/>
                          <a:pt x="2456" y="136"/>
                        </a:cubicBezTo>
                        <a:cubicBezTo>
                          <a:pt x="1924" y="45"/>
                          <a:pt x="1384" y="1"/>
                          <a:pt x="845" y="1"/>
                        </a:cubicBezTo>
                        <a:cubicBezTo>
                          <a:pt x="845" y="1"/>
                          <a:pt x="844" y="1"/>
                          <a:pt x="844" y="1"/>
                        </a:cubicBezTo>
                        <a:lnTo>
                          <a:pt x="844" y="1"/>
                        </a:lnTo>
                        <a:cubicBezTo>
                          <a:pt x="844" y="1"/>
                          <a:pt x="843" y="1"/>
                          <a:pt x="843" y="1"/>
                        </a:cubicBezTo>
                        <a:close/>
                      </a:path>
                    </a:pathLst>
                  </a:custGeom>
                  <a:solidFill>
                    <a:srgbClr val="D7E4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5"/>
                  <p:cNvSpPr/>
                  <p:nvPr/>
                </p:nvSpPr>
                <p:spPr>
                  <a:xfrm>
                    <a:off x="1901700" y="3258500"/>
                    <a:ext cx="38425" cy="40175"/>
                  </a:xfrm>
                  <a:custGeom>
                    <a:rect b="b" l="l" r="r" t="t"/>
                    <a:pathLst>
                      <a:path extrusionOk="0" h="1607" w="1537">
                        <a:moveTo>
                          <a:pt x="1" y="0"/>
                        </a:moveTo>
                        <a:cubicBezTo>
                          <a:pt x="792" y="164"/>
                          <a:pt x="1399" y="799"/>
                          <a:pt x="1530" y="1595"/>
                        </a:cubicBezTo>
                        <a:lnTo>
                          <a:pt x="1537" y="1607"/>
                        </a:lnTo>
                        <a:cubicBezTo>
                          <a:pt x="1422" y="827"/>
                          <a:pt x="843" y="196"/>
                          <a:pt x="78" y="17"/>
                        </a:cubicBezTo>
                        <a:cubicBezTo>
                          <a:pt x="52" y="10"/>
                          <a:pt x="26" y="5"/>
                          <a:pt x="1" y="0"/>
                        </a:cubicBezTo>
                        <a:close/>
                      </a:path>
                    </a:pathLst>
                  </a:custGeom>
                  <a:solidFill>
                    <a:srgbClr val="D7E4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5"/>
                  <p:cNvSpPr/>
                  <p:nvPr/>
                </p:nvSpPr>
                <p:spPr>
                  <a:xfrm>
                    <a:off x="1935725" y="3674350"/>
                    <a:ext cx="150" cy="14550"/>
                  </a:xfrm>
                  <a:custGeom>
                    <a:rect b="b" l="l" r="r" t="t"/>
                    <a:pathLst>
                      <a:path extrusionOk="0" h="582" w="6">
                        <a:moveTo>
                          <a:pt x="1" y="0"/>
                        </a:moveTo>
                        <a:cubicBezTo>
                          <a:pt x="1" y="201"/>
                          <a:pt x="1" y="394"/>
                          <a:pt x="5" y="581"/>
                        </a:cubicBezTo>
                        <a:cubicBezTo>
                          <a:pt x="3" y="394"/>
                          <a:pt x="1" y="201"/>
                          <a:pt x="1" y="0"/>
                        </a:cubicBezTo>
                        <a:close/>
                      </a:path>
                    </a:pathLst>
                  </a:custGeom>
                  <a:solidFill>
                    <a:srgbClr val="DCE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5"/>
                  <p:cNvSpPr/>
                  <p:nvPr/>
                </p:nvSpPr>
                <p:spPr>
                  <a:xfrm>
                    <a:off x="1547450" y="3254350"/>
                    <a:ext cx="486300" cy="1028075"/>
                  </a:xfrm>
                  <a:custGeom>
                    <a:rect b="b" l="l" r="r" t="t"/>
                    <a:pathLst>
                      <a:path extrusionOk="0" h="41123" w="19452">
                        <a:moveTo>
                          <a:pt x="12378" y="1"/>
                        </a:moveTo>
                        <a:cubicBezTo>
                          <a:pt x="12098" y="1"/>
                          <a:pt x="11815" y="12"/>
                          <a:pt x="11535" y="38"/>
                        </a:cubicBezTo>
                        <a:cubicBezTo>
                          <a:pt x="11467" y="164"/>
                          <a:pt x="11388" y="311"/>
                          <a:pt x="11302" y="479"/>
                        </a:cubicBezTo>
                        <a:cubicBezTo>
                          <a:pt x="10888" y="1273"/>
                          <a:pt x="10265" y="2520"/>
                          <a:pt x="9595" y="3988"/>
                        </a:cubicBezTo>
                        <a:cubicBezTo>
                          <a:pt x="8722" y="5902"/>
                          <a:pt x="7769" y="8197"/>
                          <a:pt x="7095" y="10368"/>
                        </a:cubicBezTo>
                        <a:cubicBezTo>
                          <a:pt x="6668" y="11743"/>
                          <a:pt x="6350" y="13069"/>
                          <a:pt x="6238" y="14220"/>
                        </a:cubicBezTo>
                        <a:cubicBezTo>
                          <a:pt x="5678" y="12798"/>
                          <a:pt x="5346" y="10795"/>
                          <a:pt x="5152" y="8762"/>
                        </a:cubicBezTo>
                        <a:cubicBezTo>
                          <a:pt x="4945" y="6577"/>
                          <a:pt x="4898" y="4355"/>
                          <a:pt x="4898" y="2781"/>
                        </a:cubicBezTo>
                        <a:cubicBezTo>
                          <a:pt x="4898" y="1457"/>
                          <a:pt x="4931" y="591"/>
                          <a:pt x="4931" y="589"/>
                        </a:cubicBezTo>
                        <a:lnTo>
                          <a:pt x="4931" y="589"/>
                        </a:lnTo>
                        <a:cubicBezTo>
                          <a:pt x="3740" y="706"/>
                          <a:pt x="2571" y="993"/>
                          <a:pt x="1459" y="1439"/>
                        </a:cubicBezTo>
                        <a:cubicBezTo>
                          <a:pt x="729" y="1740"/>
                          <a:pt x="229" y="2424"/>
                          <a:pt x="166" y="3211"/>
                        </a:cubicBezTo>
                        <a:cubicBezTo>
                          <a:pt x="54" y="4861"/>
                          <a:pt x="0" y="6514"/>
                          <a:pt x="0" y="8167"/>
                        </a:cubicBezTo>
                        <a:cubicBezTo>
                          <a:pt x="0" y="11379"/>
                          <a:pt x="208" y="14587"/>
                          <a:pt x="624" y="17771"/>
                        </a:cubicBezTo>
                        <a:cubicBezTo>
                          <a:pt x="1798" y="26911"/>
                          <a:pt x="2888" y="41123"/>
                          <a:pt x="2888" y="41123"/>
                        </a:cubicBezTo>
                        <a:cubicBezTo>
                          <a:pt x="2888" y="41123"/>
                          <a:pt x="12238" y="40731"/>
                          <a:pt x="19451" y="39209"/>
                        </a:cubicBezTo>
                        <a:cubicBezTo>
                          <a:pt x="19136" y="36706"/>
                          <a:pt x="18548" y="33597"/>
                          <a:pt x="17922" y="30494"/>
                        </a:cubicBezTo>
                        <a:cubicBezTo>
                          <a:pt x="17565" y="28736"/>
                          <a:pt x="17199" y="26981"/>
                          <a:pt x="16862" y="25337"/>
                        </a:cubicBezTo>
                        <a:cubicBezTo>
                          <a:pt x="16132" y="21784"/>
                          <a:pt x="15546" y="18756"/>
                          <a:pt x="15534" y="17381"/>
                        </a:cubicBezTo>
                        <a:cubicBezTo>
                          <a:pt x="15532" y="17197"/>
                          <a:pt x="15532" y="17003"/>
                          <a:pt x="15529" y="16800"/>
                        </a:cubicBezTo>
                        <a:cubicBezTo>
                          <a:pt x="15277" y="16912"/>
                          <a:pt x="15023" y="17022"/>
                          <a:pt x="14768" y="17127"/>
                        </a:cubicBezTo>
                        <a:cubicBezTo>
                          <a:pt x="13870" y="17509"/>
                          <a:pt x="12973" y="17855"/>
                          <a:pt x="12072" y="18184"/>
                        </a:cubicBezTo>
                        <a:cubicBezTo>
                          <a:pt x="11171" y="18513"/>
                          <a:pt x="10284" y="18831"/>
                          <a:pt x="9343" y="19144"/>
                        </a:cubicBezTo>
                        <a:lnTo>
                          <a:pt x="9130" y="18434"/>
                        </a:lnTo>
                        <a:cubicBezTo>
                          <a:pt x="8416" y="18810"/>
                          <a:pt x="7459" y="18887"/>
                          <a:pt x="7459" y="18887"/>
                        </a:cubicBezTo>
                        <a:lnTo>
                          <a:pt x="6212" y="19197"/>
                        </a:lnTo>
                        <a:cubicBezTo>
                          <a:pt x="6140" y="19216"/>
                          <a:pt x="6065" y="19225"/>
                          <a:pt x="5991" y="19225"/>
                        </a:cubicBezTo>
                        <a:cubicBezTo>
                          <a:pt x="5638" y="19225"/>
                          <a:pt x="5318" y="19022"/>
                          <a:pt x="5164" y="18705"/>
                        </a:cubicBezTo>
                        <a:lnTo>
                          <a:pt x="4711" y="17727"/>
                        </a:lnTo>
                        <a:cubicBezTo>
                          <a:pt x="4707" y="17717"/>
                          <a:pt x="4704" y="17708"/>
                          <a:pt x="4700" y="17699"/>
                        </a:cubicBezTo>
                        <a:cubicBezTo>
                          <a:pt x="4527" y="17262"/>
                          <a:pt x="4739" y="16769"/>
                          <a:pt x="5176" y="16597"/>
                        </a:cubicBezTo>
                        <a:lnTo>
                          <a:pt x="6308" y="16144"/>
                        </a:lnTo>
                        <a:cubicBezTo>
                          <a:pt x="6530" y="16053"/>
                          <a:pt x="6770" y="16006"/>
                          <a:pt x="7011" y="16006"/>
                        </a:cubicBezTo>
                        <a:lnTo>
                          <a:pt x="7074" y="16006"/>
                        </a:lnTo>
                        <a:lnTo>
                          <a:pt x="8411" y="16057"/>
                        </a:lnTo>
                        <a:lnTo>
                          <a:pt x="8257" y="15548"/>
                        </a:lnTo>
                        <a:cubicBezTo>
                          <a:pt x="9112" y="15315"/>
                          <a:pt x="9985" y="15026"/>
                          <a:pt x="10839" y="14736"/>
                        </a:cubicBezTo>
                        <a:cubicBezTo>
                          <a:pt x="11691" y="14444"/>
                          <a:pt x="12551" y="14120"/>
                          <a:pt x="13361" y="13779"/>
                        </a:cubicBezTo>
                        <a:cubicBezTo>
                          <a:pt x="14105" y="13473"/>
                          <a:pt x="14831" y="13125"/>
                          <a:pt x="15536" y="12740"/>
                        </a:cubicBezTo>
                        <a:cubicBezTo>
                          <a:pt x="15543" y="11608"/>
                          <a:pt x="15555" y="10424"/>
                          <a:pt x="15569" y="9264"/>
                        </a:cubicBezTo>
                        <a:cubicBezTo>
                          <a:pt x="15364" y="8855"/>
                          <a:pt x="15144" y="8456"/>
                          <a:pt x="14911" y="8062"/>
                        </a:cubicBezTo>
                        <a:cubicBezTo>
                          <a:pt x="14467" y="7296"/>
                          <a:pt x="13993" y="6533"/>
                          <a:pt x="13484" y="5779"/>
                        </a:cubicBezTo>
                        <a:cubicBezTo>
                          <a:pt x="12975" y="5025"/>
                          <a:pt x="12457" y="4275"/>
                          <a:pt x="11934" y="3589"/>
                        </a:cubicBezTo>
                        <a:lnTo>
                          <a:pt x="15324" y="1175"/>
                        </a:lnTo>
                        <a:cubicBezTo>
                          <a:pt x="15452" y="1376"/>
                          <a:pt x="15576" y="1569"/>
                          <a:pt x="15697" y="1761"/>
                        </a:cubicBezTo>
                        <a:cubicBezTo>
                          <a:pt x="15567" y="965"/>
                          <a:pt x="14960" y="332"/>
                          <a:pt x="14171" y="166"/>
                        </a:cubicBezTo>
                        <a:cubicBezTo>
                          <a:pt x="14110" y="157"/>
                          <a:pt x="14049" y="145"/>
                          <a:pt x="13989" y="136"/>
                        </a:cubicBezTo>
                        <a:cubicBezTo>
                          <a:pt x="13456" y="47"/>
                          <a:pt x="12917" y="1"/>
                          <a:pt x="12378" y="1"/>
                        </a:cubicBezTo>
                        <a:close/>
                      </a:path>
                    </a:pathLst>
                  </a:custGeom>
                  <a:solidFill>
                    <a:srgbClr val="DBE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5"/>
                  <p:cNvSpPr/>
                  <p:nvPr/>
                </p:nvSpPr>
                <p:spPr>
                  <a:xfrm>
                    <a:off x="1705325" y="3651150"/>
                    <a:ext cx="79025" cy="592250"/>
                  </a:xfrm>
                  <a:custGeom>
                    <a:rect b="b" l="l" r="r" t="t"/>
                    <a:pathLst>
                      <a:path extrusionOk="0" h="23690" w="3161">
                        <a:moveTo>
                          <a:pt x="0" y="1"/>
                        </a:moveTo>
                        <a:cubicBezTo>
                          <a:pt x="105" y="1581"/>
                          <a:pt x="1391" y="14729"/>
                          <a:pt x="3016" y="23689"/>
                        </a:cubicBezTo>
                        <a:lnTo>
                          <a:pt x="3161" y="23673"/>
                        </a:lnTo>
                        <a:cubicBezTo>
                          <a:pt x="1541" y="14713"/>
                          <a:pt x="250" y="1581"/>
                          <a:pt x="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5"/>
                  <p:cNvSpPr/>
                  <p:nvPr/>
                </p:nvSpPr>
                <p:spPr>
                  <a:xfrm>
                    <a:off x="1451000" y="3481375"/>
                    <a:ext cx="324675" cy="367850"/>
                  </a:xfrm>
                  <a:custGeom>
                    <a:rect b="b" l="l" r="r" t="t"/>
                    <a:pathLst>
                      <a:path extrusionOk="0" h="14714" w="12987">
                        <a:moveTo>
                          <a:pt x="556" y="1"/>
                        </a:moveTo>
                        <a:cubicBezTo>
                          <a:pt x="236" y="1"/>
                          <a:pt x="1" y="308"/>
                          <a:pt x="90" y="620"/>
                        </a:cubicBezTo>
                        <a:lnTo>
                          <a:pt x="2990" y="14097"/>
                        </a:lnTo>
                        <a:cubicBezTo>
                          <a:pt x="3076" y="14447"/>
                          <a:pt x="3382" y="14697"/>
                          <a:pt x="3741" y="14713"/>
                        </a:cubicBezTo>
                        <a:lnTo>
                          <a:pt x="12412" y="14713"/>
                        </a:lnTo>
                        <a:cubicBezTo>
                          <a:pt x="12419" y="14713"/>
                          <a:pt x="12426" y="14713"/>
                          <a:pt x="12433" y="14713"/>
                        </a:cubicBezTo>
                        <a:cubicBezTo>
                          <a:pt x="12752" y="14713"/>
                          <a:pt x="12986" y="14407"/>
                          <a:pt x="12895" y="14097"/>
                        </a:cubicBezTo>
                        <a:lnTo>
                          <a:pt x="9998" y="620"/>
                        </a:lnTo>
                        <a:cubicBezTo>
                          <a:pt x="9912" y="267"/>
                          <a:pt x="9603" y="17"/>
                          <a:pt x="9244" y="1"/>
                        </a:cubicBezTo>
                        <a:lnTo>
                          <a:pt x="574" y="1"/>
                        </a:lnTo>
                        <a:cubicBezTo>
                          <a:pt x="568" y="1"/>
                          <a:pt x="562" y="1"/>
                          <a:pt x="5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5"/>
                  <p:cNvSpPr/>
                  <p:nvPr/>
                </p:nvSpPr>
                <p:spPr>
                  <a:xfrm>
                    <a:off x="1438575" y="3474325"/>
                    <a:ext cx="330975" cy="374900"/>
                  </a:xfrm>
                  <a:custGeom>
                    <a:rect b="b" l="l" r="r" t="t"/>
                    <a:pathLst>
                      <a:path extrusionOk="0" h="14996" w="13239">
                        <a:moveTo>
                          <a:pt x="569" y="0"/>
                        </a:moveTo>
                        <a:cubicBezTo>
                          <a:pt x="242" y="0"/>
                          <a:pt x="1" y="312"/>
                          <a:pt x="90" y="631"/>
                        </a:cubicBezTo>
                        <a:lnTo>
                          <a:pt x="3048" y="14365"/>
                        </a:lnTo>
                        <a:cubicBezTo>
                          <a:pt x="3134" y="14722"/>
                          <a:pt x="3447" y="14979"/>
                          <a:pt x="3814" y="14995"/>
                        </a:cubicBezTo>
                        <a:lnTo>
                          <a:pt x="12654" y="14995"/>
                        </a:lnTo>
                        <a:cubicBezTo>
                          <a:pt x="12662" y="14995"/>
                          <a:pt x="12669" y="14995"/>
                          <a:pt x="12676" y="14995"/>
                        </a:cubicBezTo>
                        <a:cubicBezTo>
                          <a:pt x="13001" y="14995"/>
                          <a:pt x="13238" y="14682"/>
                          <a:pt x="13147" y="14365"/>
                        </a:cubicBezTo>
                        <a:lnTo>
                          <a:pt x="10191" y="631"/>
                        </a:lnTo>
                        <a:cubicBezTo>
                          <a:pt x="10105" y="274"/>
                          <a:pt x="9792" y="17"/>
                          <a:pt x="9426" y="0"/>
                        </a:cubicBezTo>
                        <a:lnTo>
                          <a:pt x="587" y="0"/>
                        </a:lnTo>
                        <a:cubicBezTo>
                          <a:pt x="581" y="0"/>
                          <a:pt x="575" y="0"/>
                          <a:pt x="5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5"/>
                  <p:cNvSpPr/>
                  <p:nvPr/>
                </p:nvSpPr>
                <p:spPr>
                  <a:xfrm>
                    <a:off x="1660675" y="3654450"/>
                    <a:ext cx="134025" cy="80500"/>
                  </a:xfrm>
                  <a:custGeom>
                    <a:rect b="b" l="l" r="r" t="t"/>
                    <a:pathLst>
                      <a:path extrusionOk="0" h="3220" w="5361">
                        <a:moveTo>
                          <a:pt x="2482" y="1"/>
                        </a:moveTo>
                        <a:cubicBezTo>
                          <a:pt x="2242" y="1"/>
                          <a:pt x="2004" y="48"/>
                          <a:pt x="1779" y="137"/>
                        </a:cubicBezTo>
                        <a:lnTo>
                          <a:pt x="649" y="590"/>
                        </a:lnTo>
                        <a:cubicBezTo>
                          <a:pt x="213" y="763"/>
                          <a:pt x="0" y="1256"/>
                          <a:pt x="173" y="1692"/>
                        </a:cubicBezTo>
                        <a:cubicBezTo>
                          <a:pt x="175" y="1702"/>
                          <a:pt x="180" y="1711"/>
                          <a:pt x="185" y="1720"/>
                        </a:cubicBezTo>
                        <a:lnTo>
                          <a:pt x="637" y="2701"/>
                        </a:lnTo>
                        <a:cubicBezTo>
                          <a:pt x="792" y="3023"/>
                          <a:pt x="1119" y="3220"/>
                          <a:pt x="1465" y="3220"/>
                        </a:cubicBezTo>
                        <a:cubicBezTo>
                          <a:pt x="1538" y="3220"/>
                          <a:pt x="1611" y="3211"/>
                          <a:pt x="1683" y="3193"/>
                        </a:cubicBezTo>
                        <a:lnTo>
                          <a:pt x="2932" y="2880"/>
                        </a:lnTo>
                        <a:cubicBezTo>
                          <a:pt x="2932" y="2880"/>
                          <a:pt x="5274" y="2694"/>
                          <a:pt x="5360" y="1466"/>
                        </a:cubicBezTo>
                        <a:lnTo>
                          <a:pt x="4728" y="84"/>
                        </a:lnTo>
                        <a:lnTo>
                          <a:pt x="2547" y="2"/>
                        </a:lnTo>
                        <a:cubicBezTo>
                          <a:pt x="2525" y="1"/>
                          <a:pt x="2503" y="1"/>
                          <a:pt x="2482"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5"/>
                  <p:cNvSpPr/>
                  <p:nvPr/>
                </p:nvSpPr>
                <p:spPr>
                  <a:xfrm>
                    <a:off x="1753875" y="3283700"/>
                    <a:ext cx="302400" cy="449250"/>
                  </a:xfrm>
                  <a:custGeom>
                    <a:rect b="b" l="l" r="r" t="t"/>
                    <a:pathLst>
                      <a:path extrusionOk="0" h="17970" w="12096">
                        <a:moveTo>
                          <a:pt x="8533" y="10686"/>
                        </a:moveTo>
                        <a:cubicBezTo>
                          <a:pt x="8525" y="10696"/>
                          <a:pt x="8517" y="10705"/>
                          <a:pt x="8509" y="10715"/>
                        </a:cubicBezTo>
                        <a:lnTo>
                          <a:pt x="8509" y="10715"/>
                        </a:lnTo>
                        <a:cubicBezTo>
                          <a:pt x="8517" y="10705"/>
                          <a:pt x="8524" y="10695"/>
                          <a:pt x="8533" y="10686"/>
                        </a:cubicBezTo>
                        <a:close/>
                        <a:moveTo>
                          <a:pt x="7069" y="1"/>
                        </a:moveTo>
                        <a:lnTo>
                          <a:pt x="7067" y="3"/>
                        </a:lnTo>
                        <a:lnTo>
                          <a:pt x="3677" y="2417"/>
                        </a:lnTo>
                        <a:cubicBezTo>
                          <a:pt x="4200" y="3101"/>
                          <a:pt x="4718" y="3853"/>
                          <a:pt x="5227" y="4605"/>
                        </a:cubicBezTo>
                        <a:cubicBezTo>
                          <a:pt x="5734" y="5359"/>
                          <a:pt x="6208" y="6124"/>
                          <a:pt x="6654" y="6888"/>
                        </a:cubicBezTo>
                        <a:cubicBezTo>
                          <a:pt x="7093" y="7632"/>
                          <a:pt x="7485" y="8400"/>
                          <a:pt x="7835" y="9192"/>
                        </a:cubicBezTo>
                        <a:cubicBezTo>
                          <a:pt x="7991" y="9549"/>
                          <a:pt x="8127" y="9916"/>
                          <a:pt x="8239" y="10289"/>
                        </a:cubicBezTo>
                        <a:cubicBezTo>
                          <a:pt x="8300" y="10473"/>
                          <a:pt x="8344" y="10661"/>
                          <a:pt x="8372" y="10851"/>
                        </a:cubicBezTo>
                        <a:lnTo>
                          <a:pt x="8372" y="10851"/>
                        </a:lnTo>
                        <a:cubicBezTo>
                          <a:pt x="8359" y="10862"/>
                          <a:pt x="8346" y="10872"/>
                          <a:pt x="8332" y="10882"/>
                        </a:cubicBezTo>
                        <a:cubicBezTo>
                          <a:pt x="8047" y="11108"/>
                          <a:pt x="7746" y="11309"/>
                          <a:pt x="7429" y="11484"/>
                        </a:cubicBezTo>
                        <a:cubicBezTo>
                          <a:pt x="6677" y="11902"/>
                          <a:pt x="5902" y="12278"/>
                          <a:pt x="5106" y="12607"/>
                        </a:cubicBezTo>
                        <a:cubicBezTo>
                          <a:pt x="4296" y="12946"/>
                          <a:pt x="3437" y="13270"/>
                          <a:pt x="2582" y="13562"/>
                        </a:cubicBezTo>
                        <a:cubicBezTo>
                          <a:pt x="1730" y="13854"/>
                          <a:pt x="857" y="14141"/>
                          <a:pt x="0" y="14374"/>
                        </a:cubicBezTo>
                        <a:lnTo>
                          <a:pt x="1088" y="17970"/>
                        </a:lnTo>
                        <a:cubicBezTo>
                          <a:pt x="2027" y="17657"/>
                          <a:pt x="2914" y="17342"/>
                          <a:pt x="3815" y="17012"/>
                        </a:cubicBezTo>
                        <a:cubicBezTo>
                          <a:pt x="4718" y="16683"/>
                          <a:pt x="5613" y="16335"/>
                          <a:pt x="6511" y="15953"/>
                        </a:cubicBezTo>
                        <a:cubicBezTo>
                          <a:pt x="7440" y="15572"/>
                          <a:pt x="8349" y="15140"/>
                          <a:pt x="9229" y="14657"/>
                        </a:cubicBezTo>
                        <a:cubicBezTo>
                          <a:pt x="9731" y="14384"/>
                          <a:pt x="10207" y="14066"/>
                          <a:pt x="10655" y="13714"/>
                        </a:cubicBezTo>
                        <a:cubicBezTo>
                          <a:pt x="10947" y="13480"/>
                          <a:pt x="11213" y="13217"/>
                          <a:pt x="11446" y="12925"/>
                        </a:cubicBezTo>
                        <a:cubicBezTo>
                          <a:pt x="11615" y="12715"/>
                          <a:pt x="11755" y="12481"/>
                          <a:pt x="11862" y="12236"/>
                        </a:cubicBezTo>
                        <a:cubicBezTo>
                          <a:pt x="11897" y="12159"/>
                          <a:pt x="11930" y="12080"/>
                          <a:pt x="11953" y="11998"/>
                        </a:cubicBezTo>
                        <a:cubicBezTo>
                          <a:pt x="11983" y="11895"/>
                          <a:pt x="12009" y="11816"/>
                          <a:pt x="12028" y="11713"/>
                        </a:cubicBezTo>
                        <a:cubicBezTo>
                          <a:pt x="12046" y="11608"/>
                          <a:pt x="12077" y="11508"/>
                          <a:pt x="12077" y="11405"/>
                        </a:cubicBezTo>
                        <a:lnTo>
                          <a:pt x="12077" y="11347"/>
                        </a:lnTo>
                        <a:lnTo>
                          <a:pt x="12077" y="11235"/>
                        </a:lnTo>
                        <a:cubicBezTo>
                          <a:pt x="12095" y="10572"/>
                          <a:pt x="12009" y="9911"/>
                          <a:pt x="11825" y="9274"/>
                        </a:cubicBezTo>
                        <a:cubicBezTo>
                          <a:pt x="11682" y="8753"/>
                          <a:pt x="11509" y="8239"/>
                          <a:pt x="11306" y="7737"/>
                        </a:cubicBezTo>
                        <a:cubicBezTo>
                          <a:pt x="10917" y="6778"/>
                          <a:pt x="10485" y="5882"/>
                          <a:pt x="10032" y="5015"/>
                        </a:cubicBezTo>
                        <a:cubicBezTo>
                          <a:pt x="9577" y="4147"/>
                          <a:pt x="9093" y="3316"/>
                          <a:pt x="8603" y="2478"/>
                        </a:cubicBezTo>
                        <a:cubicBezTo>
                          <a:pt x="8113" y="1640"/>
                          <a:pt x="7613" y="858"/>
                          <a:pt x="7069"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5"/>
                  <p:cNvSpPr/>
                  <p:nvPr/>
                </p:nvSpPr>
                <p:spPr>
                  <a:xfrm>
                    <a:off x="1753925" y="3283650"/>
                    <a:ext cx="301950" cy="449300"/>
                  </a:xfrm>
                  <a:custGeom>
                    <a:rect b="b" l="l" r="r" t="t"/>
                    <a:pathLst>
                      <a:path extrusionOk="0" h="17972" w="12078">
                        <a:moveTo>
                          <a:pt x="7067" y="1"/>
                        </a:moveTo>
                        <a:lnTo>
                          <a:pt x="7067" y="3"/>
                        </a:lnTo>
                        <a:lnTo>
                          <a:pt x="3678" y="2417"/>
                        </a:lnTo>
                        <a:cubicBezTo>
                          <a:pt x="4200" y="3103"/>
                          <a:pt x="4719" y="3853"/>
                          <a:pt x="5228" y="4607"/>
                        </a:cubicBezTo>
                        <a:cubicBezTo>
                          <a:pt x="5734" y="5358"/>
                          <a:pt x="6208" y="6124"/>
                          <a:pt x="6654" y="6887"/>
                        </a:cubicBezTo>
                        <a:cubicBezTo>
                          <a:pt x="7093" y="7632"/>
                          <a:pt x="7487" y="8402"/>
                          <a:pt x="7835" y="9192"/>
                        </a:cubicBezTo>
                        <a:cubicBezTo>
                          <a:pt x="7992" y="9549"/>
                          <a:pt x="8127" y="9915"/>
                          <a:pt x="8242" y="10289"/>
                        </a:cubicBezTo>
                        <a:cubicBezTo>
                          <a:pt x="8300" y="10473"/>
                          <a:pt x="8344" y="10660"/>
                          <a:pt x="8372" y="10851"/>
                        </a:cubicBezTo>
                        <a:cubicBezTo>
                          <a:pt x="8358" y="10863"/>
                          <a:pt x="8347" y="10872"/>
                          <a:pt x="8333" y="10884"/>
                        </a:cubicBezTo>
                        <a:cubicBezTo>
                          <a:pt x="8048" y="11108"/>
                          <a:pt x="7744" y="11309"/>
                          <a:pt x="7427" y="11486"/>
                        </a:cubicBezTo>
                        <a:cubicBezTo>
                          <a:pt x="7378" y="11512"/>
                          <a:pt x="7329" y="11540"/>
                          <a:pt x="7280" y="11568"/>
                        </a:cubicBezTo>
                        <a:cubicBezTo>
                          <a:pt x="6575" y="11953"/>
                          <a:pt x="5849" y="12299"/>
                          <a:pt x="5104" y="12607"/>
                        </a:cubicBezTo>
                        <a:cubicBezTo>
                          <a:pt x="4294" y="12945"/>
                          <a:pt x="3435" y="13272"/>
                          <a:pt x="2583" y="13562"/>
                        </a:cubicBezTo>
                        <a:cubicBezTo>
                          <a:pt x="1728" y="13854"/>
                          <a:pt x="855" y="14143"/>
                          <a:pt x="1" y="14376"/>
                        </a:cubicBezTo>
                        <a:lnTo>
                          <a:pt x="1086" y="17972"/>
                        </a:lnTo>
                        <a:cubicBezTo>
                          <a:pt x="2025" y="17656"/>
                          <a:pt x="2914" y="17341"/>
                          <a:pt x="3815" y="17012"/>
                        </a:cubicBezTo>
                        <a:cubicBezTo>
                          <a:pt x="4716" y="16685"/>
                          <a:pt x="5613" y="16335"/>
                          <a:pt x="6512" y="15955"/>
                        </a:cubicBezTo>
                        <a:cubicBezTo>
                          <a:pt x="7441" y="15572"/>
                          <a:pt x="8347" y="15140"/>
                          <a:pt x="9227" y="14659"/>
                        </a:cubicBezTo>
                        <a:cubicBezTo>
                          <a:pt x="9729" y="14383"/>
                          <a:pt x="10205" y="14068"/>
                          <a:pt x="10655" y="13713"/>
                        </a:cubicBezTo>
                        <a:cubicBezTo>
                          <a:pt x="10947" y="13482"/>
                          <a:pt x="11211" y="13216"/>
                          <a:pt x="11444" y="12927"/>
                        </a:cubicBezTo>
                        <a:cubicBezTo>
                          <a:pt x="11613" y="12714"/>
                          <a:pt x="11753" y="12483"/>
                          <a:pt x="11862" y="12236"/>
                        </a:cubicBezTo>
                        <a:cubicBezTo>
                          <a:pt x="11897" y="12159"/>
                          <a:pt x="11928" y="12079"/>
                          <a:pt x="11953" y="11998"/>
                        </a:cubicBezTo>
                        <a:cubicBezTo>
                          <a:pt x="11981" y="11897"/>
                          <a:pt x="12007" y="11816"/>
                          <a:pt x="12026" y="11713"/>
                        </a:cubicBezTo>
                        <a:cubicBezTo>
                          <a:pt x="12047" y="11610"/>
                          <a:pt x="12075" y="11510"/>
                          <a:pt x="12075" y="11405"/>
                        </a:cubicBezTo>
                        <a:lnTo>
                          <a:pt x="12075" y="11377"/>
                        </a:lnTo>
                        <a:lnTo>
                          <a:pt x="12075" y="11346"/>
                        </a:lnTo>
                        <a:lnTo>
                          <a:pt x="12075" y="11237"/>
                        </a:lnTo>
                        <a:cubicBezTo>
                          <a:pt x="12075" y="11178"/>
                          <a:pt x="12077" y="11122"/>
                          <a:pt x="12077" y="11064"/>
                        </a:cubicBezTo>
                        <a:cubicBezTo>
                          <a:pt x="12077" y="10459"/>
                          <a:pt x="11993" y="9857"/>
                          <a:pt x="11825" y="9276"/>
                        </a:cubicBezTo>
                        <a:cubicBezTo>
                          <a:pt x="11748" y="8998"/>
                          <a:pt x="11664" y="8722"/>
                          <a:pt x="11571" y="8451"/>
                        </a:cubicBezTo>
                        <a:cubicBezTo>
                          <a:pt x="11489" y="8211"/>
                          <a:pt x="11400" y="7973"/>
                          <a:pt x="11304" y="7737"/>
                        </a:cubicBezTo>
                        <a:cubicBezTo>
                          <a:pt x="10915" y="6778"/>
                          <a:pt x="10483" y="5884"/>
                          <a:pt x="10030" y="5015"/>
                        </a:cubicBezTo>
                        <a:cubicBezTo>
                          <a:pt x="9577" y="4147"/>
                          <a:pt x="9094" y="3318"/>
                          <a:pt x="8603" y="2477"/>
                        </a:cubicBezTo>
                        <a:cubicBezTo>
                          <a:pt x="8589" y="2456"/>
                          <a:pt x="8578" y="2435"/>
                          <a:pt x="8566" y="2414"/>
                        </a:cubicBezTo>
                        <a:cubicBezTo>
                          <a:pt x="8087" y="1600"/>
                          <a:pt x="7600" y="836"/>
                          <a:pt x="7067" y="1"/>
                        </a:cubicBezTo>
                        <a:close/>
                      </a:path>
                    </a:pathLst>
                  </a:custGeom>
                  <a:solidFill>
                    <a:srgbClr val="DBE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5"/>
                  <p:cNvSpPr/>
                  <p:nvPr/>
                </p:nvSpPr>
                <p:spPr>
                  <a:xfrm>
                    <a:off x="1753875" y="3307300"/>
                    <a:ext cx="151600" cy="223775"/>
                  </a:xfrm>
                  <a:custGeom>
                    <a:rect b="b" l="l" r="r" t="t"/>
                    <a:pathLst>
                      <a:path extrusionOk="0" h="8951" w="6064">
                        <a:moveTo>
                          <a:pt x="3248" y="1"/>
                        </a:moveTo>
                        <a:cubicBezTo>
                          <a:pt x="2472" y="1"/>
                          <a:pt x="1784" y="513"/>
                          <a:pt x="1567" y="1265"/>
                        </a:cubicBezTo>
                        <a:lnTo>
                          <a:pt x="306" y="5678"/>
                        </a:lnTo>
                        <a:cubicBezTo>
                          <a:pt x="0" y="6723"/>
                          <a:pt x="376" y="7851"/>
                          <a:pt x="1247" y="8507"/>
                        </a:cubicBezTo>
                        <a:lnTo>
                          <a:pt x="1644" y="8822"/>
                        </a:lnTo>
                        <a:cubicBezTo>
                          <a:pt x="1663" y="8838"/>
                          <a:pt x="1686" y="8845"/>
                          <a:pt x="1710" y="8845"/>
                        </a:cubicBezTo>
                        <a:cubicBezTo>
                          <a:pt x="1743" y="8845"/>
                          <a:pt x="1776" y="8830"/>
                          <a:pt x="1798" y="8801"/>
                        </a:cubicBezTo>
                        <a:cubicBezTo>
                          <a:pt x="1835" y="8752"/>
                          <a:pt x="1828" y="8680"/>
                          <a:pt x="1777" y="8642"/>
                        </a:cubicBezTo>
                        <a:lnTo>
                          <a:pt x="1359" y="8325"/>
                        </a:lnTo>
                        <a:cubicBezTo>
                          <a:pt x="568" y="7723"/>
                          <a:pt x="229" y="6693"/>
                          <a:pt x="512" y="5741"/>
                        </a:cubicBezTo>
                        <a:lnTo>
                          <a:pt x="1770" y="1328"/>
                        </a:lnTo>
                        <a:cubicBezTo>
                          <a:pt x="1955" y="670"/>
                          <a:pt x="2555" y="220"/>
                          <a:pt x="3233" y="220"/>
                        </a:cubicBezTo>
                        <a:cubicBezTo>
                          <a:pt x="3255" y="220"/>
                          <a:pt x="3277" y="221"/>
                          <a:pt x="3299" y="222"/>
                        </a:cubicBezTo>
                        <a:cubicBezTo>
                          <a:pt x="4004" y="252"/>
                          <a:pt x="4595" y="761"/>
                          <a:pt x="4730" y="1454"/>
                        </a:cubicBezTo>
                        <a:lnTo>
                          <a:pt x="5617" y="5953"/>
                        </a:lnTo>
                        <a:cubicBezTo>
                          <a:pt x="5813" y="6929"/>
                          <a:pt x="5386" y="7926"/>
                          <a:pt x="4543" y="8458"/>
                        </a:cubicBezTo>
                        <a:lnTo>
                          <a:pt x="4102" y="8740"/>
                        </a:lnTo>
                        <a:lnTo>
                          <a:pt x="4097" y="8745"/>
                        </a:lnTo>
                        <a:cubicBezTo>
                          <a:pt x="4009" y="8808"/>
                          <a:pt x="4051" y="8948"/>
                          <a:pt x="4160" y="8951"/>
                        </a:cubicBezTo>
                        <a:cubicBezTo>
                          <a:pt x="4164" y="8951"/>
                          <a:pt x="4167" y="8951"/>
                          <a:pt x="4170" y="8951"/>
                        </a:cubicBezTo>
                        <a:cubicBezTo>
                          <a:pt x="4192" y="8951"/>
                          <a:pt x="4212" y="8944"/>
                          <a:pt x="4230" y="8932"/>
                        </a:cubicBezTo>
                        <a:lnTo>
                          <a:pt x="4674" y="8647"/>
                        </a:lnTo>
                        <a:cubicBezTo>
                          <a:pt x="5596" y="8068"/>
                          <a:pt x="6063" y="6978"/>
                          <a:pt x="5848" y="5909"/>
                        </a:cubicBezTo>
                        <a:lnTo>
                          <a:pt x="4961" y="1408"/>
                        </a:lnTo>
                        <a:cubicBezTo>
                          <a:pt x="4805" y="616"/>
                          <a:pt x="4125" y="35"/>
                          <a:pt x="3320" y="2"/>
                        </a:cubicBezTo>
                        <a:cubicBezTo>
                          <a:pt x="3296" y="1"/>
                          <a:pt x="3272" y="1"/>
                          <a:pt x="3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5"/>
                  <p:cNvSpPr/>
                  <p:nvPr/>
                </p:nvSpPr>
                <p:spPr>
                  <a:xfrm>
                    <a:off x="1792625" y="3336925"/>
                    <a:ext cx="85225" cy="9025"/>
                  </a:xfrm>
                  <a:custGeom>
                    <a:rect b="b" l="l" r="r" t="t"/>
                    <a:pathLst>
                      <a:path extrusionOk="0" h="361" w="3409">
                        <a:moveTo>
                          <a:pt x="124" y="1"/>
                        </a:moveTo>
                        <a:cubicBezTo>
                          <a:pt x="61" y="1"/>
                          <a:pt x="10" y="48"/>
                          <a:pt x="5" y="108"/>
                        </a:cubicBezTo>
                        <a:cubicBezTo>
                          <a:pt x="0" y="171"/>
                          <a:pt x="50" y="225"/>
                          <a:pt x="113" y="227"/>
                        </a:cubicBezTo>
                        <a:lnTo>
                          <a:pt x="3290" y="360"/>
                        </a:lnTo>
                        <a:lnTo>
                          <a:pt x="3292" y="360"/>
                        </a:lnTo>
                        <a:cubicBezTo>
                          <a:pt x="3294" y="361"/>
                          <a:pt x="3295" y="361"/>
                          <a:pt x="3296" y="361"/>
                        </a:cubicBezTo>
                        <a:cubicBezTo>
                          <a:pt x="3355" y="361"/>
                          <a:pt x="3404" y="312"/>
                          <a:pt x="3407" y="253"/>
                        </a:cubicBezTo>
                        <a:cubicBezTo>
                          <a:pt x="3409" y="190"/>
                          <a:pt x="3360" y="136"/>
                          <a:pt x="3299" y="134"/>
                        </a:cubicBezTo>
                        <a:lnTo>
                          <a:pt x="1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5"/>
                  <p:cNvSpPr/>
                  <p:nvPr/>
                </p:nvSpPr>
                <p:spPr>
                  <a:xfrm>
                    <a:off x="1812425" y="3260600"/>
                    <a:ext cx="26750" cy="52775"/>
                  </a:xfrm>
                  <a:custGeom>
                    <a:rect b="b" l="l" r="r" t="t"/>
                    <a:pathLst>
                      <a:path extrusionOk="0" h="2111" w="1070">
                        <a:moveTo>
                          <a:pt x="162" y="1"/>
                        </a:moveTo>
                        <a:cubicBezTo>
                          <a:pt x="46" y="1"/>
                          <a:pt x="0" y="183"/>
                          <a:pt x="135" y="222"/>
                        </a:cubicBezTo>
                        <a:cubicBezTo>
                          <a:pt x="665" y="439"/>
                          <a:pt x="840" y="1420"/>
                          <a:pt x="840" y="1987"/>
                        </a:cubicBezTo>
                        <a:cubicBezTo>
                          <a:pt x="843" y="2045"/>
                          <a:pt x="892" y="2094"/>
                          <a:pt x="952" y="2097"/>
                        </a:cubicBezTo>
                        <a:lnTo>
                          <a:pt x="957" y="2111"/>
                        </a:lnTo>
                        <a:cubicBezTo>
                          <a:pt x="1020" y="2109"/>
                          <a:pt x="1069" y="2057"/>
                          <a:pt x="1069" y="1994"/>
                        </a:cubicBezTo>
                        <a:cubicBezTo>
                          <a:pt x="1069" y="1814"/>
                          <a:pt x="1004" y="337"/>
                          <a:pt x="219" y="14"/>
                        </a:cubicBezTo>
                        <a:cubicBezTo>
                          <a:pt x="215" y="12"/>
                          <a:pt x="212" y="10"/>
                          <a:pt x="208" y="10"/>
                        </a:cubicBezTo>
                        <a:cubicBezTo>
                          <a:pt x="191" y="4"/>
                          <a:pt x="176" y="1"/>
                          <a:pt x="16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5"/>
                  <p:cNvSpPr/>
                  <p:nvPr/>
                </p:nvSpPr>
                <p:spPr>
                  <a:xfrm>
                    <a:off x="1590225" y="3265450"/>
                    <a:ext cx="86925" cy="145225"/>
                  </a:xfrm>
                  <a:custGeom>
                    <a:rect b="b" l="l" r="r" t="t"/>
                    <a:pathLst>
                      <a:path extrusionOk="0" h="5809" w="3477">
                        <a:moveTo>
                          <a:pt x="3350" y="1"/>
                        </a:moveTo>
                        <a:cubicBezTo>
                          <a:pt x="3330" y="1"/>
                          <a:pt x="3310" y="6"/>
                          <a:pt x="3292" y="17"/>
                        </a:cubicBezTo>
                        <a:cubicBezTo>
                          <a:pt x="1931" y="883"/>
                          <a:pt x="386" y="3817"/>
                          <a:pt x="12" y="5675"/>
                        </a:cubicBezTo>
                        <a:cubicBezTo>
                          <a:pt x="0" y="5736"/>
                          <a:pt x="38" y="5797"/>
                          <a:pt x="98" y="5808"/>
                        </a:cubicBezTo>
                        <a:lnTo>
                          <a:pt x="122" y="5808"/>
                        </a:lnTo>
                        <a:cubicBezTo>
                          <a:pt x="176" y="5808"/>
                          <a:pt x="222" y="5769"/>
                          <a:pt x="232" y="5715"/>
                        </a:cubicBezTo>
                        <a:cubicBezTo>
                          <a:pt x="593" y="3882"/>
                          <a:pt x="2092" y="1037"/>
                          <a:pt x="3409" y="206"/>
                        </a:cubicBezTo>
                        <a:lnTo>
                          <a:pt x="3413" y="203"/>
                        </a:lnTo>
                        <a:cubicBezTo>
                          <a:pt x="3462" y="168"/>
                          <a:pt x="3476" y="103"/>
                          <a:pt x="3444" y="54"/>
                        </a:cubicBezTo>
                        <a:cubicBezTo>
                          <a:pt x="3423" y="19"/>
                          <a:pt x="3386" y="1"/>
                          <a:pt x="3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5"/>
                  <p:cNvSpPr/>
                  <p:nvPr/>
                </p:nvSpPr>
                <p:spPr>
                  <a:xfrm>
                    <a:off x="1585425" y="3390100"/>
                    <a:ext cx="35525" cy="42150"/>
                  </a:xfrm>
                  <a:custGeom>
                    <a:rect b="b" l="l" r="r" t="t"/>
                    <a:pathLst>
                      <a:path extrusionOk="0" h="1686" w="1421">
                        <a:moveTo>
                          <a:pt x="878" y="0"/>
                        </a:moveTo>
                        <a:cubicBezTo>
                          <a:pt x="620" y="0"/>
                          <a:pt x="323" y="246"/>
                          <a:pt x="176" y="631"/>
                        </a:cubicBezTo>
                        <a:cubicBezTo>
                          <a:pt x="1" y="1093"/>
                          <a:pt x="111" y="1541"/>
                          <a:pt x="393" y="1658"/>
                        </a:cubicBezTo>
                        <a:cubicBezTo>
                          <a:pt x="437" y="1676"/>
                          <a:pt x="484" y="1685"/>
                          <a:pt x="533" y="1685"/>
                        </a:cubicBezTo>
                        <a:cubicBezTo>
                          <a:pt x="793" y="1685"/>
                          <a:pt x="1095" y="1432"/>
                          <a:pt x="1243" y="1054"/>
                        </a:cubicBezTo>
                        <a:cubicBezTo>
                          <a:pt x="1420" y="603"/>
                          <a:pt x="1308" y="148"/>
                          <a:pt x="1023" y="29"/>
                        </a:cubicBezTo>
                        <a:cubicBezTo>
                          <a:pt x="978" y="9"/>
                          <a:pt x="929" y="0"/>
                          <a:pt x="8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5"/>
                  <p:cNvSpPr/>
                  <p:nvPr/>
                </p:nvSpPr>
                <p:spPr>
                  <a:xfrm>
                    <a:off x="1790350" y="3516100"/>
                    <a:ext cx="13100" cy="19175"/>
                  </a:xfrm>
                  <a:custGeom>
                    <a:rect b="b" l="l" r="r" t="t"/>
                    <a:pathLst>
                      <a:path extrusionOk="0" h="767" w="524">
                        <a:moveTo>
                          <a:pt x="267" y="1"/>
                        </a:moveTo>
                        <a:cubicBezTo>
                          <a:pt x="133" y="1"/>
                          <a:pt x="17" y="164"/>
                          <a:pt x="7" y="372"/>
                        </a:cubicBezTo>
                        <a:cubicBezTo>
                          <a:pt x="0" y="585"/>
                          <a:pt x="108" y="760"/>
                          <a:pt x="246" y="767"/>
                        </a:cubicBezTo>
                        <a:cubicBezTo>
                          <a:pt x="247" y="767"/>
                          <a:pt x="249" y="767"/>
                          <a:pt x="251" y="767"/>
                        </a:cubicBezTo>
                        <a:cubicBezTo>
                          <a:pt x="387" y="767"/>
                          <a:pt x="514" y="603"/>
                          <a:pt x="514" y="395"/>
                        </a:cubicBezTo>
                        <a:cubicBezTo>
                          <a:pt x="523" y="183"/>
                          <a:pt x="416" y="10"/>
                          <a:pt x="276" y="1"/>
                        </a:cubicBezTo>
                        <a:cubicBezTo>
                          <a:pt x="273" y="1"/>
                          <a:pt x="270"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5"/>
                  <p:cNvSpPr/>
                  <p:nvPr/>
                </p:nvSpPr>
                <p:spPr>
                  <a:xfrm>
                    <a:off x="1851400" y="3518675"/>
                    <a:ext cx="13025" cy="19125"/>
                  </a:xfrm>
                  <a:custGeom>
                    <a:rect b="b" l="l" r="r" t="t"/>
                    <a:pathLst>
                      <a:path extrusionOk="0" h="765" w="521">
                        <a:moveTo>
                          <a:pt x="286" y="1"/>
                        </a:moveTo>
                        <a:cubicBezTo>
                          <a:pt x="132" y="1"/>
                          <a:pt x="19" y="162"/>
                          <a:pt x="10" y="372"/>
                        </a:cubicBezTo>
                        <a:cubicBezTo>
                          <a:pt x="0" y="584"/>
                          <a:pt x="101" y="759"/>
                          <a:pt x="243" y="764"/>
                        </a:cubicBezTo>
                        <a:cubicBezTo>
                          <a:pt x="246" y="764"/>
                          <a:pt x="249" y="764"/>
                          <a:pt x="252" y="764"/>
                        </a:cubicBezTo>
                        <a:cubicBezTo>
                          <a:pt x="388" y="764"/>
                          <a:pt x="512" y="599"/>
                          <a:pt x="512" y="395"/>
                        </a:cubicBezTo>
                        <a:cubicBezTo>
                          <a:pt x="521" y="190"/>
                          <a:pt x="449" y="5"/>
                          <a:pt x="292" y="1"/>
                        </a:cubicBezTo>
                        <a:cubicBezTo>
                          <a:pt x="290" y="1"/>
                          <a:pt x="288" y="1"/>
                          <a:pt x="2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5"/>
                  <p:cNvSpPr/>
                  <p:nvPr/>
                </p:nvSpPr>
                <p:spPr>
                  <a:xfrm>
                    <a:off x="2346825" y="3332850"/>
                    <a:ext cx="694550" cy="319800"/>
                  </a:xfrm>
                  <a:custGeom>
                    <a:rect b="b" l="l" r="r" t="t"/>
                    <a:pathLst>
                      <a:path extrusionOk="0" h="12792" w="27782">
                        <a:moveTo>
                          <a:pt x="4528" y="1"/>
                        </a:moveTo>
                        <a:cubicBezTo>
                          <a:pt x="2331" y="38"/>
                          <a:pt x="517" y="1735"/>
                          <a:pt x="337" y="3927"/>
                        </a:cubicBezTo>
                        <a:lnTo>
                          <a:pt x="160" y="6544"/>
                        </a:lnTo>
                        <a:cubicBezTo>
                          <a:pt x="1" y="8545"/>
                          <a:pt x="1493" y="10298"/>
                          <a:pt x="3493" y="10457"/>
                        </a:cubicBezTo>
                        <a:cubicBezTo>
                          <a:pt x="3584" y="10465"/>
                          <a:pt x="3675" y="10469"/>
                          <a:pt x="3766" y="10469"/>
                        </a:cubicBezTo>
                        <a:cubicBezTo>
                          <a:pt x="3785" y="10469"/>
                          <a:pt x="3804" y="10469"/>
                          <a:pt x="3823" y="10468"/>
                        </a:cubicBezTo>
                        <a:lnTo>
                          <a:pt x="23255" y="10468"/>
                        </a:lnTo>
                        <a:lnTo>
                          <a:pt x="27023" y="12791"/>
                        </a:lnTo>
                        <a:lnTo>
                          <a:pt x="27620" y="3927"/>
                        </a:lnTo>
                        <a:cubicBezTo>
                          <a:pt x="27782" y="1927"/>
                          <a:pt x="26292" y="173"/>
                          <a:pt x="24291" y="12"/>
                        </a:cubicBezTo>
                        <a:cubicBezTo>
                          <a:pt x="24182" y="3"/>
                          <a:pt x="24072" y="1"/>
                          <a:pt x="239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5"/>
                  <p:cNvSpPr/>
                  <p:nvPr/>
                </p:nvSpPr>
                <p:spPr>
                  <a:xfrm>
                    <a:off x="2473075" y="3424825"/>
                    <a:ext cx="452750" cy="14150"/>
                  </a:xfrm>
                  <a:custGeom>
                    <a:rect b="b" l="l" r="r" t="t"/>
                    <a:pathLst>
                      <a:path extrusionOk="0" h="566" w="18110">
                        <a:moveTo>
                          <a:pt x="0" y="1"/>
                        </a:moveTo>
                        <a:lnTo>
                          <a:pt x="0" y="566"/>
                        </a:lnTo>
                        <a:lnTo>
                          <a:pt x="18109" y="566"/>
                        </a:lnTo>
                        <a:lnTo>
                          <a:pt x="181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5"/>
                  <p:cNvSpPr/>
                  <p:nvPr/>
                </p:nvSpPr>
                <p:spPr>
                  <a:xfrm>
                    <a:off x="2586250" y="3481375"/>
                    <a:ext cx="332500" cy="14150"/>
                  </a:xfrm>
                  <a:custGeom>
                    <a:rect b="b" l="l" r="r" t="t"/>
                    <a:pathLst>
                      <a:path extrusionOk="0" h="566" w="13300">
                        <a:moveTo>
                          <a:pt x="0" y="1"/>
                        </a:moveTo>
                        <a:lnTo>
                          <a:pt x="0" y="566"/>
                        </a:lnTo>
                        <a:lnTo>
                          <a:pt x="13300" y="566"/>
                        </a:lnTo>
                        <a:lnTo>
                          <a:pt x="133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5"/>
                  <p:cNvSpPr/>
                  <p:nvPr/>
                </p:nvSpPr>
                <p:spPr>
                  <a:xfrm>
                    <a:off x="2089800" y="3679450"/>
                    <a:ext cx="716150" cy="328575"/>
                  </a:xfrm>
                  <a:custGeom>
                    <a:rect b="b" l="l" r="r" t="t"/>
                    <a:pathLst>
                      <a:path extrusionOk="0" h="13143" w="28646">
                        <a:moveTo>
                          <a:pt x="24916" y="1"/>
                        </a:moveTo>
                        <a:cubicBezTo>
                          <a:pt x="24901" y="1"/>
                          <a:pt x="24887" y="1"/>
                          <a:pt x="24873" y="1"/>
                        </a:cubicBezTo>
                        <a:lnTo>
                          <a:pt x="4920" y="1"/>
                        </a:lnTo>
                        <a:cubicBezTo>
                          <a:pt x="2662" y="39"/>
                          <a:pt x="802" y="1782"/>
                          <a:pt x="617" y="4033"/>
                        </a:cubicBezTo>
                        <a:lnTo>
                          <a:pt x="1" y="13142"/>
                        </a:lnTo>
                        <a:lnTo>
                          <a:pt x="1" y="13142"/>
                        </a:lnTo>
                        <a:lnTo>
                          <a:pt x="4194" y="10752"/>
                        </a:lnTo>
                        <a:lnTo>
                          <a:pt x="24149" y="10752"/>
                        </a:lnTo>
                        <a:cubicBezTo>
                          <a:pt x="26406" y="10712"/>
                          <a:pt x="28267" y="8970"/>
                          <a:pt x="28451" y="6720"/>
                        </a:cubicBezTo>
                        <a:lnTo>
                          <a:pt x="28633" y="4033"/>
                        </a:lnTo>
                        <a:cubicBezTo>
                          <a:pt x="28643" y="3919"/>
                          <a:pt x="28645" y="3804"/>
                          <a:pt x="28645" y="3692"/>
                        </a:cubicBezTo>
                        <a:cubicBezTo>
                          <a:pt x="28622" y="1645"/>
                          <a:pt x="26957" y="1"/>
                          <a:pt x="249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5"/>
                  <p:cNvSpPr/>
                  <p:nvPr/>
                </p:nvSpPr>
                <p:spPr>
                  <a:xfrm>
                    <a:off x="2089800" y="3679475"/>
                    <a:ext cx="716075" cy="328550"/>
                  </a:xfrm>
                  <a:custGeom>
                    <a:rect b="b" l="l" r="r" t="t"/>
                    <a:pathLst>
                      <a:path extrusionOk="0" h="13142" w="28643">
                        <a:moveTo>
                          <a:pt x="23820" y="3960"/>
                        </a:moveTo>
                        <a:lnTo>
                          <a:pt x="23820" y="4527"/>
                        </a:lnTo>
                        <a:lnTo>
                          <a:pt x="5431" y="4527"/>
                        </a:lnTo>
                        <a:lnTo>
                          <a:pt x="5431" y="3960"/>
                        </a:lnTo>
                        <a:close/>
                        <a:moveTo>
                          <a:pt x="12502" y="6506"/>
                        </a:moveTo>
                        <a:lnTo>
                          <a:pt x="12502" y="7071"/>
                        </a:lnTo>
                        <a:lnTo>
                          <a:pt x="5146" y="7071"/>
                        </a:lnTo>
                        <a:lnTo>
                          <a:pt x="5146" y="6506"/>
                        </a:lnTo>
                        <a:close/>
                        <a:moveTo>
                          <a:pt x="19011" y="6506"/>
                        </a:moveTo>
                        <a:lnTo>
                          <a:pt x="19011" y="7071"/>
                        </a:lnTo>
                        <a:lnTo>
                          <a:pt x="14202" y="7071"/>
                        </a:lnTo>
                        <a:lnTo>
                          <a:pt x="14202" y="6506"/>
                        </a:lnTo>
                        <a:close/>
                        <a:moveTo>
                          <a:pt x="4920" y="0"/>
                        </a:moveTo>
                        <a:cubicBezTo>
                          <a:pt x="2662" y="38"/>
                          <a:pt x="802" y="1781"/>
                          <a:pt x="617" y="4032"/>
                        </a:cubicBezTo>
                        <a:lnTo>
                          <a:pt x="1" y="13141"/>
                        </a:lnTo>
                        <a:lnTo>
                          <a:pt x="1" y="13141"/>
                        </a:lnTo>
                        <a:lnTo>
                          <a:pt x="4194" y="10751"/>
                        </a:lnTo>
                        <a:lnTo>
                          <a:pt x="24149" y="10751"/>
                        </a:lnTo>
                        <a:cubicBezTo>
                          <a:pt x="26404" y="10711"/>
                          <a:pt x="28265" y="8967"/>
                          <a:pt x="28451" y="6719"/>
                        </a:cubicBezTo>
                        <a:lnTo>
                          <a:pt x="28631" y="4032"/>
                        </a:lnTo>
                        <a:cubicBezTo>
                          <a:pt x="28640" y="3932"/>
                          <a:pt x="28643" y="3831"/>
                          <a:pt x="28643" y="3733"/>
                        </a:cubicBezTo>
                        <a:lnTo>
                          <a:pt x="28643" y="3691"/>
                        </a:lnTo>
                        <a:cubicBezTo>
                          <a:pt x="28622" y="1646"/>
                          <a:pt x="26957" y="0"/>
                          <a:pt x="24912" y="0"/>
                        </a:cubicBezTo>
                        <a:close/>
                      </a:path>
                    </a:pathLst>
                  </a:custGeom>
                  <a:solidFill>
                    <a:srgbClr val="DBE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5"/>
                  <p:cNvSpPr/>
                  <p:nvPr/>
                </p:nvSpPr>
                <p:spPr>
                  <a:xfrm>
                    <a:off x="2225550" y="3778450"/>
                    <a:ext cx="459750" cy="14200"/>
                  </a:xfrm>
                  <a:custGeom>
                    <a:rect b="b" l="l" r="r" t="t"/>
                    <a:pathLst>
                      <a:path extrusionOk="0" h="568" w="18390">
                        <a:moveTo>
                          <a:pt x="1" y="1"/>
                        </a:moveTo>
                        <a:lnTo>
                          <a:pt x="1" y="568"/>
                        </a:lnTo>
                        <a:lnTo>
                          <a:pt x="18390" y="568"/>
                        </a:lnTo>
                        <a:lnTo>
                          <a:pt x="18390" y="1"/>
                        </a:lnTo>
                        <a:close/>
                      </a:path>
                    </a:pathLst>
                  </a:custGeom>
                  <a:solidFill>
                    <a:srgbClr val="91B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5"/>
                  <p:cNvSpPr/>
                  <p:nvPr/>
                </p:nvSpPr>
                <p:spPr>
                  <a:xfrm>
                    <a:off x="2218450" y="3842125"/>
                    <a:ext cx="183925" cy="14150"/>
                  </a:xfrm>
                  <a:custGeom>
                    <a:rect b="b" l="l" r="r" t="t"/>
                    <a:pathLst>
                      <a:path extrusionOk="0" h="566" w="7357">
                        <a:moveTo>
                          <a:pt x="0" y="0"/>
                        </a:moveTo>
                        <a:lnTo>
                          <a:pt x="0" y="565"/>
                        </a:lnTo>
                        <a:lnTo>
                          <a:pt x="7356" y="565"/>
                        </a:lnTo>
                        <a:lnTo>
                          <a:pt x="7356" y="0"/>
                        </a:lnTo>
                        <a:close/>
                      </a:path>
                    </a:pathLst>
                  </a:custGeom>
                  <a:solidFill>
                    <a:srgbClr val="91B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5"/>
                  <p:cNvSpPr/>
                  <p:nvPr/>
                </p:nvSpPr>
                <p:spPr>
                  <a:xfrm>
                    <a:off x="2444825" y="3842125"/>
                    <a:ext cx="120250" cy="14150"/>
                  </a:xfrm>
                  <a:custGeom>
                    <a:rect b="b" l="l" r="r" t="t"/>
                    <a:pathLst>
                      <a:path extrusionOk="0" h="566" w="4810">
                        <a:moveTo>
                          <a:pt x="1" y="0"/>
                        </a:moveTo>
                        <a:lnTo>
                          <a:pt x="1" y="565"/>
                        </a:lnTo>
                        <a:lnTo>
                          <a:pt x="4810" y="565"/>
                        </a:lnTo>
                        <a:lnTo>
                          <a:pt x="4810" y="0"/>
                        </a:lnTo>
                        <a:close/>
                      </a:path>
                    </a:pathLst>
                  </a:custGeom>
                  <a:solidFill>
                    <a:srgbClr val="91B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5"/>
                  <p:cNvSpPr/>
                  <p:nvPr/>
                </p:nvSpPr>
                <p:spPr>
                  <a:xfrm>
                    <a:off x="1870775" y="3219675"/>
                    <a:ext cx="479775" cy="1725925"/>
                  </a:xfrm>
                  <a:custGeom>
                    <a:rect b="b" l="l" r="r" t="t"/>
                    <a:pathLst>
                      <a:path extrusionOk="0" h="69037" w="19191">
                        <a:moveTo>
                          <a:pt x="19190" y="1"/>
                        </a:moveTo>
                        <a:lnTo>
                          <a:pt x="19190" y="3"/>
                        </a:lnTo>
                        <a:lnTo>
                          <a:pt x="19190" y="3"/>
                        </a:lnTo>
                        <a:lnTo>
                          <a:pt x="19190" y="1"/>
                        </a:lnTo>
                        <a:close/>
                        <a:moveTo>
                          <a:pt x="11008" y="3"/>
                        </a:moveTo>
                        <a:lnTo>
                          <a:pt x="4989" y="31879"/>
                        </a:lnTo>
                        <a:cubicBezTo>
                          <a:pt x="5617" y="34984"/>
                          <a:pt x="6205" y="38093"/>
                          <a:pt x="6521" y="40596"/>
                        </a:cubicBezTo>
                        <a:cubicBezTo>
                          <a:pt x="6259" y="40652"/>
                          <a:pt x="5995" y="40705"/>
                          <a:pt x="5732" y="40757"/>
                        </a:cubicBezTo>
                        <a:cubicBezTo>
                          <a:pt x="6103" y="43136"/>
                          <a:pt x="6530" y="45685"/>
                          <a:pt x="7053" y="48377"/>
                        </a:cubicBezTo>
                        <a:cubicBezTo>
                          <a:pt x="7765" y="49390"/>
                          <a:pt x="8526" y="50826"/>
                          <a:pt x="9282" y="52471"/>
                        </a:cubicBezTo>
                        <a:lnTo>
                          <a:pt x="13688" y="29143"/>
                        </a:lnTo>
                        <a:lnTo>
                          <a:pt x="12955" y="29143"/>
                        </a:lnTo>
                        <a:lnTo>
                          <a:pt x="8762" y="31533"/>
                        </a:lnTo>
                        <a:lnTo>
                          <a:pt x="8762" y="31533"/>
                        </a:lnTo>
                        <a:lnTo>
                          <a:pt x="9378" y="22424"/>
                        </a:lnTo>
                        <a:cubicBezTo>
                          <a:pt x="9563" y="20173"/>
                          <a:pt x="11423" y="18430"/>
                          <a:pt x="13681" y="18392"/>
                        </a:cubicBezTo>
                        <a:lnTo>
                          <a:pt x="15716" y="18392"/>
                        </a:lnTo>
                        <a:lnTo>
                          <a:pt x="19190" y="3"/>
                        </a:lnTo>
                        <a:close/>
                        <a:moveTo>
                          <a:pt x="1572" y="49990"/>
                        </a:moveTo>
                        <a:lnTo>
                          <a:pt x="0" y="58308"/>
                        </a:lnTo>
                        <a:cubicBezTo>
                          <a:pt x="465" y="61823"/>
                          <a:pt x="866" y="65717"/>
                          <a:pt x="1175" y="69037"/>
                        </a:cubicBezTo>
                        <a:lnTo>
                          <a:pt x="6156" y="69037"/>
                        </a:lnTo>
                        <a:lnTo>
                          <a:pt x="7333" y="62795"/>
                        </a:lnTo>
                        <a:cubicBezTo>
                          <a:pt x="5510" y="58884"/>
                          <a:pt x="3210" y="53870"/>
                          <a:pt x="1572" y="49992"/>
                        </a:cubicBezTo>
                        <a:lnTo>
                          <a:pt x="1572" y="4999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50" name="Google Shape;1450;p35"/>
              <p:cNvSpPr/>
              <p:nvPr/>
            </p:nvSpPr>
            <p:spPr>
              <a:xfrm flipH="1" rot="-2969503">
                <a:off x="8402479" y="2328777"/>
                <a:ext cx="100222" cy="100222"/>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5"/>
              <p:cNvSpPr/>
              <p:nvPr/>
            </p:nvSpPr>
            <p:spPr>
              <a:xfrm flipH="1" rot="-2969503">
                <a:off x="6116748" y="3724003"/>
                <a:ext cx="100222" cy="100222"/>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5"/>
              <p:cNvSpPr/>
              <p:nvPr/>
            </p:nvSpPr>
            <p:spPr>
              <a:xfrm flipH="1" rot="-2969503">
                <a:off x="7664098" y="1259128"/>
                <a:ext cx="100222" cy="100222"/>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5"/>
              <p:cNvSpPr/>
              <p:nvPr/>
            </p:nvSpPr>
            <p:spPr>
              <a:xfrm>
                <a:off x="6096201" y="4100223"/>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5"/>
              <p:cNvSpPr/>
              <p:nvPr/>
            </p:nvSpPr>
            <p:spPr>
              <a:xfrm flipH="1" rot="-2969503">
                <a:off x="5975429" y="2023977"/>
                <a:ext cx="100222" cy="100222"/>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 name="Google Shape;1455;p35"/>
            <p:cNvSpPr/>
            <p:nvPr/>
          </p:nvSpPr>
          <p:spPr>
            <a:xfrm>
              <a:off x="4338101" y="280469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5"/>
            <p:cNvSpPr/>
            <p:nvPr/>
          </p:nvSpPr>
          <p:spPr>
            <a:xfrm flipH="1" rot="-2969503">
              <a:off x="5154529" y="3524352"/>
              <a:ext cx="100222" cy="100222"/>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5"/>
            <p:cNvSpPr/>
            <p:nvPr/>
          </p:nvSpPr>
          <p:spPr>
            <a:xfrm flipH="1" rot="-2969503">
              <a:off x="5390248" y="2932878"/>
              <a:ext cx="100222" cy="100222"/>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2079" name="Shape 2079"/>
        <p:cNvGrpSpPr/>
        <p:nvPr/>
      </p:nvGrpSpPr>
      <p:grpSpPr>
        <a:xfrm>
          <a:off x="0" y="0"/>
          <a:ext cx="0" cy="0"/>
          <a:chOff x="0" y="0"/>
          <a:chExt cx="0" cy="0"/>
        </a:xfrm>
      </p:grpSpPr>
      <p:sp>
        <p:nvSpPr>
          <p:cNvPr id="2080" name="Google Shape;2080;p44"/>
          <p:cNvSpPr txBox="1"/>
          <p:nvPr>
            <p:ph type="title"/>
          </p:nvPr>
        </p:nvSpPr>
        <p:spPr>
          <a:xfrm>
            <a:off x="2272750" y="872375"/>
            <a:ext cx="4829100" cy="522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9h 55m 23s</a:t>
            </a:r>
            <a:endParaRPr/>
          </a:p>
        </p:txBody>
      </p:sp>
      <p:sp>
        <p:nvSpPr>
          <p:cNvPr id="2081" name="Google Shape;2081;p44"/>
          <p:cNvSpPr txBox="1"/>
          <p:nvPr>
            <p:ph idx="1" type="subTitle"/>
          </p:nvPr>
        </p:nvSpPr>
        <p:spPr>
          <a:xfrm>
            <a:off x="2272750" y="1451527"/>
            <a:ext cx="4829100" cy="36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Jupiter's rotation period</a:t>
            </a:r>
            <a:endParaRPr/>
          </a:p>
        </p:txBody>
      </p:sp>
      <p:sp>
        <p:nvSpPr>
          <p:cNvPr id="2082" name="Google Shape;2082;p44"/>
          <p:cNvSpPr txBox="1"/>
          <p:nvPr>
            <p:ph idx="2" type="title"/>
          </p:nvPr>
        </p:nvSpPr>
        <p:spPr>
          <a:xfrm>
            <a:off x="2272750" y="2185670"/>
            <a:ext cx="4829100" cy="522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333,000</a:t>
            </a:r>
            <a:endParaRPr/>
          </a:p>
        </p:txBody>
      </p:sp>
      <p:sp>
        <p:nvSpPr>
          <p:cNvPr id="2083" name="Google Shape;2083;p44"/>
          <p:cNvSpPr txBox="1"/>
          <p:nvPr>
            <p:ph idx="3" type="subTitle"/>
          </p:nvPr>
        </p:nvSpPr>
        <p:spPr>
          <a:xfrm>
            <a:off x="2272750" y="2764764"/>
            <a:ext cx="4829100" cy="36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 Sun’s mass compared to Earth’s</a:t>
            </a:r>
            <a:endParaRPr/>
          </a:p>
        </p:txBody>
      </p:sp>
      <p:sp>
        <p:nvSpPr>
          <p:cNvPr id="2084" name="Google Shape;2084;p44"/>
          <p:cNvSpPr txBox="1"/>
          <p:nvPr>
            <p:ph idx="4" type="title"/>
          </p:nvPr>
        </p:nvSpPr>
        <p:spPr>
          <a:xfrm>
            <a:off x="2272750" y="3498965"/>
            <a:ext cx="4829100" cy="522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386,000 km</a:t>
            </a:r>
            <a:endParaRPr/>
          </a:p>
        </p:txBody>
      </p:sp>
      <p:sp>
        <p:nvSpPr>
          <p:cNvPr id="2085" name="Google Shape;2085;p44"/>
          <p:cNvSpPr txBox="1"/>
          <p:nvPr>
            <p:ph idx="5" type="subTitle"/>
          </p:nvPr>
        </p:nvSpPr>
        <p:spPr>
          <a:xfrm>
            <a:off x="2272750" y="4078000"/>
            <a:ext cx="4829100" cy="36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Distance between Earth and the Moon</a:t>
            </a:r>
            <a:endParaRPr/>
          </a:p>
        </p:txBody>
      </p:sp>
      <p:grpSp>
        <p:nvGrpSpPr>
          <p:cNvPr id="2086" name="Google Shape;2086;p44"/>
          <p:cNvGrpSpPr/>
          <p:nvPr/>
        </p:nvGrpSpPr>
        <p:grpSpPr>
          <a:xfrm>
            <a:off x="7316795" y="643776"/>
            <a:ext cx="1113980" cy="1082449"/>
            <a:chOff x="7316795" y="643776"/>
            <a:chExt cx="1113980" cy="1082449"/>
          </a:xfrm>
        </p:grpSpPr>
        <p:sp>
          <p:nvSpPr>
            <p:cNvPr id="2087" name="Google Shape;2087;p44"/>
            <p:cNvSpPr/>
            <p:nvPr/>
          </p:nvSpPr>
          <p:spPr>
            <a:xfrm flipH="1">
              <a:off x="7316795" y="845725"/>
              <a:ext cx="880500" cy="8805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4"/>
            <p:cNvSpPr/>
            <p:nvPr/>
          </p:nvSpPr>
          <p:spPr>
            <a:xfrm flipH="1">
              <a:off x="7981594" y="643776"/>
              <a:ext cx="449181" cy="453014"/>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44"/>
          <p:cNvGrpSpPr/>
          <p:nvPr/>
        </p:nvGrpSpPr>
        <p:grpSpPr>
          <a:xfrm>
            <a:off x="7316795" y="1965126"/>
            <a:ext cx="1113980" cy="1082449"/>
            <a:chOff x="7316795" y="1965126"/>
            <a:chExt cx="1113980" cy="1082449"/>
          </a:xfrm>
        </p:grpSpPr>
        <p:sp>
          <p:nvSpPr>
            <p:cNvPr id="2090" name="Google Shape;2090;p44"/>
            <p:cNvSpPr/>
            <p:nvPr/>
          </p:nvSpPr>
          <p:spPr>
            <a:xfrm flipH="1">
              <a:off x="7316795" y="2167075"/>
              <a:ext cx="880500" cy="8805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4"/>
            <p:cNvSpPr/>
            <p:nvPr/>
          </p:nvSpPr>
          <p:spPr>
            <a:xfrm flipH="1">
              <a:off x="7981594" y="1965126"/>
              <a:ext cx="449181" cy="453014"/>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2" name="Google Shape;2092;p44"/>
          <p:cNvGrpSpPr/>
          <p:nvPr/>
        </p:nvGrpSpPr>
        <p:grpSpPr>
          <a:xfrm>
            <a:off x="7316795" y="3286476"/>
            <a:ext cx="1113980" cy="1082449"/>
            <a:chOff x="7316795" y="3286476"/>
            <a:chExt cx="1113980" cy="1082449"/>
          </a:xfrm>
        </p:grpSpPr>
        <p:sp>
          <p:nvSpPr>
            <p:cNvPr id="2093" name="Google Shape;2093;p44"/>
            <p:cNvSpPr/>
            <p:nvPr/>
          </p:nvSpPr>
          <p:spPr>
            <a:xfrm flipH="1">
              <a:off x="7316795" y="3488425"/>
              <a:ext cx="880500" cy="8805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4"/>
            <p:cNvSpPr/>
            <p:nvPr/>
          </p:nvSpPr>
          <p:spPr>
            <a:xfrm flipH="1">
              <a:off x="7981594" y="3286476"/>
              <a:ext cx="449181" cy="453014"/>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44"/>
          <p:cNvGrpSpPr/>
          <p:nvPr/>
        </p:nvGrpSpPr>
        <p:grpSpPr>
          <a:xfrm>
            <a:off x="0" y="1169624"/>
            <a:ext cx="2057815" cy="2804252"/>
            <a:chOff x="0" y="1169624"/>
            <a:chExt cx="2057815" cy="2804252"/>
          </a:xfrm>
        </p:grpSpPr>
        <p:grpSp>
          <p:nvGrpSpPr>
            <p:cNvPr id="2096" name="Google Shape;2096;p44"/>
            <p:cNvGrpSpPr/>
            <p:nvPr/>
          </p:nvGrpSpPr>
          <p:grpSpPr>
            <a:xfrm>
              <a:off x="0" y="1169624"/>
              <a:ext cx="2057815" cy="2780847"/>
              <a:chOff x="-6450" y="1025825"/>
              <a:chExt cx="1836024" cy="2922900"/>
            </a:xfrm>
          </p:grpSpPr>
          <p:sp>
            <p:nvSpPr>
              <p:cNvPr id="2097" name="Google Shape;2097;p44"/>
              <p:cNvSpPr/>
              <p:nvPr/>
            </p:nvSpPr>
            <p:spPr>
              <a:xfrm>
                <a:off x="102599" y="1031486"/>
                <a:ext cx="1726975" cy="2763025"/>
              </a:xfrm>
              <a:custGeom>
                <a:rect b="b" l="l" r="r" t="t"/>
                <a:pathLst>
                  <a:path extrusionOk="0" h="110521" w="69079">
                    <a:moveTo>
                      <a:pt x="32068" y="580"/>
                    </a:moveTo>
                    <a:cubicBezTo>
                      <a:pt x="23421" y="-1055"/>
                      <a:pt x="6010" y="-25"/>
                      <a:pt x="1820" y="14287"/>
                    </a:cubicBezTo>
                    <a:cubicBezTo>
                      <a:pt x="-2370" y="28599"/>
                      <a:pt x="1238" y="70416"/>
                      <a:pt x="6927" y="86453"/>
                    </a:cubicBezTo>
                    <a:cubicBezTo>
                      <a:pt x="12616" y="102490"/>
                      <a:pt x="25674" y="110127"/>
                      <a:pt x="35954" y="110508"/>
                    </a:cubicBezTo>
                    <a:cubicBezTo>
                      <a:pt x="46235" y="110889"/>
                      <a:pt x="65652" y="103140"/>
                      <a:pt x="68610" y="88738"/>
                    </a:cubicBezTo>
                    <a:cubicBezTo>
                      <a:pt x="71568" y="74336"/>
                      <a:pt x="59794" y="38791"/>
                      <a:pt x="53704" y="24098"/>
                    </a:cubicBezTo>
                    <a:cubicBezTo>
                      <a:pt x="47614" y="9405"/>
                      <a:pt x="40715" y="2215"/>
                      <a:pt x="32068" y="580"/>
                    </a:cubicBezTo>
                    <a:close/>
                  </a:path>
                </a:pathLst>
              </a:custGeom>
              <a:solidFill>
                <a:schemeClr val="lt1"/>
              </a:solidFill>
              <a:ln>
                <a:noFill/>
              </a:ln>
            </p:spPr>
          </p:sp>
          <p:sp>
            <p:nvSpPr>
              <p:cNvPr id="2098" name="Google Shape;2098;p44"/>
              <p:cNvSpPr/>
              <p:nvPr/>
            </p:nvSpPr>
            <p:spPr>
              <a:xfrm>
                <a:off x="-6450" y="1025825"/>
                <a:ext cx="1222925" cy="2922900"/>
              </a:xfrm>
              <a:custGeom>
                <a:rect b="b" l="l" r="r" t="t"/>
                <a:pathLst>
                  <a:path extrusionOk="0" h="116916" w="48917">
                    <a:moveTo>
                      <a:pt x="0" y="0"/>
                    </a:moveTo>
                    <a:lnTo>
                      <a:pt x="0" y="116916"/>
                    </a:lnTo>
                    <a:lnTo>
                      <a:pt x="45289" y="110331"/>
                    </a:lnTo>
                    <a:lnTo>
                      <a:pt x="48917" y="107106"/>
                    </a:lnTo>
                    <a:lnTo>
                      <a:pt x="31178" y="403"/>
                    </a:lnTo>
                    <a:close/>
                  </a:path>
                </a:pathLst>
              </a:custGeom>
              <a:solidFill>
                <a:schemeClr val="lt1"/>
              </a:solidFill>
              <a:ln>
                <a:noFill/>
              </a:ln>
            </p:spPr>
          </p:sp>
        </p:grpSp>
        <p:grpSp>
          <p:nvGrpSpPr>
            <p:cNvPr id="2099" name="Google Shape;2099;p44"/>
            <p:cNvGrpSpPr/>
            <p:nvPr/>
          </p:nvGrpSpPr>
          <p:grpSpPr>
            <a:xfrm>
              <a:off x="322235" y="1386430"/>
              <a:ext cx="1629690" cy="2587447"/>
              <a:chOff x="147560" y="1096805"/>
              <a:chExt cx="1629690" cy="2587447"/>
            </a:xfrm>
          </p:grpSpPr>
          <p:grpSp>
            <p:nvGrpSpPr>
              <p:cNvPr id="2100" name="Google Shape;2100;p44"/>
              <p:cNvGrpSpPr/>
              <p:nvPr/>
            </p:nvGrpSpPr>
            <p:grpSpPr>
              <a:xfrm flipH="1">
                <a:off x="147560" y="1096805"/>
                <a:ext cx="1406218" cy="2587447"/>
                <a:chOff x="10973368" y="1419830"/>
                <a:chExt cx="1406218" cy="2587447"/>
              </a:xfrm>
            </p:grpSpPr>
            <p:sp>
              <p:nvSpPr>
                <p:cNvPr id="2101" name="Google Shape;2101;p44"/>
                <p:cNvSpPr/>
                <p:nvPr/>
              </p:nvSpPr>
              <p:spPr>
                <a:xfrm>
                  <a:off x="10995664" y="1419830"/>
                  <a:ext cx="1383921" cy="2587446"/>
                </a:xfrm>
                <a:custGeom>
                  <a:rect b="b" l="l" r="r" t="t"/>
                  <a:pathLst>
                    <a:path extrusionOk="0" h="78088" w="41763">
                      <a:moveTo>
                        <a:pt x="38297" y="0"/>
                      </a:moveTo>
                      <a:cubicBezTo>
                        <a:pt x="38284" y="0"/>
                        <a:pt x="38271" y="0"/>
                        <a:pt x="38258" y="0"/>
                      </a:cubicBezTo>
                      <a:lnTo>
                        <a:pt x="8773" y="0"/>
                      </a:lnTo>
                      <a:cubicBezTo>
                        <a:pt x="6677" y="35"/>
                        <a:pt x="4947" y="1653"/>
                        <a:pt x="4774" y="3743"/>
                      </a:cubicBezTo>
                      <a:lnTo>
                        <a:pt x="10" y="74359"/>
                      </a:lnTo>
                      <a:cubicBezTo>
                        <a:pt x="3" y="74459"/>
                        <a:pt x="0" y="74562"/>
                        <a:pt x="0" y="74663"/>
                      </a:cubicBezTo>
                      <a:cubicBezTo>
                        <a:pt x="21" y="76564"/>
                        <a:pt x="1569" y="78087"/>
                        <a:pt x="3463" y="78087"/>
                      </a:cubicBezTo>
                      <a:cubicBezTo>
                        <a:pt x="3476" y="78087"/>
                        <a:pt x="3489" y="78087"/>
                        <a:pt x="3502" y="78087"/>
                      </a:cubicBezTo>
                      <a:lnTo>
                        <a:pt x="32982" y="78087"/>
                      </a:lnTo>
                      <a:cubicBezTo>
                        <a:pt x="35074" y="78052"/>
                        <a:pt x="36799" y="76441"/>
                        <a:pt x="36977" y="74359"/>
                      </a:cubicBezTo>
                      <a:lnTo>
                        <a:pt x="41751" y="3745"/>
                      </a:lnTo>
                      <a:cubicBezTo>
                        <a:pt x="41758" y="3638"/>
                        <a:pt x="41762" y="3530"/>
                        <a:pt x="41760" y="3423"/>
                      </a:cubicBezTo>
                      <a:cubicBezTo>
                        <a:pt x="41739" y="1524"/>
                        <a:pt x="40191" y="0"/>
                        <a:pt x="38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2" name="Google Shape;2102;p44"/>
                <p:cNvGrpSpPr/>
                <p:nvPr/>
              </p:nvGrpSpPr>
              <p:grpSpPr>
                <a:xfrm>
                  <a:off x="10973368" y="1419830"/>
                  <a:ext cx="1384087" cy="2587446"/>
                  <a:chOff x="10973368" y="1419830"/>
                  <a:chExt cx="1384087" cy="2587446"/>
                </a:xfrm>
              </p:grpSpPr>
              <p:grpSp>
                <p:nvGrpSpPr>
                  <p:cNvPr id="2103" name="Google Shape;2103;p44"/>
                  <p:cNvGrpSpPr/>
                  <p:nvPr/>
                </p:nvGrpSpPr>
                <p:grpSpPr>
                  <a:xfrm>
                    <a:off x="10973368" y="1419830"/>
                    <a:ext cx="1384087" cy="2587446"/>
                    <a:chOff x="1452475" y="3106525"/>
                    <a:chExt cx="1044200" cy="1952200"/>
                  </a:xfrm>
                </p:grpSpPr>
                <p:sp>
                  <p:nvSpPr>
                    <p:cNvPr id="2104" name="Google Shape;2104;p44"/>
                    <p:cNvSpPr/>
                    <p:nvPr/>
                  </p:nvSpPr>
                  <p:spPr>
                    <a:xfrm>
                      <a:off x="1452475" y="3106525"/>
                      <a:ext cx="1044200" cy="1952200"/>
                    </a:xfrm>
                    <a:custGeom>
                      <a:rect b="b" l="l" r="r" t="t"/>
                      <a:pathLst>
                        <a:path extrusionOk="0" h="78088" w="41768">
                          <a:moveTo>
                            <a:pt x="38305" y="0"/>
                          </a:moveTo>
                          <a:cubicBezTo>
                            <a:pt x="38292" y="0"/>
                            <a:pt x="38279" y="0"/>
                            <a:pt x="38266" y="0"/>
                          </a:cubicBezTo>
                          <a:lnTo>
                            <a:pt x="8793" y="0"/>
                          </a:lnTo>
                          <a:cubicBezTo>
                            <a:pt x="6696" y="28"/>
                            <a:pt x="4959" y="1642"/>
                            <a:pt x="4782" y="3733"/>
                          </a:cubicBezTo>
                          <a:lnTo>
                            <a:pt x="13" y="74359"/>
                          </a:lnTo>
                          <a:cubicBezTo>
                            <a:pt x="6" y="74459"/>
                            <a:pt x="1" y="74562"/>
                            <a:pt x="3" y="74663"/>
                          </a:cubicBezTo>
                          <a:cubicBezTo>
                            <a:pt x="24" y="76562"/>
                            <a:pt x="1572" y="78087"/>
                            <a:pt x="3466" y="78087"/>
                          </a:cubicBezTo>
                          <a:cubicBezTo>
                            <a:pt x="3479" y="78087"/>
                            <a:pt x="3492" y="78087"/>
                            <a:pt x="3505" y="78087"/>
                          </a:cubicBezTo>
                          <a:lnTo>
                            <a:pt x="32992" y="78087"/>
                          </a:lnTo>
                          <a:cubicBezTo>
                            <a:pt x="35084" y="78055"/>
                            <a:pt x="36811" y="76444"/>
                            <a:pt x="36989" y="74359"/>
                          </a:cubicBezTo>
                          <a:lnTo>
                            <a:pt x="41758" y="3733"/>
                          </a:lnTo>
                          <a:cubicBezTo>
                            <a:pt x="41765" y="3628"/>
                            <a:pt x="41768" y="3528"/>
                            <a:pt x="41768" y="3425"/>
                          </a:cubicBezTo>
                          <a:cubicBezTo>
                            <a:pt x="41747" y="1526"/>
                            <a:pt x="40201" y="0"/>
                            <a:pt x="38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4"/>
                    <p:cNvSpPr/>
                    <p:nvPr/>
                  </p:nvSpPr>
                  <p:spPr>
                    <a:xfrm>
                      <a:off x="1944650" y="3148950"/>
                      <a:ext cx="184575" cy="21275"/>
                    </a:xfrm>
                    <a:custGeom>
                      <a:rect b="b" l="l" r="r" t="t"/>
                      <a:pathLst>
                        <a:path extrusionOk="0" h="851" w="7383">
                          <a:moveTo>
                            <a:pt x="6997" y="0"/>
                          </a:moveTo>
                          <a:cubicBezTo>
                            <a:pt x="6994" y="0"/>
                            <a:pt x="6991" y="0"/>
                            <a:pt x="6988" y="1"/>
                          </a:cubicBezTo>
                          <a:lnTo>
                            <a:pt x="454" y="1"/>
                          </a:lnTo>
                          <a:cubicBezTo>
                            <a:pt x="216" y="3"/>
                            <a:pt x="20" y="187"/>
                            <a:pt x="3" y="423"/>
                          </a:cubicBezTo>
                          <a:cubicBezTo>
                            <a:pt x="1" y="437"/>
                            <a:pt x="1" y="449"/>
                            <a:pt x="1" y="460"/>
                          </a:cubicBezTo>
                          <a:cubicBezTo>
                            <a:pt x="3" y="676"/>
                            <a:pt x="178" y="850"/>
                            <a:pt x="393" y="850"/>
                          </a:cubicBezTo>
                          <a:cubicBezTo>
                            <a:pt x="395" y="850"/>
                            <a:pt x="396" y="850"/>
                            <a:pt x="398" y="850"/>
                          </a:cubicBezTo>
                          <a:lnTo>
                            <a:pt x="6930" y="850"/>
                          </a:lnTo>
                          <a:cubicBezTo>
                            <a:pt x="7168" y="846"/>
                            <a:pt x="7362" y="661"/>
                            <a:pt x="7383" y="423"/>
                          </a:cubicBezTo>
                          <a:cubicBezTo>
                            <a:pt x="7383" y="409"/>
                            <a:pt x="7383" y="397"/>
                            <a:pt x="7383" y="383"/>
                          </a:cubicBezTo>
                          <a:cubicBezTo>
                            <a:pt x="7380" y="171"/>
                            <a:pt x="7207" y="0"/>
                            <a:pt x="69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6" name="Google Shape;2106;p44"/>
                  <p:cNvSpPr/>
                  <p:nvPr/>
                </p:nvSpPr>
                <p:spPr>
                  <a:xfrm>
                    <a:off x="10978675" y="1562113"/>
                    <a:ext cx="1373475" cy="2302875"/>
                  </a:xfrm>
                  <a:custGeom>
                    <a:rect b="b" l="l" r="r" t="t"/>
                    <a:pathLst>
                      <a:path extrusionOk="0" h="92115" w="54939">
                        <a:moveTo>
                          <a:pt x="6217" y="0"/>
                        </a:moveTo>
                        <a:lnTo>
                          <a:pt x="54939" y="0"/>
                        </a:lnTo>
                        <a:lnTo>
                          <a:pt x="48722" y="92115"/>
                        </a:lnTo>
                        <a:lnTo>
                          <a:pt x="0" y="92115"/>
                        </a:lnTo>
                        <a:close/>
                      </a:path>
                    </a:pathLst>
                  </a:custGeom>
                  <a:solidFill>
                    <a:schemeClr val="lt2"/>
                  </a:solidFill>
                  <a:ln>
                    <a:noFill/>
                  </a:ln>
                </p:spPr>
              </p:sp>
            </p:grpSp>
          </p:grpSp>
          <p:grpSp>
            <p:nvGrpSpPr>
              <p:cNvPr id="2107" name="Google Shape;2107;p44"/>
              <p:cNvGrpSpPr/>
              <p:nvPr/>
            </p:nvGrpSpPr>
            <p:grpSpPr>
              <a:xfrm>
                <a:off x="537200" y="1521987"/>
                <a:ext cx="1240051" cy="2099527"/>
                <a:chOff x="418425" y="1451524"/>
                <a:chExt cx="1240051" cy="2099527"/>
              </a:xfrm>
            </p:grpSpPr>
            <p:sp>
              <p:nvSpPr>
                <p:cNvPr id="2108" name="Google Shape;2108;p44"/>
                <p:cNvSpPr/>
                <p:nvPr/>
              </p:nvSpPr>
              <p:spPr>
                <a:xfrm>
                  <a:off x="552082" y="1451644"/>
                  <a:ext cx="245659" cy="333424"/>
                </a:xfrm>
                <a:custGeom>
                  <a:rect b="b" l="l" r="r" t="t"/>
                  <a:pathLst>
                    <a:path extrusionOk="0" h="5558" w="4095">
                      <a:moveTo>
                        <a:pt x="1689" y="1"/>
                      </a:moveTo>
                      <a:cubicBezTo>
                        <a:pt x="1618" y="1"/>
                        <a:pt x="1546" y="6"/>
                        <a:pt x="1475" y="17"/>
                      </a:cubicBezTo>
                      <a:cubicBezTo>
                        <a:pt x="1795" y="48"/>
                        <a:pt x="2075" y="246"/>
                        <a:pt x="2213" y="536"/>
                      </a:cubicBezTo>
                      <a:cubicBezTo>
                        <a:pt x="2332" y="844"/>
                        <a:pt x="2286" y="1189"/>
                        <a:pt x="2092" y="1455"/>
                      </a:cubicBezTo>
                      <a:cubicBezTo>
                        <a:pt x="2031" y="1010"/>
                        <a:pt x="1749" y="622"/>
                        <a:pt x="1342" y="428"/>
                      </a:cubicBezTo>
                      <a:cubicBezTo>
                        <a:pt x="1177" y="364"/>
                        <a:pt x="1004" y="333"/>
                        <a:pt x="831" y="333"/>
                      </a:cubicBezTo>
                      <a:cubicBezTo>
                        <a:pt x="552" y="333"/>
                        <a:pt x="274" y="416"/>
                        <a:pt x="37" y="578"/>
                      </a:cubicBezTo>
                      <a:cubicBezTo>
                        <a:pt x="327" y="711"/>
                        <a:pt x="516" y="998"/>
                        <a:pt x="521" y="1318"/>
                      </a:cubicBezTo>
                      <a:cubicBezTo>
                        <a:pt x="388" y="1152"/>
                        <a:pt x="205" y="1035"/>
                        <a:pt x="0" y="984"/>
                      </a:cubicBezTo>
                      <a:lnTo>
                        <a:pt x="0" y="984"/>
                      </a:lnTo>
                      <a:cubicBezTo>
                        <a:pt x="294" y="1374"/>
                        <a:pt x="432" y="1862"/>
                        <a:pt x="388" y="2347"/>
                      </a:cubicBezTo>
                      <a:cubicBezTo>
                        <a:pt x="371" y="2833"/>
                        <a:pt x="215" y="3302"/>
                        <a:pt x="187" y="3785"/>
                      </a:cubicBezTo>
                      <a:cubicBezTo>
                        <a:pt x="124" y="4897"/>
                        <a:pt x="913" y="5518"/>
                        <a:pt x="1356" y="5557"/>
                      </a:cubicBezTo>
                      <a:cubicBezTo>
                        <a:pt x="1369" y="5557"/>
                        <a:pt x="1381" y="5558"/>
                        <a:pt x="1393" y="5558"/>
                      </a:cubicBezTo>
                      <a:cubicBezTo>
                        <a:pt x="1831" y="5558"/>
                        <a:pt x="2255" y="5397"/>
                        <a:pt x="2582" y="5104"/>
                      </a:cubicBezTo>
                      <a:cubicBezTo>
                        <a:pt x="3100" y="4738"/>
                        <a:pt x="3520" y="4252"/>
                        <a:pt x="3808" y="3690"/>
                      </a:cubicBezTo>
                      <a:cubicBezTo>
                        <a:pt x="4095" y="3111"/>
                        <a:pt x="4032" y="2420"/>
                        <a:pt x="3644" y="1901"/>
                      </a:cubicBezTo>
                      <a:lnTo>
                        <a:pt x="3614" y="1866"/>
                      </a:lnTo>
                      <a:cubicBezTo>
                        <a:pt x="3468" y="1710"/>
                        <a:pt x="3279" y="1638"/>
                        <a:pt x="3092" y="1638"/>
                      </a:cubicBezTo>
                      <a:cubicBezTo>
                        <a:pt x="2842" y="1638"/>
                        <a:pt x="2596" y="1768"/>
                        <a:pt x="2465" y="2002"/>
                      </a:cubicBezTo>
                      <a:lnTo>
                        <a:pt x="2465" y="2002"/>
                      </a:lnTo>
                      <a:cubicBezTo>
                        <a:pt x="2570" y="1743"/>
                        <a:pt x="2659" y="1478"/>
                        <a:pt x="2729" y="1206"/>
                      </a:cubicBezTo>
                      <a:cubicBezTo>
                        <a:pt x="2835" y="383"/>
                        <a:pt x="2278" y="1"/>
                        <a:pt x="16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4"/>
                <p:cNvSpPr/>
                <p:nvPr/>
              </p:nvSpPr>
              <p:spPr>
                <a:xfrm>
                  <a:off x="552082" y="1451644"/>
                  <a:ext cx="245659" cy="333424"/>
                </a:xfrm>
                <a:custGeom>
                  <a:rect b="b" l="l" r="r" t="t"/>
                  <a:pathLst>
                    <a:path extrusionOk="0" h="5558" w="4095">
                      <a:moveTo>
                        <a:pt x="1689" y="1"/>
                      </a:moveTo>
                      <a:cubicBezTo>
                        <a:pt x="1618" y="1"/>
                        <a:pt x="1546" y="6"/>
                        <a:pt x="1475" y="17"/>
                      </a:cubicBezTo>
                      <a:cubicBezTo>
                        <a:pt x="1795" y="48"/>
                        <a:pt x="2075" y="246"/>
                        <a:pt x="2213" y="536"/>
                      </a:cubicBezTo>
                      <a:cubicBezTo>
                        <a:pt x="2332" y="844"/>
                        <a:pt x="2286" y="1189"/>
                        <a:pt x="2092" y="1455"/>
                      </a:cubicBezTo>
                      <a:cubicBezTo>
                        <a:pt x="2031" y="1010"/>
                        <a:pt x="1749" y="622"/>
                        <a:pt x="1342" y="428"/>
                      </a:cubicBezTo>
                      <a:cubicBezTo>
                        <a:pt x="1177" y="364"/>
                        <a:pt x="1004" y="333"/>
                        <a:pt x="831" y="333"/>
                      </a:cubicBezTo>
                      <a:cubicBezTo>
                        <a:pt x="552" y="333"/>
                        <a:pt x="274" y="416"/>
                        <a:pt x="37" y="578"/>
                      </a:cubicBezTo>
                      <a:cubicBezTo>
                        <a:pt x="327" y="711"/>
                        <a:pt x="516" y="998"/>
                        <a:pt x="521" y="1318"/>
                      </a:cubicBezTo>
                      <a:cubicBezTo>
                        <a:pt x="388" y="1152"/>
                        <a:pt x="205" y="1035"/>
                        <a:pt x="0" y="984"/>
                      </a:cubicBezTo>
                      <a:lnTo>
                        <a:pt x="0" y="984"/>
                      </a:lnTo>
                      <a:cubicBezTo>
                        <a:pt x="294" y="1374"/>
                        <a:pt x="432" y="1862"/>
                        <a:pt x="388" y="2347"/>
                      </a:cubicBezTo>
                      <a:cubicBezTo>
                        <a:pt x="371" y="2833"/>
                        <a:pt x="215" y="3302"/>
                        <a:pt x="187" y="3785"/>
                      </a:cubicBezTo>
                      <a:cubicBezTo>
                        <a:pt x="124" y="4897"/>
                        <a:pt x="913" y="5518"/>
                        <a:pt x="1356" y="5557"/>
                      </a:cubicBezTo>
                      <a:cubicBezTo>
                        <a:pt x="1369" y="5557"/>
                        <a:pt x="1381" y="5558"/>
                        <a:pt x="1393" y="5558"/>
                      </a:cubicBezTo>
                      <a:cubicBezTo>
                        <a:pt x="1831" y="5558"/>
                        <a:pt x="2255" y="5397"/>
                        <a:pt x="2582" y="5104"/>
                      </a:cubicBezTo>
                      <a:cubicBezTo>
                        <a:pt x="3100" y="4738"/>
                        <a:pt x="3520" y="4252"/>
                        <a:pt x="3808" y="3690"/>
                      </a:cubicBezTo>
                      <a:cubicBezTo>
                        <a:pt x="4095" y="3111"/>
                        <a:pt x="4032" y="2420"/>
                        <a:pt x="3644" y="1901"/>
                      </a:cubicBezTo>
                      <a:lnTo>
                        <a:pt x="3614" y="1866"/>
                      </a:lnTo>
                      <a:cubicBezTo>
                        <a:pt x="3468" y="1710"/>
                        <a:pt x="3279" y="1638"/>
                        <a:pt x="3092" y="1638"/>
                      </a:cubicBezTo>
                      <a:cubicBezTo>
                        <a:pt x="2842" y="1638"/>
                        <a:pt x="2596" y="1768"/>
                        <a:pt x="2465" y="2002"/>
                      </a:cubicBezTo>
                      <a:lnTo>
                        <a:pt x="2465" y="2002"/>
                      </a:lnTo>
                      <a:cubicBezTo>
                        <a:pt x="2570" y="1743"/>
                        <a:pt x="2659" y="1478"/>
                        <a:pt x="2729" y="1206"/>
                      </a:cubicBezTo>
                      <a:cubicBezTo>
                        <a:pt x="2835" y="383"/>
                        <a:pt x="2278" y="1"/>
                        <a:pt x="16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4"/>
                <p:cNvSpPr/>
                <p:nvPr/>
              </p:nvSpPr>
              <p:spPr>
                <a:xfrm>
                  <a:off x="552082" y="1451524"/>
                  <a:ext cx="245659" cy="333244"/>
                </a:xfrm>
                <a:custGeom>
                  <a:rect b="b" l="l" r="r" t="t"/>
                  <a:pathLst>
                    <a:path extrusionOk="0" h="5555" w="4095">
                      <a:moveTo>
                        <a:pt x="1690" y="1"/>
                      </a:moveTo>
                      <a:lnTo>
                        <a:pt x="1690" y="3"/>
                      </a:lnTo>
                      <a:cubicBezTo>
                        <a:pt x="1618" y="3"/>
                        <a:pt x="1545" y="10"/>
                        <a:pt x="1475" y="22"/>
                      </a:cubicBezTo>
                      <a:cubicBezTo>
                        <a:pt x="1795" y="52"/>
                        <a:pt x="2075" y="248"/>
                        <a:pt x="2213" y="540"/>
                      </a:cubicBezTo>
                      <a:cubicBezTo>
                        <a:pt x="2332" y="846"/>
                        <a:pt x="2286" y="1194"/>
                        <a:pt x="2092" y="1457"/>
                      </a:cubicBezTo>
                      <a:cubicBezTo>
                        <a:pt x="2029" y="1012"/>
                        <a:pt x="1749" y="626"/>
                        <a:pt x="1342" y="430"/>
                      </a:cubicBezTo>
                      <a:cubicBezTo>
                        <a:pt x="1178" y="367"/>
                        <a:pt x="1006" y="336"/>
                        <a:pt x="835" y="336"/>
                      </a:cubicBezTo>
                      <a:cubicBezTo>
                        <a:pt x="555" y="336"/>
                        <a:pt x="276" y="419"/>
                        <a:pt x="37" y="580"/>
                      </a:cubicBezTo>
                      <a:cubicBezTo>
                        <a:pt x="329" y="713"/>
                        <a:pt x="516" y="1000"/>
                        <a:pt x="523" y="1320"/>
                      </a:cubicBezTo>
                      <a:cubicBezTo>
                        <a:pt x="388" y="1154"/>
                        <a:pt x="205" y="1037"/>
                        <a:pt x="0" y="986"/>
                      </a:cubicBezTo>
                      <a:lnTo>
                        <a:pt x="0" y="986"/>
                      </a:lnTo>
                      <a:cubicBezTo>
                        <a:pt x="257" y="1327"/>
                        <a:pt x="395" y="1745"/>
                        <a:pt x="397" y="2172"/>
                      </a:cubicBezTo>
                      <a:cubicBezTo>
                        <a:pt x="397" y="2230"/>
                        <a:pt x="392" y="2289"/>
                        <a:pt x="388" y="2347"/>
                      </a:cubicBezTo>
                      <a:cubicBezTo>
                        <a:pt x="371" y="2830"/>
                        <a:pt x="215" y="3299"/>
                        <a:pt x="187" y="3785"/>
                      </a:cubicBezTo>
                      <a:cubicBezTo>
                        <a:pt x="184" y="3825"/>
                        <a:pt x="184" y="3867"/>
                        <a:pt x="184" y="3906"/>
                      </a:cubicBezTo>
                      <a:cubicBezTo>
                        <a:pt x="184" y="4941"/>
                        <a:pt x="932" y="5517"/>
                        <a:pt x="1356" y="5555"/>
                      </a:cubicBezTo>
                      <a:lnTo>
                        <a:pt x="1394" y="5555"/>
                      </a:lnTo>
                      <a:cubicBezTo>
                        <a:pt x="1833" y="5555"/>
                        <a:pt x="2255" y="5393"/>
                        <a:pt x="2584" y="5102"/>
                      </a:cubicBezTo>
                      <a:cubicBezTo>
                        <a:pt x="3100" y="4735"/>
                        <a:pt x="3520" y="4252"/>
                        <a:pt x="3810" y="3687"/>
                      </a:cubicBezTo>
                      <a:cubicBezTo>
                        <a:pt x="4095" y="3108"/>
                        <a:pt x="4032" y="2417"/>
                        <a:pt x="3644" y="1899"/>
                      </a:cubicBezTo>
                      <a:lnTo>
                        <a:pt x="3614" y="1866"/>
                      </a:lnTo>
                      <a:cubicBezTo>
                        <a:pt x="3527" y="1773"/>
                        <a:pt x="3415" y="1703"/>
                        <a:pt x="3292" y="1665"/>
                      </a:cubicBezTo>
                      <a:cubicBezTo>
                        <a:pt x="3226" y="1647"/>
                        <a:pt x="3156" y="1637"/>
                        <a:pt x="3089" y="1637"/>
                      </a:cubicBezTo>
                      <a:cubicBezTo>
                        <a:pt x="2829" y="1637"/>
                        <a:pt x="2591" y="1777"/>
                        <a:pt x="2465" y="2001"/>
                      </a:cubicBezTo>
                      <a:cubicBezTo>
                        <a:pt x="2570" y="1742"/>
                        <a:pt x="2659" y="1479"/>
                        <a:pt x="2727" y="1208"/>
                      </a:cubicBezTo>
                      <a:cubicBezTo>
                        <a:pt x="2736" y="1142"/>
                        <a:pt x="2741" y="1075"/>
                        <a:pt x="2741" y="1009"/>
                      </a:cubicBezTo>
                      <a:cubicBezTo>
                        <a:pt x="2741" y="323"/>
                        <a:pt x="2230" y="1"/>
                        <a:pt x="16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4"/>
                <p:cNvSpPr/>
                <p:nvPr/>
              </p:nvSpPr>
              <p:spPr>
                <a:xfrm>
                  <a:off x="1130985" y="2255867"/>
                  <a:ext cx="441766" cy="971658"/>
                </a:xfrm>
                <a:custGeom>
                  <a:rect b="b" l="l" r="r" t="t"/>
                  <a:pathLst>
                    <a:path extrusionOk="0" h="16197" w="7364">
                      <a:moveTo>
                        <a:pt x="1217" y="1"/>
                      </a:moveTo>
                      <a:cubicBezTo>
                        <a:pt x="1159" y="1"/>
                        <a:pt x="1101" y="5"/>
                        <a:pt x="1042" y="14"/>
                      </a:cubicBezTo>
                      <a:cubicBezTo>
                        <a:pt x="430" y="107"/>
                        <a:pt x="1" y="670"/>
                        <a:pt x="73" y="1284"/>
                      </a:cubicBezTo>
                      <a:lnTo>
                        <a:pt x="55" y="1270"/>
                      </a:lnTo>
                      <a:lnTo>
                        <a:pt x="55" y="1270"/>
                      </a:lnTo>
                      <a:cubicBezTo>
                        <a:pt x="239" y="2600"/>
                        <a:pt x="479" y="3901"/>
                        <a:pt x="755" y="5210"/>
                      </a:cubicBezTo>
                      <a:cubicBezTo>
                        <a:pt x="1030" y="6520"/>
                        <a:pt x="1346" y="7816"/>
                        <a:pt x="1740" y="9111"/>
                      </a:cubicBezTo>
                      <a:lnTo>
                        <a:pt x="1810" y="9354"/>
                      </a:lnTo>
                      <a:lnTo>
                        <a:pt x="1904" y="9637"/>
                      </a:lnTo>
                      <a:cubicBezTo>
                        <a:pt x="1967" y="9816"/>
                        <a:pt x="2034" y="9987"/>
                        <a:pt x="2109" y="10157"/>
                      </a:cubicBezTo>
                      <a:cubicBezTo>
                        <a:pt x="2254" y="10496"/>
                        <a:pt x="2429" y="10816"/>
                        <a:pt x="2585" y="11124"/>
                      </a:cubicBezTo>
                      <a:cubicBezTo>
                        <a:pt x="2926" y="11724"/>
                        <a:pt x="3295" y="12305"/>
                        <a:pt x="3692" y="12868"/>
                      </a:cubicBezTo>
                      <a:cubicBezTo>
                        <a:pt x="4476" y="13970"/>
                        <a:pt x="5340" y="15008"/>
                        <a:pt x="6278" y="15982"/>
                      </a:cubicBezTo>
                      <a:cubicBezTo>
                        <a:pt x="6390" y="16123"/>
                        <a:pt x="6555" y="16197"/>
                        <a:pt x="6723" y="16197"/>
                      </a:cubicBezTo>
                      <a:cubicBezTo>
                        <a:pt x="6847" y="16197"/>
                        <a:pt x="6972" y="16156"/>
                        <a:pt x="7077" y="16073"/>
                      </a:cubicBezTo>
                      <a:cubicBezTo>
                        <a:pt x="7322" y="15879"/>
                        <a:pt x="7364" y="15522"/>
                        <a:pt x="7170" y="15277"/>
                      </a:cubicBezTo>
                      <a:cubicBezTo>
                        <a:pt x="6477" y="14189"/>
                        <a:pt x="5793" y="13071"/>
                        <a:pt x="5188" y="11955"/>
                      </a:cubicBezTo>
                      <a:cubicBezTo>
                        <a:pt x="4880" y="11390"/>
                        <a:pt x="4595" y="10823"/>
                        <a:pt x="4341" y="10258"/>
                      </a:cubicBezTo>
                      <a:cubicBezTo>
                        <a:pt x="4219" y="9975"/>
                        <a:pt x="4105" y="9690"/>
                        <a:pt x="4009" y="9408"/>
                      </a:cubicBezTo>
                      <a:cubicBezTo>
                        <a:pt x="3960" y="9273"/>
                        <a:pt x="3923" y="9125"/>
                        <a:pt x="3883" y="8999"/>
                      </a:cubicBezTo>
                      <a:lnTo>
                        <a:pt x="3832" y="8799"/>
                      </a:lnTo>
                      <a:lnTo>
                        <a:pt x="3778" y="8574"/>
                      </a:lnTo>
                      <a:cubicBezTo>
                        <a:pt x="3496" y="7326"/>
                        <a:pt x="3246" y="6051"/>
                        <a:pt x="3005" y="4776"/>
                      </a:cubicBezTo>
                      <a:cubicBezTo>
                        <a:pt x="2765" y="3499"/>
                        <a:pt x="2557" y="2208"/>
                        <a:pt x="2349" y="936"/>
                      </a:cubicBezTo>
                      <a:cubicBezTo>
                        <a:pt x="2244" y="387"/>
                        <a:pt x="1762" y="1"/>
                        <a:pt x="1217" y="1"/>
                      </a:cubicBezTo>
                      <a:close/>
                    </a:path>
                  </a:pathLst>
                </a:custGeom>
                <a:solidFill>
                  <a:srgbClr val="9F5D5A"/>
                </a:solidFill>
                <a:ln cap="flat" cmpd="sng" w="9525">
                  <a:solidFill>
                    <a:srgbClr val="9F5D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4"/>
                <p:cNvSpPr/>
                <p:nvPr/>
              </p:nvSpPr>
              <p:spPr>
                <a:xfrm>
                  <a:off x="1479286" y="3156493"/>
                  <a:ext cx="155674" cy="124419"/>
                </a:xfrm>
                <a:custGeom>
                  <a:rect b="b" l="l" r="r" t="t"/>
                  <a:pathLst>
                    <a:path extrusionOk="0" h="2074" w="2595">
                      <a:moveTo>
                        <a:pt x="1028" y="0"/>
                      </a:moveTo>
                      <a:lnTo>
                        <a:pt x="171" y="308"/>
                      </a:lnTo>
                      <a:cubicBezTo>
                        <a:pt x="1" y="1226"/>
                        <a:pt x="736" y="2073"/>
                        <a:pt x="736" y="2073"/>
                      </a:cubicBezTo>
                      <a:lnTo>
                        <a:pt x="2594" y="1002"/>
                      </a:lnTo>
                      <a:lnTo>
                        <a:pt x="1028" y="0"/>
                      </a:lnTo>
                      <a:close/>
                    </a:path>
                  </a:pathLst>
                </a:custGeom>
                <a:solidFill>
                  <a:srgbClr val="9F5D5A"/>
                </a:solidFill>
                <a:ln cap="flat" cmpd="sng" w="9525">
                  <a:solidFill>
                    <a:srgbClr val="9F5D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4"/>
                <p:cNvSpPr/>
                <p:nvPr/>
              </p:nvSpPr>
              <p:spPr>
                <a:xfrm>
                  <a:off x="1523438" y="3216543"/>
                  <a:ext cx="135037" cy="126339"/>
                </a:xfrm>
                <a:custGeom>
                  <a:rect b="b" l="l" r="r" t="t"/>
                  <a:pathLst>
                    <a:path extrusionOk="0" h="2106" w="2251">
                      <a:moveTo>
                        <a:pt x="1858" y="1"/>
                      </a:moveTo>
                      <a:lnTo>
                        <a:pt x="0" y="1072"/>
                      </a:lnTo>
                      <a:lnTo>
                        <a:pt x="458" y="1875"/>
                      </a:lnTo>
                      <a:cubicBezTo>
                        <a:pt x="542" y="2020"/>
                        <a:pt x="696" y="2105"/>
                        <a:pt x="858" y="2105"/>
                      </a:cubicBezTo>
                      <a:cubicBezTo>
                        <a:pt x="897" y="2105"/>
                        <a:pt x="937" y="2100"/>
                        <a:pt x="976" y="2090"/>
                      </a:cubicBezTo>
                      <a:lnTo>
                        <a:pt x="1858" y="1856"/>
                      </a:lnTo>
                      <a:cubicBezTo>
                        <a:pt x="2104" y="1791"/>
                        <a:pt x="2251" y="1541"/>
                        <a:pt x="2188" y="1296"/>
                      </a:cubicBezTo>
                      <a:lnTo>
                        <a:pt x="1858" y="1"/>
                      </a:lnTo>
                      <a:close/>
                    </a:path>
                  </a:pathLst>
                </a:custGeom>
                <a:solidFill>
                  <a:srgbClr val="9F5D5A"/>
                </a:solidFill>
                <a:ln cap="flat" cmpd="sng" w="9525">
                  <a:solidFill>
                    <a:srgbClr val="9F5D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4"/>
                <p:cNvSpPr/>
                <p:nvPr/>
              </p:nvSpPr>
              <p:spPr>
                <a:xfrm>
                  <a:off x="1078014" y="2235290"/>
                  <a:ext cx="273074" cy="410092"/>
                </a:xfrm>
                <a:custGeom>
                  <a:rect b="b" l="l" r="r" t="t"/>
                  <a:pathLst>
                    <a:path extrusionOk="0" h="6836" w="4552">
                      <a:moveTo>
                        <a:pt x="1921" y="0"/>
                      </a:moveTo>
                      <a:cubicBezTo>
                        <a:pt x="955" y="0"/>
                        <a:pt x="0" y="658"/>
                        <a:pt x="284" y="1603"/>
                      </a:cubicBezTo>
                      <a:cubicBezTo>
                        <a:pt x="671" y="2901"/>
                        <a:pt x="1587" y="6835"/>
                        <a:pt x="1587" y="6835"/>
                      </a:cubicBezTo>
                      <a:lnTo>
                        <a:pt x="4551" y="4078"/>
                      </a:lnTo>
                      <a:cubicBezTo>
                        <a:pt x="4551" y="4078"/>
                        <a:pt x="3499" y="382"/>
                        <a:pt x="3080" y="382"/>
                      </a:cubicBezTo>
                      <a:cubicBezTo>
                        <a:pt x="3074" y="382"/>
                        <a:pt x="3068" y="383"/>
                        <a:pt x="3062" y="385"/>
                      </a:cubicBezTo>
                      <a:cubicBezTo>
                        <a:pt x="2742" y="119"/>
                        <a:pt x="2331" y="0"/>
                        <a:pt x="19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4"/>
                <p:cNvSpPr/>
                <p:nvPr/>
              </p:nvSpPr>
              <p:spPr>
                <a:xfrm>
                  <a:off x="476555" y="2205056"/>
                  <a:ext cx="814184" cy="1345996"/>
                </a:xfrm>
                <a:custGeom>
                  <a:rect b="b" l="l" r="r" t="t"/>
                  <a:pathLst>
                    <a:path extrusionOk="0" h="22437" w="13572">
                      <a:moveTo>
                        <a:pt x="7523" y="1"/>
                      </a:moveTo>
                      <a:cubicBezTo>
                        <a:pt x="6794" y="1"/>
                        <a:pt x="6066" y="28"/>
                        <a:pt x="5340" y="83"/>
                      </a:cubicBezTo>
                      <a:cubicBezTo>
                        <a:pt x="4721" y="114"/>
                        <a:pt x="4114" y="179"/>
                        <a:pt x="3568" y="254"/>
                      </a:cubicBezTo>
                      <a:cubicBezTo>
                        <a:pt x="3510" y="261"/>
                        <a:pt x="3451" y="270"/>
                        <a:pt x="3393" y="282"/>
                      </a:cubicBezTo>
                      <a:cubicBezTo>
                        <a:pt x="2345" y="515"/>
                        <a:pt x="1682" y="1554"/>
                        <a:pt x="1913" y="2602"/>
                      </a:cubicBezTo>
                      <a:cubicBezTo>
                        <a:pt x="2924" y="7152"/>
                        <a:pt x="3178" y="9522"/>
                        <a:pt x="3178" y="11849"/>
                      </a:cubicBezTo>
                      <a:cubicBezTo>
                        <a:pt x="3180" y="12622"/>
                        <a:pt x="430" y="16007"/>
                        <a:pt x="1" y="21610"/>
                      </a:cubicBezTo>
                      <a:lnTo>
                        <a:pt x="13058" y="22436"/>
                      </a:lnTo>
                      <a:cubicBezTo>
                        <a:pt x="13027" y="20366"/>
                        <a:pt x="12890" y="18297"/>
                        <a:pt x="12647" y="16243"/>
                      </a:cubicBezTo>
                      <a:cubicBezTo>
                        <a:pt x="12292" y="13740"/>
                        <a:pt x="12364" y="12543"/>
                        <a:pt x="12409" y="12179"/>
                      </a:cubicBezTo>
                      <a:cubicBezTo>
                        <a:pt x="12766" y="9319"/>
                        <a:pt x="13571" y="6078"/>
                        <a:pt x="13541" y="1923"/>
                      </a:cubicBezTo>
                      <a:lnTo>
                        <a:pt x="13543" y="1923"/>
                      </a:lnTo>
                      <a:cubicBezTo>
                        <a:pt x="13522" y="1183"/>
                        <a:pt x="12978" y="560"/>
                        <a:pt x="12248" y="441"/>
                      </a:cubicBezTo>
                      <a:cubicBezTo>
                        <a:pt x="11503" y="315"/>
                        <a:pt x="10459" y="156"/>
                        <a:pt x="9488" y="67"/>
                      </a:cubicBezTo>
                      <a:cubicBezTo>
                        <a:pt x="8834" y="23"/>
                        <a:pt x="8178" y="1"/>
                        <a:pt x="75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4"/>
                <p:cNvSpPr/>
                <p:nvPr/>
              </p:nvSpPr>
              <p:spPr>
                <a:xfrm>
                  <a:off x="751069" y="2497506"/>
                  <a:ext cx="203666" cy="105162"/>
                </a:xfrm>
                <a:custGeom>
                  <a:rect b="b" l="l" r="r" t="t"/>
                  <a:pathLst>
                    <a:path extrusionOk="0" h="1753" w="3395">
                      <a:moveTo>
                        <a:pt x="187" y="0"/>
                      </a:moveTo>
                      <a:cubicBezTo>
                        <a:pt x="91" y="0"/>
                        <a:pt x="9" y="75"/>
                        <a:pt x="0" y="174"/>
                      </a:cubicBezTo>
                      <a:lnTo>
                        <a:pt x="0" y="207"/>
                      </a:lnTo>
                      <a:lnTo>
                        <a:pt x="133" y="1523"/>
                      </a:lnTo>
                      <a:cubicBezTo>
                        <a:pt x="159" y="1640"/>
                        <a:pt x="260" y="1722"/>
                        <a:pt x="379" y="1726"/>
                      </a:cubicBezTo>
                      <a:lnTo>
                        <a:pt x="3189" y="1752"/>
                      </a:lnTo>
                      <a:cubicBezTo>
                        <a:pt x="3194" y="1752"/>
                        <a:pt x="3198" y="1753"/>
                        <a:pt x="3202" y="1753"/>
                      </a:cubicBezTo>
                      <a:cubicBezTo>
                        <a:pt x="3302" y="1753"/>
                        <a:pt x="3386" y="1675"/>
                        <a:pt x="3395" y="1575"/>
                      </a:cubicBezTo>
                      <a:lnTo>
                        <a:pt x="3395" y="1556"/>
                      </a:lnTo>
                      <a:lnTo>
                        <a:pt x="3262" y="242"/>
                      </a:lnTo>
                      <a:cubicBezTo>
                        <a:pt x="3241" y="118"/>
                        <a:pt x="3136" y="29"/>
                        <a:pt x="3012" y="29"/>
                      </a:cubicBezTo>
                      <a:lnTo>
                        <a:pt x="203" y="1"/>
                      </a:lnTo>
                      <a:cubicBezTo>
                        <a:pt x="198" y="1"/>
                        <a:pt x="192" y="0"/>
                        <a:pt x="1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4"/>
                <p:cNvSpPr/>
                <p:nvPr/>
              </p:nvSpPr>
              <p:spPr>
                <a:xfrm>
                  <a:off x="796421" y="2210755"/>
                  <a:ext cx="321486" cy="218244"/>
                </a:xfrm>
                <a:custGeom>
                  <a:rect b="b" l="l" r="r" t="t"/>
                  <a:pathLst>
                    <a:path extrusionOk="0" h="3638" w="5359">
                      <a:moveTo>
                        <a:pt x="1" y="0"/>
                      </a:moveTo>
                      <a:cubicBezTo>
                        <a:pt x="1394" y="1144"/>
                        <a:pt x="2730" y="2358"/>
                        <a:pt x="4000" y="3637"/>
                      </a:cubicBezTo>
                      <a:cubicBezTo>
                        <a:pt x="5358" y="1466"/>
                        <a:pt x="4539" y="367"/>
                        <a:pt x="4240" y="70"/>
                      </a:cubicBezTo>
                      <a:lnTo>
                        <a:pt x="4240" y="70"/>
                      </a:lnTo>
                      <a:cubicBezTo>
                        <a:pt x="4404" y="311"/>
                        <a:pt x="4695" y="1027"/>
                        <a:pt x="3878" y="2470"/>
                      </a:cubicBezTo>
                      <a:cubicBezTo>
                        <a:pt x="2748" y="1427"/>
                        <a:pt x="1446" y="591"/>
                        <a:pt x="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4"/>
                <p:cNvSpPr/>
                <p:nvPr/>
              </p:nvSpPr>
              <p:spPr>
                <a:xfrm>
                  <a:off x="710756" y="3025535"/>
                  <a:ext cx="31555" cy="67909"/>
                </a:xfrm>
                <a:custGeom>
                  <a:rect b="b" l="l" r="r" t="t"/>
                  <a:pathLst>
                    <a:path extrusionOk="0" h="1132" w="526">
                      <a:moveTo>
                        <a:pt x="203" y="0"/>
                      </a:moveTo>
                      <a:cubicBezTo>
                        <a:pt x="159" y="0"/>
                        <a:pt x="112" y="26"/>
                        <a:pt x="112" y="54"/>
                      </a:cubicBezTo>
                      <a:lnTo>
                        <a:pt x="2" y="1076"/>
                      </a:lnTo>
                      <a:cubicBezTo>
                        <a:pt x="0" y="1102"/>
                        <a:pt x="37" y="1130"/>
                        <a:pt x="84" y="1130"/>
                      </a:cubicBezTo>
                      <a:lnTo>
                        <a:pt x="320" y="1130"/>
                      </a:lnTo>
                      <a:cubicBezTo>
                        <a:pt x="325" y="1131"/>
                        <a:pt x="330" y="1131"/>
                        <a:pt x="335" y="1131"/>
                      </a:cubicBezTo>
                      <a:cubicBezTo>
                        <a:pt x="371" y="1131"/>
                        <a:pt x="403" y="1109"/>
                        <a:pt x="416" y="1076"/>
                      </a:cubicBezTo>
                      <a:lnTo>
                        <a:pt x="523" y="54"/>
                      </a:lnTo>
                      <a:cubicBezTo>
                        <a:pt x="525" y="24"/>
                        <a:pt x="490" y="0"/>
                        <a:pt x="444"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4"/>
                <p:cNvSpPr/>
                <p:nvPr/>
              </p:nvSpPr>
              <p:spPr>
                <a:xfrm>
                  <a:off x="1153541" y="3025535"/>
                  <a:ext cx="31615" cy="67849"/>
                </a:xfrm>
                <a:custGeom>
                  <a:rect b="b" l="l" r="r" t="t"/>
                  <a:pathLst>
                    <a:path extrusionOk="0" h="1131" w="527">
                      <a:moveTo>
                        <a:pt x="202" y="0"/>
                      </a:moveTo>
                      <a:cubicBezTo>
                        <a:pt x="155" y="3"/>
                        <a:pt x="113" y="26"/>
                        <a:pt x="113" y="54"/>
                      </a:cubicBezTo>
                      <a:lnTo>
                        <a:pt x="3" y="1076"/>
                      </a:lnTo>
                      <a:cubicBezTo>
                        <a:pt x="1" y="1105"/>
                        <a:pt x="36" y="1130"/>
                        <a:pt x="85" y="1130"/>
                      </a:cubicBezTo>
                      <a:lnTo>
                        <a:pt x="321" y="1130"/>
                      </a:lnTo>
                      <a:cubicBezTo>
                        <a:pt x="324" y="1131"/>
                        <a:pt x="327" y="1131"/>
                        <a:pt x="330" y="1131"/>
                      </a:cubicBezTo>
                      <a:cubicBezTo>
                        <a:pt x="368" y="1131"/>
                        <a:pt x="401" y="1106"/>
                        <a:pt x="414" y="1072"/>
                      </a:cubicBezTo>
                      <a:lnTo>
                        <a:pt x="519" y="54"/>
                      </a:lnTo>
                      <a:cubicBezTo>
                        <a:pt x="526" y="21"/>
                        <a:pt x="486" y="0"/>
                        <a:pt x="442"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4"/>
                <p:cNvSpPr/>
                <p:nvPr/>
              </p:nvSpPr>
              <p:spPr>
                <a:xfrm>
                  <a:off x="932298" y="3025356"/>
                  <a:ext cx="31675" cy="68029"/>
                </a:xfrm>
                <a:custGeom>
                  <a:rect b="b" l="l" r="r" t="t"/>
                  <a:pathLst>
                    <a:path extrusionOk="0" h="1134" w="528">
                      <a:moveTo>
                        <a:pt x="200" y="1"/>
                      </a:moveTo>
                      <a:cubicBezTo>
                        <a:pt x="155" y="1"/>
                        <a:pt x="112" y="25"/>
                        <a:pt x="112" y="52"/>
                      </a:cubicBezTo>
                      <a:lnTo>
                        <a:pt x="3" y="1077"/>
                      </a:lnTo>
                      <a:cubicBezTo>
                        <a:pt x="0" y="1110"/>
                        <a:pt x="40" y="1133"/>
                        <a:pt x="84" y="1133"/>
                      </a:cubicBezTo>
                      <a:lnTo>
                        <a:pt x="327" y="1133"/>
                      </a:lnTo>
                      <a:cubicBezTo>
                        <a:pt x="374" y="1133"/>
                        <a:pt x="413" y="1108"/>
                        <a:pt x="418" y="1084"/>
                      </a:cubicBezTo>
                      <a:lnTo>
                        <a:pt x="526" y="57"/>
                      </a:lnTo>
                      <a:cubicBezTo>
                        <a:pt x="528" y="29"/>
                        <a:pt x="493" y="1"/>
                        <a:pt x="446" y="1"/>
                      </a:cubicBezTo>
                      <a:lnTo>
                        <a:pt x="206" y="1"/>
                      </a:lnTo>
                      <a:cubicBezTo>
                        <a:pt x="204" y="1"/>
                        <a:pt x="202" y="1"/>
                        <a:pt x="200"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4"/>
                <p:cNvSpPr/>
                <p:nvPr/>
              </p:nvSpPr>
              <p:spPr>
                <a:xfrm>
                  <a:off x="760607" y="2753302"/>
                  <a:ext cx="481780" cy="556587"/>
                </a:xfrm>
                <a:custGeom>
                  <a:rect b="b" l="l" r="r" t="t"/>
                  <a:pathLst>
                    <a:path extrusionOk="0" h="9278" w="8031">
                      <a:moveTo>
                        <a:pt x="2543" y="1"/>
                      </a:moveTo>
                      <a:cubicBezTo>
                        <a:pt x="2367" y="1"/>
                        <a:pt x="2208" y="114"/>
                        <a:pt x="2155" y="287"/>
                      </a:cubicBezTo>
                      <a:lnTo>
                        <a:pt x="58" y="8019"/>
                      </a:lnTo>
                      <a:cubicBezTo>
                        <a:pt x="0" y="8203"/>
                        <a:pt x="119" y="8395"/>
                        <a:pt x="311" y="8425"/>
                      </a:cubicBezTo>
                      <a:lnTo>
                        <a:pt x="5430" y="9273"/>
                      </a:lnTo>
                      <a:cubicBezTo>
                        <a:pt x="5451" y="9276"/>
                        <a:pt x="5472" y="9277"/>
                        <a:pt x="5492" y="9277"/>
                      </a:cubicBezTo>
                      <a:cubicBezTo>
                        <a:pt x="5667" y="9277"/>
                        <a:pt x="5826" y="9164"/>
                        <a:pt x="5878" y="8990"/>
                      </a:cubicBezTo>
                      <a:lnTo>
                        <a:pt x="7979" y="1256"/>
                      </a:lnTo>
                      <a:cubicBezTo>
                        <a:pt x="8031" y="1093"/>
                        <a:pt x="7937" y="915"/>
                        <a:pt x="7772" y="864"/>
                      </a:cubicBezTo>
                      <a:cubicBezTo>
                        <a:pt x="7755" y="859"/>
                        <a:pt x="7739" y="854"/>
                        <a:pt x="7720" y="852"/>
                      </a:cubicBezTo>
                      <a:lnTo>
                        <a:pt x="2601" y="5"/>
                      </a:lnTo>
                      <a:cubicBezTo>
                        <a:pt x="2581" y="2"/>
                        <a:pt x="2562" y="1"/>
                        <a:pt x="2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4"/>
                <p:cNvSpPr/>
                <p:nvPr/>
              </p:nvSpPr>
              <p:spPr>
                <a:xfrm>
                  <a:off x="1001167" y="2736865"/>
                  <a:ext cx="141936" cy="85666"/>
                </a:xfrm>
                <a:custGeom>
                  <a:rect b="b" l="l" r="r" t="t"/>
                  <a:pathLst>
                    <a:path extrusionOk="0" h="1428" w="2366">
                      <a:moveTo>
                        <a:pt x="258" y="1"/>
                      </a:moveTo>
                      <a:lnTo>
                        <a:pt x="64" y="711"/>
                      </a:lnTo>
                      <a:cubicBezTo>
                        <a:pt x="1" y="923"/>
                        <a:pt x="120" y="1145"/>
                        <a:pt x="330" y="1208"/>
                      </a:cubicBezTo>
                      <a:cubicBezTo>
                        <a:pt x="346" y="1212"/>
                        <a:pt x="365" y="1217"/>
                        <a:pt x="384" y="1219"/>
                      </a:cubicBezTo>
                      <a:lnTo>
                        <a:pt x="381" y="1222"/>
                      </a:lnTo>
                      <a:lnTo>
                        <a:pt x="1607" y="1423"/>
                      </a:lnTo>
                      <a:cubicBezTo>
                        <a:pt x="1631" y="1426"/>
                        <a:pt x="1655" y="1428"/>
                        <a:pt x="1679" y="1428"/>
                      </a:cubicBezTo>
                      <a:cubicBezTo>
                        <a:pt x="1906" y="1428"/>
                        <a:pt x="2109" y="1280"/>
                        <a:pt x="2174" y="1058"/>
                      </a:cubicBezTo>
                      <a:lnTo>
                        <a:pt x="2366" y="346"/>
                      </a:lnTo>
                      <a:lnTo>
                        <a:pt x="258"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4"/>
                <p:cNvSpPr/>
                <p:nvPr/>
              </p:nvSpPr>
              <p:spPr>
                <a:xfrm>
                  <a:off x="1001047" y="2736865"/>
                  <a:ext cx="142056" cy="85666"/>
                </a:xfrm>
                <a:custGeom>
                  <a:rect b="b" l="l" r="r" t="t"/>
                  <a:pathLst>
                    <a:path extrusionOk="0" h="1428" w="2368">
                      <a:moveTo>
                        <a:pt x="260" y="1"/>
                      </a:moveTo>
                      <a:lnTo>
                        <a:pt x="115" y="531"/>
                      </a:lnTo>
                      <a:lnTo>
                        <a:pt x="64" y="711"/>
                      </a:lnTo>
                      <a:cubicBezTo>
                        <a:pt x="0" y="923"/>
                        <a:pt x="120" y="1145"/>
                        <a:pt x="332" y="1208"/>
                      </a:cubicBezTo>
                      <a:cubicBezTo>
                        <a:pt x="348" y="1212"/>
                        <a:pt x="367" y="1217"/>
                        <a:pt x="383" y="1219"/>
                      </a:cubicBezTo>
                      <a:lnTo>
                        <a:pt x="1609" y="1420"/>
                      </a:lnTo>
                      <a:cubicBezTo>
                        <a:pt x="1635" y="1425"/>
                        <a:pt x="1660" y="1427"/>
                        <a:pt x="1684" y="1427"/>
                      </a:cubicBezTo>
                      <a:cubicBezTo>
                        <a:pt x="1912" y="1425"/>
                        <a:pt x="2111" y="1276"/>
                        <a:pt x="2176" y="1058"/>
                      </a:cubicBezTo>
                      <a:lnTo>
                        <a:pt x="2368" y="346"/>
                      </a:lnTo>
                      <a:lnTo>
                        <a:pt x="2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4"/>
                <p:cNvSpPr/>
                <p:nvPr/>
              </p:nvSpPr>
              <p:spPr>
                <a:xfrm>
                  <a:off x="747409" y="2753182"/>
                  <a:ext cx="170072" cy="507275"/>
                </a:xfrm>
                <a:custGeom>
                  <a:rect b="b" l="l" r="r" t="t"/>
                  <a:pathLst>
                    <a:path extrusionOk="0" h="8456" w="2835">
                      <a:moveTo>
                        <a:pt x="2536" y="0"/>
                      </a:moveTo>
                      <a:cubicBezTo>
                        <a:pt x="2359" y="0"/>
                        <a:pt x="2199" y="118"/>
                        <a:pt x="2151" y="291"/>
                      </a:cubicBezTo>
                      <a:lnTo>
                        <a:pt x="38" y="8007"/>
                      </a:lnTo>
                      <a:cubicBezTo>
                        <a:pt x="33" y="8023"/>
                        <a:pt x="29" y="8040"/>
                        <a:pt x="26" y="8056"/>
                      </a:cubicBezTo>
                      <a:cubicBezTo>
                        <a:pt x="1" y="8229"/>
                        <a:pt x="122" y="8390"/>
                        <a:pt x="295" y="8416"/>
                      </a:cubicBezTo>
                      <a:lnTo>
                        <a:pt x="535" y="8455"/>
                      </a:lnTo>
                      <a:cubicBezTo>
                        <a:pt x="521" y="8453"/>
                        <a:pt x="507" y="8448"/>
                        <a:pt x="493" y="8446"/>
                      </a:cubicBezTo>
                      <a:cubicBezTo>
                        <a:pt x="325" y="8395"/>
                        <a:pt x="227" y="8217"/>
                        <a:pt x="278" y="8047"/>
                      </a:cubicBezTo>
                      <a:lnTo>
                        <a:pt x="2387" y="327"/>
                      </a:lnTo>
                      <a:cubicBezTo>
                        <a:pt x="2439" y="155"/>
                        <a:pt x="2598" y="39"/>
                        <a:pt x="2774" y="39"/>
                      </a:cubicBezTo>
                      <a:cubicBezTo>
                        <a:pt x="2794" y="39"/>
                        <a:pt x="2814" y="41"/>
                        <a:pt x="2835" y="44"/>
                      </a:cubicBezTo>
                      <a:lnTo>
                        <a:pt x="2592" y="4"/>
                      </a:lnTo>
                      <a:cubicBezTo>
                        <a:pt x="2573" y="2"/>
                        <a:pt x="2554" y="0"/>
                        <a:pt x="25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4"/>
                <p:cNvSpPr/>
                <p:nvPr/>
              </p:nvSpPr>
              <p:spPr>
                <a:xfrm>
                  <a:off x="748849" y="2753122"/>
                  <a:ext cx="168632" cy="507155"/>
                </a:xfrm>
                <a:custGeom>
                  <a:rect b="b" l="l" r="r" t="t"/>
                  <a:pathLst>
                    <a:path extrusionOk="0" h="8454" w="2811">
                      <a:moveTo>
                        <a:pt x="2514" y="1"/>
                      </a:moveTo>
                      <a:cubicBezTo>
                        <a:pt x="2335" y="1"/>
                        <a:pt x="2176" y="120"/>
                        <a:pt x="2127" y="292"/>
                      </a:cubicBezTo>
                      <a:lnTo>
                        <a:pt x="14" y="8008"/>
                      </a:lnTo>
                      <a:cubicBezTo>
                        <a:pt x="9" y="8024"/>
                        <a:pt x="5" y="8041"/>
                        <a:pt x="2" y="8057"/>
                      </a:cubicBezTo>
                      <a:cubicBezTo>
                        <a:pt x="0" y="8071"/>
                        <a:pt x="0" y="8087"/>
                        <a:pt x="0" y="8104"/>
                      </a:cubicBezTo>
                      <a:cubicBezTo>
                        <a:pt x="0" y="8260"/>
                        <a:pt x="114" y="8393"/>
                        <a:pt x="271" y="8417"/>
                      </a:cubicBezTo>
                      <a:lnTo>
                        <a:pt x="507" y="8454"/>
                      </a:lnTo>
                      <a:cubicBezTo>
                        <a:pt x="495" y="8452"/>
                        <a:pt x="481" y="8449"/>
                        <a:pt x="469" y="8445"/>
                      </a:cubicBezTo>
                      <a:cubicBezTo>
                        <a:pt x="299" y="8396"/>
                        <a:pt x="203" y="8216"/>
                        <a:pt x="254" y="8048"/>
                      </a:cubicBezTo>
                      <a:lnTo>
                        <a:pt x="2363" y="328"/>
                      </a:lnTo>
                      <a:cubicBezTo>
                        <a:pt x="2414" y="157"/>
                        <a:pt x="2573" y="40"/>
                        <a:pt x="2750" y="40"/>
                      </a:cubicBezTo>
                      <a:cubicBezTo>
                        <a:pt x="2771" y="40"/>
                        <a:pt x="2792" y="43"/>
                        <a:pt x="2811" y="45"/>
                      </a:cubicBezTo>
                      <a:lnTo>
                        <a:pt x="2638" y="15"/>
                      </a:lnTo>
                      <a:lnTo>
                        <a:pt x="2568" y="5"/>
                      </a:lnTo>
                      <a:cubicBezTo>
                        <a:pt x="2549" y="1"/>
                        <a:pt x="2531" y="1"/>
                        <a:pt x="2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4"/>
                <p:cNvSpPr/>
                <p:nvPr/>
              </p:nvSpPr>
              <p:spPr>
                <a:xfrm>
                  <a:off x="418425" y="2400802"/>
                  <a:ext cx="304149" cy="667629"/>
                </a:xfrm>
                <a:custGeom>
                  <a:rect b="b" l="l" r="r" t="t"/>
                  <a:pathLst>
                    <a:path extrusionOk="0" h="11129" w="5070">
                      <a:moveTo>
                        <a:pt x="1960" y="0"/>
                      </a:moveTo>
                      <a:cubicBezTo>
                        <a:pt x="1567" y="934"/>
                        <a:pt x="1217" y="1865"/>
                        <a:pt x="888" y="2822"/>
                      </a:cubicBezTo>
                      <a:cubicBezTo>
                        <a:pt x="725" y="3296"/>
                        <a:pt x="566" y="3770"/>
                        <a:pt x="426" y="4272"/>
                      </a:cubicBezTo>
                      <a:cubicBezTo>
                        <a:pt x="269" y="4786"/>
                        <a:pt x="146" y="5306"/>
                        <a:pt x="55" y="5836"/>
                      </a:cubicBezTo>
                      <a:cubicBezTo>
                        <a:pt x="27" y="6000"/>
                        <a:pt x="10" y="6165"/>
                        <a:pt x="3" y="6331"/>
                      </a:cubicBezTo>
                      <a:cubicBezTo>
                        <a:pt x="1" y="6460"/>
                        <a:pt x="8" y="6586"/>
                        <a:pt x="27" y="6712"/>
                      </a:cubicBezTo>
                      <a:cubicBezTo>
                        <a:pt x="36" y="6761"/>
                        <a:pt x="50" y="6810"/>
                        <a:pt x="64" y="6859"/>
                      </a:cubicBezTo>
                      <a:lnTo>
                        <a:pt x="87" y="6952"/>
                      </a:lnTo>
                      <a:cubicBezTo>
                        <a:pt x="101" y="6992"/>
                        <a:pt x="118" y="7029"/>
                        <a:pt x="136" y="7069"/>
                      </a:cubicBezTo>
                      <a:lnTo>
                        <a:pt x="169" y="7127"/>
                      </a:lnTo>
                      <a:lnTo>
                        <a:pt x="169" y="7608"/>
                      </a:lnTo>
                      <a:lnTo>
                        <a:pt x="195" y="7653"/>
                      </a:lnTo>
                      <a:cubicBezTo>
                        <a:pt x="360" y="7879"/>
                        <a:pt x="501" y="8112"/>
                        <a:pt x="683" y="8330"/>
                      </a:cubicBezTo>
                      <a:cubicBezTo>
                        <a:pt x="1023" y="8773"/>
                        <a:pt x="1402" y="9189"/>
                        <a:pt x="1815" y="9567"/>
                      </a:cubicBezTo>
                      <a:cubicBezTo>
                        <a:pt x="2237" y="9952"/>
                        <a:pt x="2702" y="10284"/>
                        <a:pt x="3202" y="10559"/>
                      </a:cubicBezTo>
                      <a:cubicBezTo>
                        <a:pt x="3456" y="10701"/>
                        <a:pt x="3724" y="10820"/>
                        <a:pt x="4000" y="10916"/>
                      </a:cubicBezTo>
                      <a:cubicBezTo>
                        <a:pt x="4138" y="10963"/>
                        <a:pt x="4280" y="11007"/>
                        <a:pt x="4425" y="11045"/>
                      </a:cubicBezTo>
                      <a:lnTo>
                        <a:pt x="4647" y="11091"/>
                      </a:lnTo>
                      <a:cubicBezTo>
                        <a:pt x="4733" y="11105"/>
                        <a:pt x="4794" y="11115"/>
                        <a:pt x="4915" y="11129"/>
                      </a:cubicBezTo>
                      <a:lnTo>
                        <a:pt x="5069" y="10062"/>
                      </a:lnTo>
                      <a:cubicBezTo>
                        <a:pt x="5034" y="10041"/>
                        <a:pt x="4997" y="10020"/>
                        <a:pt x="4957" y="10006"/>
                      </a:cubicBezTo>
                      <a:lnTo>
                        <a:pt x="4815" y="9933"/>
                      </a:lnTo>
                      <a:cubicBezTo>
                        <a:pt x="4724" y="9887"/>
                        <a:pt x="4626" y="9826"/>
                        <a:pt x="4532" y="9768"/>
                      </a:cubicBezTo>
                      <a:cubicBezTo>
                        <a:pt x="4341" y="9646"/>
                        <a:pt x="4156" y="9513"/>
                        <a:pt x="3981" y="9368"/>
                      </a:cubicBezTo>
                      <a:cubicBezTo>
                        <a:pt x="3633" y="9072"/>
                        <a:pt x="3314" y="8745"/>
                        <a:pt x="3022" y="8393"/>
                      </a:cubicBezTo>
                      <a:cubicBezTo>
                        <a:pt x="2882" y="8206"/>
                        <a:pt x="2730" y="8033"/>
                        <a:pt x="2602" y="7828"/>
                      </a:cubicBezTo>
                      <a:cubicBezTo>
                        <a:pt x="2471" y="7622"/>
                        <a:pt x="2335" y="7447"/>
                        <a:pt x="2219" y="7256"/>
                      </a:cubicBezTo>
                      <a:cubicBezTo>
                        <a:pt x="2100" y="7064"/>
                        <a:pt x="1985" y="6842"/>
                        <a:pt x="1866" y="6642"/>
                      </a:cubicBezTo>
                      <a:lnTo>
                        <a:pt x="1866" y="6420"/>
                      </a:lnTo>
                      <a:cubicBezTo>
                        <a:pt x="1873" y="6338"/>
                        <a:pt x="1890" y="6259"/>
                        <a:pt x="1908" y="6179"/>
                      </a:cubicBezTo>
                      <a:cubicBezTo>
                        <a:pt x="2004" y="5785"/>
                        <a:pt x="2151" y="5320"/>
                        <a:pt x="2310" y="4875"/>
                      </a:cubicBezTo>
                      <a:cubicBezTo>
                        <a:pt x="2466" y="4426"/>
                        <a:pt x="2627" y="3966"/>
                        <a:pt x="2800" y="3513"/>
                      </a:cubicBezTo>
                      <a:cubicBezTo>
                        <a:pt x="3143" y="2605"/>
                        <a:pt x="3498" y="1683"/>
                        <a:pt x="3848" y="782"/>
                      </a:cubicBezTo>
                      <a:lnTo>
                        <a:pt x="1960" y="0"/>
                      </a:lnTo>
                      <a:close/>
                    </a:path>
                  </a:pathLst>
                </a:custGeom>
                <a:solidFill>
                  <a:srgbClr val="9F5D5A"/>
                </a:solidFill>
                <a:ln cap="flat" cmpd="sng" w="9525">
                  <a:solidFill>
                    <a:srgbClr val="9F5D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4"/>
                <p:cNvSpPr/>
                <p:nvPr/>
              </p:nvSpPr>
              <p:spPr>
                <a:xfrm>
                  <a:off x="681481" y="2994881"/>
                  <a:ext cx="141216" cy="121720"/>
                </a:xfrm>
                <a:custGeom>
                  <a:rect b="b" l="l" r="r" t="t"/>
                  <a:pathLst>
                    <a:path extrusionOk="0" h="2029" w="2354">
                      <a:moveTo>
                        <a:pt x="1667" y="1"/>
                      </a:moveTo>
                      <a:cubicBezTo>
                        <a:pt x="1279" y="1"/>
                        <a:pt x="801" y="72"/>
                        <a:pt x="437" y="355"/>
                      </a:cubicBezTo>
                      <a:lnTo>
                        <a:pt x="0" y="1251"/>
                      </a:lnTo>
                      <a:lnTo>
                        <a:pt x="2031" y="2029"/>
                      </a:lnTo>
                      <a:lnTo>
                        <a:pt x="2353" y="72"/>
                      </a:lnTo>
                      <a:cubicBezTo>
                        <a:pt x="2353" y="72"/>
                        <a:pt x="2056" y="1"/>
                        <a:pt x="1667" y="1"/>
                      </a:cubicBezTo>
                      <a:close/>
                    </a:path>
                  </a:pathLst>
                </a:custGeom>
                <a:solidFill>
                  <a:srgbClr val="9F5D5A"/>
                </a:solidFill>
                <a:ln cap="flat" cmpd="sng" w="9525">
                  <a:solidFill>
                    <a:srgbClr val="9F5D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4"/>
                <p:cNvSpPr/>
                <p:nvPr/>
              </p:nvSpPr>
              <p:spPr>
                <a:xfrm>
                  <a:off x="803560" y="2999200"/>
                  <a:ext cx="97424" cy="129158"/>
                </a:xfrm>
                <a:custGeom>
                  <a:rect b="b" l="l" r="r" t="t"/>
                  <a:pathLst>
                    <a:path extrusionOk="0" h="2153" w="1624">
                      <a:moveTo>
                        <a:pt x="323" y="0"/>
                      </a:moveTo>
                      <a:lnTo>
                        <a:pt x="1" y="1957"/>
                      </a:lnTo>
                      <a:lnTo>
                        <a:pt x="549" y="2129"/>
                      </a:lnTo>
                      <a:cubicBezTo>
                        <a:pt x="602" y="2145"/>
                        <a:pt x="655" y="2152"/>
                        <a:pt x="708" y="2152"/>
                      </a:cubicBezTo>
                      <a:cubicBezTo>
                        <a:pt x="934" y="2152"/>
                        <a:pt x="1144" y="2015"/>
                        <a:pt x="1231" y="1796"/>
                      </a:cubicBezTo>
                      <a:lnTo>
                        <a:pt x="1516" y="1086"/>
                      </a:lnTo>
                      <a:cubicBezTo>
                        <a:pt x="1623" y="801"/>
                        <a:pt x="1486" y="484"/>
                        <a:pt x="1205" y="365"/>
                      </a:cubicBezTo>
                      <a:lnTo>
                        <a:pt x="323" y="0"/>
                      </a:lnTo>
                      <a:close/>
                    </a:path>
                  </a:pathLst>
                </a:custGeom>
                <a:solidFill>
                  <a:srgbClr val="9F5D5A"/>
                </a:solidFill>
                <a:ln cap="flat" cmpd="sng" w="9525">
                  <a:solidFill>
                    <a:srgbClr val="9F5D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4"/>
                <p:cNvSpPr/>
                <p:nvPr/>
              </p:nvSpPr>
              <p:spPr>
                <a:xfrm>
                  <a:off x="428143" y="2219573"/>
                  <a:ext cx="412311" cy="454364"/>
                </a:xfrm>
                <a:custGeom>
                  <a:rect b="b" l="l" r="r" t="t"/>
                  <a:pathLst>
                    <a:path extrusionOk="0" h="7574" w="6873">
                      <a:moveTo>
                        <a:pt x="4646" y="0"/>
                      </a:moveTo>
                      <a:cubicBezTo>
                        <a:pt x="4242" y="0"/>
                        <a:pt x="3802" y="100"/>
                        <a:pt x="3369" y="313"/>
                      </a:cubicBezTo>
                      <a:cubicBezTo>
                        <a:pt x="1482" y="1240"/>
                        <a:pt x="0" y="4272"/>
                        <a:pt x="0" y="4272"/>
                      </a:cubicBezTo>
                      <a:lnTo>
                        <a:pt x="3077" y="7573"/>
                      </a:lnTo>
                      <a:cubicBezTo>
                        <a:pt x="3077" y="7573"/>
                        <a:pt x="6873" y="3535"/>
                        <a:pt x="6308" y="1123"/>
                      </a:cubicBezTo>
                      <a:cubicBezTo>
                        <a:pt x="6140" y="413"/>
                        <a:pt x="5467" y="0"/>
                        <a:pt x="46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4"/>
                <p:cNvSpPr/>
                <p:nvPr/>
              </p:nvSpPr>
              <p:spPr>
                <a:xfrm>
                  <a:off x="796421" y="1930242"/>
                  <a:ext cx="295271" cy="428749"/>
                </a:xfrm>
                <a:custGeom>
                  <a:rect b="b" l="l" r="r" t="t"/>
                  <a:pathLst>
                    <a:path extrusionOk="0" h="7147" w="4922">
                      <a:moveTo>
                        <a:pt x="395" y="0"/>
                      </a:moveTo>
                      <a:cubicBezTo>
                        <a:pt x="661" y="1331"/>
                        <a:pt x="932" y="3775"/>
                        <a:pt x="1" y="4664"/>
                      </a:cubicBezTo>
                      <a:cubicBezTo>
                        <a:pt x="1429" y="5257"/>
                        <a:pt x="2741" y="6096"/>
                        <a:pt x="3878" y="7146"/>
                      </a:cubicBezTo>
                      <a:cubicBezTo>
                        <a:pt x="4922" y="5306"/>
                        <a:pt x="4161" y="4648"/>
                        <a:pt x="4161" y="4648"/>
                      </a:cubicBezTo>
                      <a:cubicBezTo>
                        <a:pt x="2671" y="4300"/>
                        <a:pt x="2706" y="3196"/>
                        <a:pt x="2961" y="2160"/>
                      </a:cubicBezTo>
                      <a:lnTo>
                        <a:pt x="395" y="0"/>
                      </a:lnTo>
                      <a:close/>
                    </a:path>
                  </a:pathLst>
                </a:custGeom>
                <a:solidFill>
                  <a:srgbClr val="9F5D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4"/>
                <p:cNvSpPr/>
                <p:nvPr/>
              </p:nvSpPr>
              <p:spPr>
                <a:xfrm>
                  <a:off x="866729" y="1969596"/>
                  <a:ext cx="106662" cy="89685"/>
                </a:xfrm>
                <a:custGeom>
                  <a:rect b="b" l="l" r="r" t="t"/>
                  <a:pathLst>
                    <a:path extrusionOk="0" h="1495" w="1778">
                      <a:moveTo>
                        <a:pt x="1" y="0"/>
                      </a:moveTo>
                      <a:lnTo>
                        <a:pt x="813" y="682"/>
                      </a:lnTo>
                      <a:lnTo>
                        <a:pt x="3" y="0"/>
                      </a:lnTo>
                      <a:close/>
                      <a:moveTo>
                        <a:pt x="813" y="682"/>
                      </a:moveTo>
                      <a:lnTo>
                        <a:pt x="1777" y="1494"/>
                      </a:lnTo>
                      <a:lnTo>
                        <a:pt x="1777" y="1492"/>
                      </a:lnTo>
                      <a:lnTo>
                        <a:pt x="813" y="682"/>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4"/>
                <p:cNvSpPr/>
                <p:nvPr/>
              </p:nvSpPr>
              <p:spPr>
                <a:xfrm>
                  <a:off x="836794" y="1944340"/>
                  <a:ext cx="136597" cy="182730"/>
                </a:xfrm>
                <a:custGeom>
                  <a:rect b="b" l="l" r="r" t="t"/>
                  <a:pathLst>
                    <a:path extrusionOk="0" h="3046" w="2277">
                      <a:moveTo>
                        <a:pt x="0" y="1"/>
                      </a:moveTo>
                      <a:lnTo>
                        <a:pt x="0" y="1"/>
                      </a:lnTo>
                      <a:cubicBezTo>
                        <a:pt x="23" y="792"/>
                        <a:pt x="215" y="1572"/>
                        <a:pt x="565" y="2286"/>
                      </a:cubicBezTo>
                      <a:cubicBezTo>
                        <a:pt x="808" y="2774"/>
                        <a:pt x="1476" y="2994"/>
                        <a:pt x="2150" y="3045"/>
                      </a:cubicBezTo>
                      <a:cubicBezTo>
                        <a:pt x="2132" y="2665"/>
                        <a:pt x="2174" y="2284"/>
                        <a:pt x="2276" y="1918"/>
                      </a:cubicBezTo>
                      <a:lnTo>
                        <a:pt x="502" y="423"/>
                      </a:lnTo>
                      <a:lnTo>
                        <a:pt x="0" y="1"/>
                      </a:lnTo>
                      <a:close/>
                    </a:path>
                  </a:pathLst>
                </a:custGeom>
                <a:solidFill>
                  <a:srgbClr val="6632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4"/>
                <p:cNvSpPr/>
                <p:nvPr/>
              </p:nvSpPr>
              <p:spPr>
                <a:xfrm>
                  <a:off x="672482" y="1599939"/>
                  <a:ext cx="425689" cy="502536"/>
                </a:xfrm>
                <a:custGeom>
                  <a:rect b="b" l="l" r="r" t="t"/>
                  <a:pathLst>
                    <a:path extrusionOk="0" h="8377" w="7096">
                      <a:moveTo>
                        <a:pt x="3222" y="1"/>
                      </a:moveTo>
                      <a:cubicBezTo>
                        <a:pt x="2347" y="1"/>
                        <a:pt x="1505" y="377"/>
                        <a:pt x="921" y="1050"/>
                      </a:cubicBezTo>
                      <a:cubicBezTo>
                        <a:pt x="230" y="1848"/>
                        <a:pt x="1" y="2950"/>
                        <a:pt x="318" y="3958"/>
                      </a:cubicBezTo>
                      <a:lnTo>
                        <a:pt x="330" y="3958"/>
                      </a:lnTo>
                      <a:cubicBezTo>
                        <a:pt x="986" y="6094"/>
                        <a:pt x="1198" y="7010"/>
                        <a:pt x="2569" y="7864"/>
                      </a:cubicBezTo>
                      <a:cubicBezTo>
                        <a:pt x="3129" y="8216"/>
                        <a:pt x="3723" y="8377"/>
                        <a:pt x="4290" y="8377"/>
                      </a:cubicBezTo>
                      <a:cubicBezTo>
                        <a:pt x="5786" y="8377"/>
                        <a:pt x="7095" y="7259"/>
                        <a:pt x="7095" y="5602"/>
                      </a:cubicBezTo>
                      <a:cubicBezTo>
                        <a:pt x="7095" y="3547"/>
                        <a:pt x="6031" y="401"/>
                        <a:pt x="3715" y="41"/>
                      </a:cubicBezTo>
                      <a:cubicBezTo>
                        <a:pt x="3550" y="14"/>
                        <a:pt x="3386" y="1"/>
                        <a:pt x="3222" y="1"/>
                      </a:cubicBezTo>
                      <a:close/>
                    </a:path>
                  </a:pathLst>
                </a:custGeom>
                <a:solidFill>
                  <a:srgbClr val="9F5D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4"/>
                <p:cNvSpPr/>
                <p:nvPr/>
              </p:nvSpPr>
              <p:spPr>
                <a:xfrm>
                  <a:off x="606253" y="1519553"/>
                  <a:ext cx="506316" cy="364439"/>
                </a:xfrm>
                <a:custGeom>
                  <a:rect b="b" l="l" r="r" t="t"/>
                  <a:pathLst>
                    <a:path extrusionOk="0" h="6075" w="8440">
                      <a:moveTo>
                        <a:pt x="4881" y="1"/>
                      </a:moveTo>
                      <a:cubicBezTo>
                        <a:pt x="4231" y="1"/>
                        <a:pt x="3517" y="208"/>
                        <a:pt x="2837" y="832"/>
                      </a:cubicBezTo>
                      <a:cubicBezTo>
                        <a:pt x="2837" y="832"/>
                        <a:pt x="1084" y="1066"/>
                        <a:pt x="523" y="2296"/>
                      </a:cubicBezTo>
                      <a:cubicBezTo>
                        <a:pt x="1" y="3554"/>
                        <a:pt x="211" y="4997"/>
                        <a:pt x="1070" y="6055"/>
                      </a:cubicBezTo>
                      <a:cubicBezTo>
                        <a:pt x="1167" y="6068"/>
                        <a:pt x="1264" y="6075"/>
                        <a:pt x="1361" y="6075"/>
                      </a:cubicBezTo>
                      <a:cubicBezTo>
                        <a:pt x="2164" y="6075"/>
                        <a:pt x="2942" y="5627"/>
                        <a:pt x="3486" y="5023"/>
                      </a:cubicBezTo>
                      <a:cubicBezTo>
                        <a:pt x="4112" y="4294"/>
                        <a:pt x="4618" y="3473"/>
                        <a:pt x="4992" y="2588"/>
                      </a:cubicBezTo>
                      <a:cubicBezTo>
                        <a:pt x="5108" y="2553"/>
                        <a:pt x="5277" y="2533"/>
                        <a:pt x="5470" y="2533"/>
                      </a:cubicBezTo>
                      <a:cubicBezTo>
                        <a:pt x="5918" y="2533"/>
                        <a:pt x="6497" y="2641"/>
                        <a:pt x="6859" y="2926"/>
                      </a:cubicBezTo>
                      <a:cubicBezTo>
                        <a:pt x="7193" y="3242"/>
                        <a:pt x="7464" y="3617"/>
                        <a:pt x="7655" y="4033"/>
                      </a:cubicBezTo>
                      <a:cubicBezTo>
                        <a:pt x="8351" y="3804"/>
                        <a:pt x="8440" y="2978"/>
                        <a:pt x="8351" y="2618"/>
                      </a:cubicBezTo>
                      <a:cubicBezTo>
                        <a:pt x="8118" y="1701"/>
                        <a:pt x="7508" y="923"/>
                        <a:pt x="6670" y="480"/>
                      </a:cubicBezTo>
                      <a:cubicBezTo>
                        <a:pt x="6237" y="253"/>
                        <a:pt x="5597" y="1"/>
                        <a:pt x="4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4"/>
                <p:cNvSpPr/>
                <p:nvPr/>
              </p:nvSpPr>
              <p:spPr>
                <a:xfrm>
                  <a:off x="660304" y="1843917"/>
                  <a:ext cx="102703" cy="121660"/>
                </a:xfrm>
                <a:custGeom>
                  <a:rect b="b" l="l" r="r" t="t"/>
                  <a:pathLst>
                    <a:path extrusionOk="0" h="2028" w="1712">
                      <a:moveTo>
                        <a:pt x="734" y="0"/>
                      </a:moveTo>
                      <a:cubicBezTo>
                        <a:pt x="346" y="0"/>
                        <a:pt x="21" y="307"/>
                        <a:pt x="5" y="701"/>
                      </a:cubicBezTo>
                      <a:cubicBezTo>
                        <a:pt x="1" y="795"/>
                        <a:pt x="15" y="891"/>
                        <a:pt x="50" y="982"/>
                      </a:cubicBezTo>
                      <a:cubicBezTo>
                        <a:pt x="173" y="1397"/>
                        <a:pt x="458" y="1747"/>
                        <a:pt x="843" y="1948"/>
                      </a:cubicBezTo>
                      <a:cubicBezTo>
                        <a:pt x="949" y="2003"/>
                        <a:pt x="1049" y="2027"/>
                        <a:pt x="1140" y="2027"/>
                      </a:cubicBezTo>
                      <a:cubicBezTo>
                        <a:pt x="1487" y="2027"/>
                        <a:pt x="1712" y="1673"/>
                        <a:pt x="1677" y="1248"/>
                      </a:cubicBezTo>
                      <a:cubicBezTo>
                        <a:pt x="1637" y="762"/>
                        <a:pt x="1327" y="41"/>
                        <a:pt x="769" y="1"/>
                      </a:cubicBezTo>
                      <a:cubicBezTo>
                        <a:pt x="757" y="1"/>
                        <a:pt x="746" y="0"/>
                        <a:pt x="734" y="0"/>
                      </a:cubicBezTo>
                      <a:close/>
                    </a:path>
                  </a:pathLst>
                </a:custGeom>
                <a:solidFill>
                  <a:srgbClr val="9F5D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4"/>
                <p:cNvSpPr/>
                <p:nvPr/>
              </p:nvSpPr>
              <p:spPr>
                <a:xfrm>
                  <a:off x="888986" y="1802104"/>
                  <a:ext cx="29755" cy="39173"/>
                </a:xfrm>
                <a:custGeom>
                  <a:rect b="b" l="l" r="r" t="t"/>
                  <a:pathLst>
                    <a:path extrusionOk="0" h="653" w="496">
                      <a:moveTo>
                        <a:pt x="174" y="0"/>
                      </a:moveTo>
                      <a:cubicBezTo>
                        <a:pt x="59" y="0"/>
                        <a:pt x="1" y="177"/>
                        <a:pt x="41" y="367"/>
                      </a:cubicBezTo>
                      <a:cubicBezTo>
                        <a:pt x="80" y="533"/>
                        <a:pt x="196" y="652"/>
                        <a:pt x="305" y="652"/>
                      </a:cubicBezTo>
                      <a:cubicBezTo>
                        <a:pt x="311" y="652"/>
                        <a:pt x="317" y="652"/>
                        <a:pt x="323" y="651"/>
                      </a:cubicBezTo>
                      <a:cubicBezTo>
                        <a:pt x="435" y="637"/>
                        <a:pt x="496" y="458"/>
                        <a:pt x="456" y="283"/>
                      </a:cubicBezTo>
                      <a:cubicBezTo>
                        <a:pt x="416" y="107"/>
                        <a:pt x="286"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4"/>
                <p:cNvSpPr/>
                <p:nvPr/>
              </p:nvSpPr>
              <p:spPr>
                <a:xfrm>
                  <a:off x="1008485" y="1771929"/>
                  <a:ext cx="29995" cy="39413"/>
                </a:xfrm>
                <a:custGeom>
                  <a:rect b="b" l="l" r="r" t="t"/>
                  <a:pathLst>
                    <a:path extrusionOk="0" h="657" w="500">
                      <a:moveTo>
                        <a:pt x="194" y="0"/>
                      </a:moveTo>
                      <a:cubicBezTo>
                        <a:pt x="188" y="0"/>
                        <a:pt x="182" y="0"/>
                        <a:pt x="175" y="1"/>
                      </a:cubicBezTo>
                      <a:cubicBezTo>
                        <a:pt x="61" y="15"/>
                        <a:pt x="0" y="207"/>
                        <a:pt x="42" y="384"/>
                      </a:cubicBezTo>
                      <a:cubicBezTo>
                        <a:pt x="78" y="544"/>
                        <a:pt x="186" y="657"/>
                        <a:pt x="291" y="657"/>
                      </a:cubicBezTo>
                      <a:cubicBezTo>
                        <a:pt x="302" y="657"/>
                        <a:pt x="313" y="655"/>
                        <a:pt x="325" y="652"/>
                      </a:cubicBezTo>
                      <a:cubicBezTo>
                        <a:pt x="441" y="624"/>
                        <a:pt x="500" y="463"/>
                        <a:pt x="458" y="286"/>
                      </a:cubicBezTo>
                      <a:cubicBezTo>
                        <a:pt x="418" y="116"/>
                        <a:pt x="305" y="0"/>
                        <a:pt x="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4"/>
                <p:cNvSpPr/>
                <p:nvPr/>
              </p:nvSpPr>
              <p:spPr>
                <a:xfrm>
                  <a:off x="1016164" y="1760651"/>
                  <a:ext cx="23756" cy="15837"/>
                </a:xfrm>
                <a:custGeom>
                  <a:rect b="b" l="l" r="r" t="t"/>
                  <a:pathLst>
                    <a:path extrusionOk="0" h="264" w="396">
                      <a:moveTo>
                        <a:pt x="395" y="0"/>
                      </a:moveTo>
                      <a:lnTo>
                        <a:pt x="1" y="224"/>
                      </a:lnTo>
                      <a:cubicBezTo>
                        <a:pt x="45" y="252"/>
                        <a:pt x="85" y="264"/>
                        <a:pt x="122" y="264"/>
                      </a:cubicBezTo>
                      <a:cubicBezTo>
                        <a:pt x="299" y="264"/>
                        <a:pt x="395"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4"/>
                <p:cNvSpPr/>
                <p:nvPr/>
              </p:nvSpPr>
              <p:spPr>
                <a:xfrm>
                  <a:off x="984669" y="1820581"/>
                  <a:ext cx="53691" cy="74688"/>
                </a:xfrm>
                <a:custGeom>
                  <a:rect b="b" l="l" r="r" t="t"/>
                  <a:pathLst>
                    <a:path extrusionOk="0" h="1245" w="895">
                      <a:moveTo>
                        <a:pt x="0" y="0"/>
                      </a:moveTo>
                      <a:lnTo>
                        <a:pt x="294" y="1244"/>
                      </a:lnTo>
                      <a:cubicBezTo>
                        <a:pt x="297" y="1245"/>
                        <a:pt x="300" y="1245"/>
                        <a:pt x="303" y="1245"/>
                      </a:cubicBezTo>
                      <a:cubicBezTo>
                        <a:pt x="531" y="1245"/>
                        <a:pt x="745" y="1149"/>
                        <a:pt x="894" y="978"/>
                      </a:cubicBezTo>
                      <a:cubicBezTo>
                        <a:pt x="554" y="696"/>
                        <a:pt x="252" y="364"/>
                        <a:pt x="0" y="0"/>
                      </a:cubicBezTo>
                      <a:close/>
                    </a:path>
                  </a:pathLst>
                </a:custGeom>
                <a:solidFill>
                  <a:srgbClr val="8A2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4"/>
                <p:cNvSpPr/>
                <p:nvPr/>
              </p:nvSpPr>
              <p:spPr>
                <a:xfrm>
                  <a:off x="890005" y="1915965"/>
                  <a:ext cx="86985" cy="24656"/>
                </a:xfrm>
                <a:custGeom>
                  <a:rect b="b" l="l" r="r" t="t"/>
                  <a:pathLst>
                    <a:path extrusionOk="0" h="411" w="1450">
                      <a:moveTo>
                        <a:pt x="74" y="1"/>
                      </a:moveTo>
                      <a:cubicBezTo>
                        <a:pt x="33" y="1"/>
                        <a:pt x="0" y="51"/>
                        <a:pt x="31" y="89"/>
                      </a:cubicBezTo>
                      <a:cubicBezTo>
                        <a:pt x="300" y="300"/>
                        <a:pt x="629" y="411"/>
                        <a:pt x="963" y="411"/>
                      </a:cubicBezTo>
                      <a:cubicBezTo>
                        <a:pt x="1113" y="411"/>
                        <a:pt x="1264" y="389"/>
                        <a:pt x="1410" y="343"/>
                      </a:cubicBezTo>
                      <a:lnTo>
                        <a:pt x="1427" y="336"/>
                      </a:lnTo>
                      <a:cubicBezTo>
                        <a:pt x="1443" y="322"/>
                        <a:pt x="1450" y="301"/>
                        <a:pt x="1445" y="280"/>
                      </a:cubicBezTo>
                      <a:cubicBezTo>
                        <a:pt x="1439" y="256"/>
                        <a:pt x="1418" y="241"/>
                        <a:pt x="1395" y="241"/>
                      </a:cubicBezTo>
                      <a:cubicBezTo>
                        <a:pt x="1391" y="241"/>
                        <a:pt x="1387" y="242"/>
                        <a:pt x="1382" y="243"/>
                      </a:cubicBezTo>
                      <a:cubicBezTo>
                        <a:pt x="1247" y="283"/>
                        <a:pt x="1109" y="303"/>
                        <a:pt x="971" y="303"/>
                      </a:cubicBezTo>
                      <a:cubicBezTo>
                        <a:pt x="661" y="303"/>
                        <a:pt x="355" y="202"/>
                        <a:pt x="103" y="9"/>
                      </a:cubicBezTo>
                      <a:cubicBezTo>
                        <a:pt x="93" y="3"/>
                        <a:pt x="83" y="1"/>
                        <a:pt x="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4"/>
                <p:cNvSpPr/>
                <p:nvPr/>
              </p:nvSpPr>
              <p:spPr>
                <a:xfrm>
                  <a:off x="843693" y="1743614"/>
                  <a:ext cx="54171" cy="46672"/>
                </a:xfrm>
                <a:custGeom>
                  <a:rect b="b" l="l" r="r" t="t"/>
                  <a:pathLst>
                    <a:path extrusionOk="0" h="778" w="903">
                      <a:moveTo>
                        <a:pt x="787" y="0"/>
                      </a:moveTo>
                      <a:cubicBezTo>
                        <a:pt x="781" y="0"/>
                        <a:pt x="776" y="1"/>
                        <a:pt x="770" y="2"/>
                      </a:cubicBezTo>
                      <a:cubicBezTo>
                        <a:pt x="436" y="79"/>
                        <a:pt x="158" y="312"/>
                        <a:pt x="28" y="630"/>
                      </a:cubicBezTo>
                      <a:cubicBezTo>
                        <a:pt x="0" y="706"/>
                        <a:pt x="62" y="778"/>
                        <a:pt x="131" y="778"/>
                      </a:cubicBezTo>
                      <a:cubicBezTo>
                        <a:pt x="150" y="778"/>
                        <a:pt x="170" y="772"/>
                        <a:pt x="189" y="760"/>
                      </a:cubicBezTo>
                      <a:cubicBezTo>
                        <a:pt x="203" y="746"/>
                        <a:pt x="214" y="732"/>
                        <a:pt x="224" y="714"/>
                      </a:cubicBezTo>
                      <a:cubicBezTo>
                        <a:pt x="326" y="464"/>
                        <a:pt x="541" y="277"/>
                        <a:pt x="803" y="212"/>
                      </a:cubicBezTo>
                      <a:cubicBezTo>
                        <a:pt x="861" y="202"/>
                        <a:pt x="903" y="149"/>
                        <a:pt x="894" y="90"/>
                      </a:cubicBezTo>
                      <a:cubicBezTo>
                        <a:pt x="883" y="38"/>
                        <a:pt x="838" y="0"/>
                        <a:pt x="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4"/>
                <p:cNvSpPr/>
                <p:nvPr/>
              </p:nvSpPr>
              <p:spPr>
                <a:xfrm>
                  <a:off x="985509" y="1715599"/>
                  <a:ext cx="62930" cy="28615"/>
                </a:xfrm>
                <a:custGeom>
                  <a:rect b="b" l="l" r="r" t="t"/>
                  <a:pathLst>
                    <a:path extrusionOk="0" h="477" w="1049">
                      <a:moveTo>
                        <a:pt x="269" y="1"/>
                      </a:moveTo>
                      <a:cubicBezTo>
                        <a:pt x="210" y="1"/>
                        <a:pt x="150" y="6"/>
                        <a:pt x="91" y="16"/>
                      </a:cubicBezTo>
                      <a:cubicBezTo>
                        <a:pt x="35" y="30"/>
                        <a:pt x="0" y="86"/>
                        <a:pt x="12" y="144"/>
                      </a:cubicBezTo>
                      <a:cubicBezTo>
                        <a:pt x="26" y="192"/>
                        <a:pt x="69" y="224"/>
                        <a:pt x="117" y="224"/>
                      </a:cubicBezTo>
                      <a:cubicBezTo>
                        <a:pt x="125" y="224"/>
                        <a:pt x="134" y="223"/>
                        <a:pt x="143" y="221"/>
                      </a:cubicBezTo>
                      <a:cubicBezTo>
                        <a:pt x="189" y="213"/>
                        <a:pt x="235" y="210"/>
                        <a:pt x="281" y="210"/>
                      </a:cubicBezTo>
                      <a:cubicBezTo>
                        <a:pt x="501" y="210"/>
                        <a:pt x="716" y="296"/>
                        <a:pt x="876" y="452"/>
                      </a:cubicBezTo>
                      <a:cubicBezTo>
                        <a:pt x="895" y="469"/>
                        <a:pt x="919" y="477"/>
                        <a:pt x="943" y="477"/>
                      </a:cubicBezTo>
                      <a:cubicBezTo>
                        <a:pt x="961" y="477"/>
                        <a:pt x="978" y="473"/>
                        <a:pt x="995" y="464"/>
                      </a:cubicBezTo>
                      <a:lnTo>
                        <a:pt x="1009" y="450"/>
                      </a:lnTo>
                      <a:cubicBezTo>
                        <a:pt x="1049" y="408"/>
                        <a:pt x="1049" y="342"/>
                        <a:pt x="1009" y="300"/>
                      </a:cubicBezTo>
                      <a:cubicBezTo>
                        <a:pt x="809" y="106"/>
                        <a:pt x="543"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4"/>
                <p:cNvSpPr/>
                <p:nvPr/>
              </p:nvSpPr>
              <p:spPr>
                <a:xfrm>
                  <a:off x="896424" y="1788907"/>
                  <a:ext cx="23876" cy="15897"/>
                </a:xfrm>
                <a:custGeom>
                  <a:rect b="b" l="l" r="r" t="t"/>
                  <a:pathLst>
                    <a:path extrusionOk="0" h="265" w="398">
                      <a:moveTo>
                        <a:pt x="397" y="1"/>
                      </a:moveTo>
                      <a:lnTo>
                        <a:pt x="1" y="225"/>
                      </a:lnTo>
                      <a:cubicBezTo>
                        <a:pt x="45" y="253"/>
                        <a:pt x="86" y="264"/>
                        <a:pt x="123" y="264"/>
                      </a:cubicBezTo>
                      <a:cubicBezTo>
                        <a:pt x="302" y="264"/>
                        <a:pt x="397"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144" name="Google Shape;2144;p44"/>
          <p:cNvGrpSpPr/>
          <p:nvPr/>
        </p:nvGrpSpPr>
        <p:grpSpPr>
          <a:xfrm>
            <a:off x="7542536" y="1104404"/>
            <a:ext cx="429035" cy="363125"/>
            <a:chOff x="1405632" y="2264654"/>
            <a:chExt cx="358455" cy="303388"/>
          </a:xfrm>
        </p:grpSpPr>
        <p:sp>
          <p:nvSpPr>
            <p:cNvPr id="2145" name="Google Shape;2145;p44"/>
            <p:cNvSpPr/>
            <p:nvPr/>
          </p:nvSpPr>
          <p:spPr>
            <a:xfrm>
              <a:off x="1405632" y="2318855"/>
              <a:ext cx="358455" cy="249186"/>
            </a:xfrm>
            <a:custGeom>
              <a:rect b="b" l="l" r="r" t="t"/>
              <a:pathLst>
                <a:path extrusionOk="0" h="11236" w="16163">
                  <a:moveTo>
                    <a:pt x="5641" y="475"/>
                  </a:moveTo>
                  <a:cubicBezTo>
                    <a:pt x="5660" y="475"/>
                    <a:pt x="5679" y="477"/>
                    <a:pt x="5698" y="482"/>
                  </a:cubicBezTo>
                  <a:cubicBezTo>
                    <a:pt x="5816" y="512"/>
                    <a:pt x="5897" y="616"/>
                    <a:pt x="5897" y="737"/>
                  </a:cubicBezTo>
                  <a:lnTo>
                    <a:pt x="5897" y="983"/>
                  </a:lnTo>
                  <a:lnTo>
                    <a:pt x="5392" y="983"/>
                  </a:lnTo>
                  <a:lnTo>
                    <a:pt x="5392" y="731"/>
                  </a:lnTo>
                  <a:cubicBezTo>
                    <a:pt x="5392" y="586"/>
                    <a:pt x="5506" y="475"/>
                    <a:pt x="5641" y="475"/>
                  </a:cubicBezTo>
                  <a:close/>
                  <a:moveTo>
                    <a:pt x="5897" y="2414"/>
                  </a:moveTo>
                  <a:lnTo>
                    <a:pt x="5897" y="4894"/>
                  </a:lnTo>
                  <a:lnTo>
                    <a:pt x="2481" y="4894"/>
                  </a:lnTo>
                  <a:lnTo>
                    <a:pt x="3383" y="2414"/>
                  </a:lnTo>
                  <a:close/>
                  <a:moveTo>
                    <a:pt x="6863" y="1444"/>
                  </a:moveTo>
                  <a:lnTo>
                    <a:pt x="6863" y="5864"/>
                  </a:lnTo>
                  <a:lnTo>
                    <a:pt x="1538" y="5864"/>
                  </a:lnTo>
                  <a:lnTo>
                    <a:pt x="2245" y="5359"/>
                  </a:lnTo>
                  <a:lnTo>
                    <a:pt x="6122" y="5359"/>
                  </a:lnTo>
                  <a:cubicBezTo>
                    <a:pt x="6254" y="5359"/>
                    <a:pt x="6358" y="5251"/>
                    <a:pt x="6358" y="5120"/>
                  </a:cubicBezTo>
                  <a:lnTo>
                    <a:pt x="6358" y="2185"/>
                  </a:lnTo>
                  <a:cubicBezTo>
                    <a:pt x="6358" y="2053"/>
                    <a:pt x="6254" y="1949"/>
                    <a:pt x="6122" y="1949"/>
                  </a:cubicBezTo>
                  <a:lnTo>
                    <a:pt x="3571" y="1949"/>
                  </a:lnTo>
                  <a:cubicBezTo>
                    <a:pt x="3676" y="1683"/>
                    <a:pt x="3911" y="1444"/>
                    <a:pt x="4221" y="1444"/>
                  </a:cubicBezTo>
                  <a:close/>
                  <a:moveTo>
                    <a:pt x="6863" y="6325"/>
                  </a:moveTo>
                  <a:lnTo>
                    <a:pt x="6863" y="6829"/>
                  </a:lnTo>
                  <a:lnTo>
                    <a:pt x="993" y="6829"/>
                  </a:lnTo>
                  <a:cubicBezTo>
                    <a:pt x="983" y="6671"/>
                    <a:pt x="993" y="6463"/>
                    <a:pt x="1050" y="6325"/>
                  </a:cubicBezTo>
                  <a:close/>
                  <a:moveTo>
                    <a:pt x="15698" y="6325"/>
                  </a:moveTo>
                  <a:lnTo>
                    <a:pt x="15698" y="6829"/>
                  </a:lnTo>
                  <a:lnTo>
                    <a:pt x="7368" y="6829"/>
                  </a:lnTo>
                  <a:lnTo>
                    <a:pt x="7368" y="6325"/>
                  </a:lnTo>
                  <a:close/>
                  <a:moveTo>
                    <a:pt x="6863" y="7334"/>
                  </a:moveTo>
                  <a:lnTo>
                    <a:pt x="6863" y="8809"/>
                  </a:lnTo>
                  <a:lnTo>
                    <a:pt x="5207" y="8809"/>
                  </a:lnTo>
                  <a:cubicBezTo>
                    <a:pt x="4894" y="8174"/>
                    <a:pt x="4285" y="7857"/>
                    <a:pt x="3676" y="7857"/>
                  </a:cubicBezTo>
                  <a:cubicBezTo>
                    <a:pt x="3066" y="7857"/>
                    <a:pt x="2457" y="8174"/>
                    <a:pt x="2144" y="8809"/>
                  </a:cubicBezTo>
                  <a:lnTo>
                    <a:pt x="973" y="8809"/>
                  </a:lnTo>
                  <a:lnTo>
                    <a:pt x="973" y="7334"/>
                  </a:lnTo>
                  <a:close/>
                  <a:moveTo>
                    <a:pt x="15698" y="7334"/>
                  </a:moveTo>
                  <a:lnTo>
                    <a:pt x="15698" y="8809"/>
                  </a:lnTo>
                  <a:lnTo>
                    <a:pt x="14103" y="8809"/>
                  </a:lnTo>
                  <a:cubicBezTo>
                    <a:pt x="13790" y="8174"/>
                    <a:pt x="13181" y="7857"/>
                    <a:pt x="12573" y="7857"/>
                  </a:cubicBezTo>
                  <a:cubicBezTo>
                    <a:pt x="11965" y="7857"/>
                    <a:pt x="11356" y="8174"/>
                    <a:pt x="11043" y="8809"/>
                  </a:cubicBezTo>
                  <a:lnTo>
                    <a:pt x="7368" y="8809"/>
                  </a:lnTo>
                  <a:lnTo>
                    <a:pt x="7368" y="7334"/>
                  </a:lnTo>
                  <a:close/>
                  <a:moveTo>
                    <a:pt x="2026" y="9270"/>
                  </a:moveTo>
                  <a:cubicBezTo>
                    <a:pt x="1996" y="9451"/>
                    <a:pt x="1993" y="9637"/>
                    <a:pt x="2023" y="9818"/>
                  </a:cubicBezTo>
                  <a:lnTo>
                    <a:pt x="468" y="9818"/>
                  </a:lnTo>
                  <a:lnTo>
                    <a:pt x="468" y="9270"/>
                  </a:lnTo>
                  <a:close/>
                  <a:moveTo>
                    <a:pt x="15701" y="9270"/>
                  </a:moveTo>
                  <a:lnTo>
                    <a:pt x="15698" y="9818"/>
                  </a:lnTo>
                  <a:lnTo>
                    <a:pt x="14210" y="9818"/>
                  </a:lnTo>
                  <a:cubicBezTo>
                    <a:pt x="14237" y="9637"/>
                    <a:pt x="14237" y="9451"/>
                    <a:pt x="14207" y="9270"/>
                  </a:cubicBezTo>
                  <a:close/>
                  <a:moveTo>
                    <a:pt x="3665" y="8306"/>
                  </a:moveTo>
                  <a:cubicBezTo>
                    <a:pt x="4299" y="8306"/>
                    <a:pt x="4907" y="8798"/>
                    <a:pt x="4907" y="9542"/>
                  </a:cubicBezTo>
                  <a:cubicBezTo>
                    <a:pt x="4904" y="10222"/>
                    <a:pt x="4355" y="10774"/>
                    <a:pt x="3672" y="10774"/>
                  </a:cubicBezTo>
                  <a:cubicBezTo>
                    <a:pt x="2575" y="10774"/>
                    <a:pt x="2023" y="9445"/>
                    <a:pt x="2800" y="8671"/>
                  </a:cubicBezTo>
                  <a:cubicBezTo>
                    <a:pt x="3052" y="8419"/>
                    <a:pt x="3362" y="8306"/>
                    <a:pt x="3665" y="8306"/>
                  </a:cubicBezTo>
                  <a:close/>
                  <a:moveTo>
                    <a:pt x="12547" y="8306"/>
                  </a:moveTo>
                  <a:cubicBezTo>
                    <a:pt x="13182" y="8306"/>
                    <a:pt x="13790" y="8798"/>
                    <a:pt x="13790" y="9542"/>
                  </a:cubicBezTo>
                  <a:cubicBezTo>
                    <a:pt x="13790" y="10222"/>
                    <a:pt x="13238" y="10774"/>
                    <a:pt x="12558" y="10774"/>
                  </a:cubicBezTo>
                  <a:cubicBezTo>
                    <a:pt x="11457" y="10774"/>
                    <a:pt x="10905" y="9448"/>
                    <a:pt x="11683" y="8671"/>
                  </a:cubicBezTo>
                  <a:cubicBezTo>
                    <a:pt x="11934" y="8419"/>
                    <a:pt x="12244" y="8306"/>
                    <a:pt x="12547" y="8306"/>
                  </a:cubicBezTo>
                  <a:close/>
                  <a:moveTo>
                    <a:pt x="5620" y="1"/>
                  </a:moveTo>
                  <a:cubicBezTo>
                    <a:pt x="5228" y="1"/>
                    <a:pt x="4890" y="317"/>
                    <a:pt x="4887" y="727"/>
                  </a:cubicBezTo>
                  <a:lnTo>
                    <a:pt x="4887" y="980"/>
                  </a:lnTo>
                  <a:lnTo>
                    <a:pt x="4214" y="980"/>
                  </a:lnTo>
                  <a:cubicBezTo>
                    <a:pt x="4214" y="980"/>
                    <a:pt x="3302" y="1286"/>
                    <a:pt x="3134" y="1744"/>
                  </a:cubicBezTo>
                  <a:lnTo>
                    <a:pt x="1959" y="4978"/>
                  </a:lnTo>
                  <a:lnTo>
                    <a:pt x="1006" y="5635"/>
                  </a:lnTo>
                  <a:cubicBezTo>
                    <a:pt x="683" y="5857"/>
                    <a:pt x="498" y="6227"/>
                    <a:pt x="512" y="6617"/>
                  </a:cubicBezTo>
                  <a:lnTo>
                    <a:pt x="512" y="8805"/>
                  </a:lnTo>
                  <a:lnTo>
                    <a:pt x="242" y="8805"/>
                  </a:lnTo>
                  <a:cubicBezTo>
                    <a:pt x="235" y="8804"/>
                    <a:pt x="228" y="8804"/>
                    <a:pt x="220" y="8804"/>
                  </a:cubicBezTo>
                  <a:cubicBezTo>
                    <a:pt x="102" y="8804"/>
                    <a:pt x="0" y="8904"/>
                    <a:pt x="7" y="9027"/>
                  </a:cubicBezTo>
                  <a:lnTo>
                    <a:pt x="7" y="10044"/>
                  </a:lnTo>
                  <a:cubicBezTo>
                    <a:pt x="3" y="10175"/>
                    <a:pt x="111" y="10279"/>
                    <a:pt x="242" y="10279"/>
                  </a:cubicBezTo>
                  <a:lnTo>
                    <a:pt x="2131" y="10279"/>
                  </a:lnTo>
                  <a:cubicBezTo>
                    <a:pt x="2420" y="10865"/>
                    <a:pt x="3019" y="11235"/>
                    <a:pt x="3672" y="11235"/>
                  </a:cubicBezTo>
                  <a:cubicBezTo>
                    <a:pt x="4328" y="11235"/>
                    <a:pt x="4924" y="10865"/>
                    <a:pt x="5217" y="10279"/>
                  </a:cubicBezTo>
                  <a:lnTo>
                    <a:pt x="6580" y="10279"/>
                  </a:lnTo>
                  <a:cubicBezTo>
                    <a:pt x="6583" y="10279"/>
                    <a:pt x="6585" y="10279"/>
                    <a:pt x="6587" y="10279"/>
                  </a:cubicBezTo>
                  <a:cubicBezTo>
                    <a:pt x="6699" y="10279"/>
                    <a:pt x="6796" y="10203"/>
                    <a:pt x="6819" y="10094"/>
                  </a:cubicBezTo>
                  <a:cubicBezTo>
                    <a:pt x="6849" y="9951"/>
                    <a:pt x="6738" y="9818"/>
                    <a:pt x="6592" y="9818"/>
                  </a:cubicBezTo>
                  <a:cubicBezTo>
                    <a:pt x="6591" y="9818"/>
                    <a:pt x="6589" y="9818"/>
                    <a:pt x="6587" y="9818"/>
                  </a:cubicBezTo>
                  <a:lnTo>
                    <a:pt x="5362" y="9818"/>
                  </a:lnTo>
                  <a:cubicBezTo>
                    <a:pt x="5389" y="9637"/>
                    <a:pt x="5385" y="9451"/>
                    <a:pt x="5358" y="9270"/>
                  </a:cubicBezTo>
                  <a:lnTo>
                    <a:pt x="10872" y="9270"/>
                  </a:lnTo>
                  <a:cubicBezTo>
                    <a:pt x="10845" y="9451"/>
                    <a:pt x="10841" y="9637"/>
                    <a:pt x="10868" y="9818"/>
                  </a:cubicBezTo>
                  <a:lnTo>
                    <a:pt x="7627" y="9818"/>
                  </a:lnTo>
                  <a:cubicBezTo>
                    <a:pt x="7625" y="9818"/>
                    <a:pt x="7622" y="9818"/>
                    <a:pt x="7620" y="9818"/>
                  </a:cubicBezTo>
                  <a:cubicBezTo>
                    <a:pt x="7508" y="9818"/>
                    <a:pt x="7411" y="9895"/>
                    <a:pt x="7388" y="10000"/>
                  </a:cubicBezTo>
                  <a:cubicBezTo>
                    <a:pt x="7358" y="10146"/>
                    <a:pt x="7469" y="10279"/>
                    <a:pt x="7615" y="10279"/>
                  </a:cubicBezTo>
                  <a:cubicBezTo>
                    <a:pt x="7617" y="10279"/>
                    <a:pt x="7618" y="10279"/>
                    <a:pt x="7620" y="10279"/>
                  </a:cubicBezTo>
                  <a:lnTo>
                    <a:pt x="11013" y="10279"/>
                  </a:lnTo>
                  <a:cubicBezTo>
                    <a:pt x="11306" y="10865"/>
                    <a:pt x="11901" y="11235"/>
                    <a:pt x="12558" y="11235"/>
                  </a:cubicBezTo>
                  <a:cubicBezTo>
                    <a:pt x="13211" y="11235"/>
                    <a:pt x="13810" y="10865"/>
                    <a:pt x="14103" y="10279"/>
                  </a:cubicBezTo>
                  <a:lnTo>
                    <a:pt x="15927" y="10279"/>
                  </a:lnTo>
                  <a:cubicBezTo>
                    <a:pt x="16055" y="10279"/>
                    <a:pt x="16162" y="10172"/>
                    <a:pt x="16162" y="10044"/>
                  </a:cubicBezTo>
                  <a:lnTo>
                    <a:pt x="16162" y="707"/>
                  </a:lnTo>
                  <a:cubicBezTo>
                    <a:pt x="16162" y="323"/>
                    <a:pt x="15849" y="14"/>
                    <a:pt x="15469" y="14"/>
                  </a:cubicBezTo>
                  <a:lnTo>
                    <a:pt x="13631" y="14"/>
                  </a:lnTo>
                  <a:cubicBezTo>
                    <a:pt x="13629" y="14"/>
                    <a:pt x="13627" y="14"/>
                    <a:pt x="13625" y="14"/>
                  </a:cubicBezTo>
                  <a:cubicBezTo>
                    <a:pt x="13507" y="14"/>
                    <a:pt x="13406" y="104"/>
                    <a:pt x="13389" y="226"/>
                  </a:cubicBezTo>
                  <a:cubicBezTo>
                    <a:pt x="13379" y="361"/>
                    <a:pt x="13483" y="475"/>
                    <a:pt x="13621" y="478"/>
                  </a:cubicBezTo>
                  <a:lnTo>
                    <a:pt x="15462" y="478"/>
                  </a:lnTo>
                  <a:cubicBezTo>
                    <a:pt x="15464" y="478"/>
                    <a:pt x="15466" y="478"/>
                    <a:pt x="15468" y="478"/>
                  </a:cubicBezTo>
                  <a:cubicBezTo>
                    <a:pt x="15597" y="478"/>
                    <a:pt x="15698" y="585"/>
                    <a:pt x="15698" y="714"/>
                  </a:cubicBezTo>
                  <a:lnTo>
                    <a:pt x="15698" y="5864"/>
                  </a:lnTo>
                  <a:lnTo>
                    <a:pt x="15193" y="5864"/>
                  </a:lnTo>
                  <a:lnTo>
                    <a:pt x="15193" y="1219"/>
                  </a:lnTo>
                  <a:cubicBezTo>
                    <a:pt x="15193" y="1090"/>
                    <a:pt x="15092" y="983"/>
                    <a:pt x="14964" y="983"/>
                  </a:cubicBezTo>
                  <a:cubicBezTo>
                    <a:pt x="14962" y="983"/>
                    <a:pt x="14960" y="983"/>
                    <a:pt x="14958" y="983"/>
                  </a:cubicBezTo>
                  <a:lnTo>
                    <a:pt x="8112" y="983"/>
                  </a:lnTo>
                  <a:cubicBezTo>
                    <a:pt x="7980" y="983"/>
                    <a:pt x="7876" y="1088"/>
                    <a:pt x="7876" y="1215"/>
                  </a:cubicBezTo>
                  <a:lnTo>
                    <a:pt x="7876" y="4618"/>
                  </a:lnTo>
                  <a:cubicBezTo>
                    <a:pt x="7873" y="4729"/>
                    <a:pt x="7950" y="4830"/>
                    <a:pt x="8061" y="4857"/>
                  </a:cubicBezTo>
                  <a:cubicBezTo>
                    <a:pt x="8076" y="4860"/>
                    <a:pt x="8090" y="4861"/>
                    <a:pt x="8105" y="4861"/>
                  </a:cubicBezTo>
                  <a:cubicBezTo>
                    <a:pt x="8232" y="4861"/>
                    <a:pt x="8340" y="4758"/>
                    <a:pt x="8337" y="4625"/>
                  </a:cubicBezTo>
                  <a:lnTo>
                    <a:pt x="8337" y="1444"/>
                  </a:lnTo>
                  <a:lnTo>
                    <a:pt x="14732" y="1444"/>
                  </a:lnTo>
                  <a:lnTo>
                    <a:pt x="14732" y="5864"/>
                  </a:lnTo>
                  <a:lnTo>
                    <a:pt x="8337" y="5864"/>
                  </a:lnTo>
                  <a:lnTo>
                    <a:pt x="8337" y="5662"/>
                  </a:lnTo>
                  <a:cubicBezTo>
                    <a:pt x="8340" y="5537"/>
                    <a:pt x="8250" y="5433"/>
                    <a:pt x="8128" y="5416"/>
                  </a:cubicBezTo>
                  <a:cubicBezTo>
                    <a:pt x="8122" y="5415"/>
                    <a:pt x="8116" y="5415"/>
                    <a:pt x="8111" y="5415"/>
                  </a:cubicBezTo>
                  <a:cubicBezTo>
                    <a:pt x="7980" y="5415"/>
                    <a:pt x="7873" y="5519"/>
                    <a:pt x="7876" y="5651"/>
                  </a:cubicBezTo>
                  <a:lnTo>
                    <a:pt x="7876" y="5864"/>
                  </a:lnTo>
                  <a:lnTo>
                    <a:pt x="7327" y="5864"/>
                  </a:lnTo>
                  <a:lnTo>
                    <a:pt x="7327" y="711"/>
                  </a:lnTo>
                  <a:cubicBezTo>
                    <a:pt x="7327" y="583"/>
                    <a:pt x="7432" y="478"/>
                    <a:pt x="7563" y="478"/>
                  </a:cubicBezTo>
                  <a:lnTo>
                    <a:pt x="12393" y="478"/>
                  </a:lnTo>
                  <a:cubicBezTo>
                    <a:pt x="12514" y="478"/>
                    <a:pt x="12618" y="387"/>
                    <a:pt x="12635" y="266"/>
                  </a:cubicBezTo>
                  <a:cubicBezTo>
                    <a:pt x="12645" y="132"/>
                    <a:pt x="12541" y="14"/>
                    <a:pt x="12403" y="14"/>
                  </a:cubicBezTo>
                  <a:lnTo>
                    <a:pt x="7573" y="14"/>
                  </a:lnTo>
                  <a:cubicBezTo>
                    <a:pt x="7183" y="14"/>
                    <a:pt x="6863" y="330"/>
                    <a:pt x="6863" y="724"/>
                  </a:cubicBezTo>
                  <a:lnTo>
                    <a:pt x="6863" y="983"/>
                  </a:lnTo>
                  <a:lnTo>
                    <a:pt x="6358" y="983"/>
                  </a:lnTo>
                  <a:lnTo>
                    <a:pt x="6358" y="744"/>
                  </a:lnTo>
                  <a:cubicBezTo>
                    <a:pt x="6358" y="418"/>
                    <a:pt x="6099" y="81"/>
                    <a:pt x="5776" y="17"/>
                  </a:cubicBezTo>
                  <a:cubicBezTo>
                    <a:pt x="5723" y="6"/>
                    <a:pt x="5671" y="1"/>
                    <a:pt x="5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4"/>
            <p:cNvSpPr/>
            <p:nvPr/>
          </p:nvSpPr>
          <p:spPr>
            <a:xfrm>
              <a:off x="1623127" y="2362079"/>
              <a:ext cx="75647" cy="75625"/>
            </a:xfrm>
            <a:custGeom>
              <a:rect b="b" l="l" r="r" t="t"/>
              <a:pathLst>
                <a:path extrusionOk="0" h="3410" w="3411">
                  <a:moveTo>
                    <a:pt x="1980" y="505"/>
                  </a:moveTo>
                  <a:lnTo>
                    <a:pt x="1980" y="1235"/>
                  </a:lnTo>
                  <a:cubicBezTo>
                    <a:pt x="1980" y="1367"/>
                    <a:pt x="2084" y="1471"/>
                    <a:pt x="2216" y="1474"/>
                  </a:cubicBezTo>
                  <a:lnTo>
                    <a:pt x="2946" y="1474"/>
                  </a:lnTo>
                  <a:lnTo>
                    <a:pt x="2946" y="1979"/>
                  </a:lnTo>
                  <a:lnTo>
                    <a:pt x="2216" y="1979"/>
                  </a:lnTo>
                  <a:cubicBezTo>
                    <a:pt x="2084" y="1979"/>
                    <a:pt x="1980" y="2084"/>
                    <a:pt x="1980" y="2215"/>
                  </a:cubicBezTo>
                  <a:lnTo>
                    <a:pt x="1980" y="2945"/>
                  </a:lnTo>
                  <a:lnTo>
                    <a:pt x="1431" y="2945"/>
                  </a:lnTo>
                  <a:lnTo>
                    <a:pt x="1431" y="2215"/>
                  </a:lnTo>
                  <a:cubicBezTo>
                    <a:pt x="1431" y="2086"/>
                    <a:pt x="1330" y="1979"/>
                    <a:pt x="1202" y="1979"/>
                  </a:cubicBezTo>
                  <a:cubicBezTo>
                    <a:pt x="1200" y="1979"/>
                    <a:pt x="1198" y="1979"/>
                    <a:pt x="1196" y="1979"/>
                  </a:cubicBezTo>
                  <a:lnTo>
                    <a:pt x="465" y="1979"/>
                  </a:lnTo>
                  <a:lnTo>
                    <a:pt x="465" y="1474"/>
                  </a:lnTo>
                  <a:lnTo>
                    <a:pt x="1196" y="1474"/>
                  </a:lnTo>
                  <a:cubicBezTo>
                    <a:pt x="1327" y="1474"/>
                    <a:pt x="1431" y="1367"/>
                    <a:pt x="1431" y="1235"/>
                  </a:cubicBezTo>
                  <a:lnTo>
                    <a:pt x="1431" y="505"/>
                  </a:lnTo>
                  <a:close/>
                  <a:moveTo>
                    <a:pt x="1206" y="0"/>
                  </a:moveTo>
                  <a:cubicBezTo>
                    <a:pt x="1075" y="0"/>
                    <a:pt x="970" y="104"/>
                    <a:pt x="970" y="236"/>
                  </a:cubicBezTo>
                  <a:lnTo>
                    <a:pt x="970" y="969"/>
                  </a:lnTo>
                  <a:lnTo>
                    <a:pt x="240" y="969"/>
                  </a:lnTo>
                  <a:cubicBezTo>
                    <a:pt x="109" y="969"/>
                    <a:pt x="1" y="1074"/>
                    <a:pt x="1" y="1205"/>
                  </a:cubicBezTo>
                  <a:lnTo>
                    <a:pt x="1" y="2205"/>
                  </a:lnTo>
                  <a:cubicBezTo>
                    <a:pt x="1" y="2333"/>
                    <a:pt x="109" y="2440"/>
                    <a:pt x="240" y="2440"/>
                  </a:cubicBezTo>
                  <a:lnTo>
                    <a:pt x="970" y="2440"/>
                  </a:lnTo>
                  <a:lnTo>
                    <a:pt x="970" y="3171"/>
                  </a:lnTo>
                  <a:cubicBezTo>
                    <a:pt x="970" y="3302"/>
                    <a:pt x="1075" y="3406"/>
                    <a:pt x="1206" y="3410"/>
                  </a:cubicBezTo>
                  <a:lnTo>
                    <a:pt x="2206" y="3410"/>
                  </a:lnTo>
                  <a:cubicBezTo>
                    <a:pt x="2337" y="3410"/>
                    <a:pt x="2441" y="3302"/>
                    <a:pt x="2441" y="3171"/>
                  </a:cubicBezTo>
                  <a:lnTo>
                    <a:pt x="2441" y="2440"/>
                  </a:lnTo>
                  <a:lnTo>
                    <a:pt x="3171" y="2440"/>
                  </a:lnTo>
                  <a:cubicBezTo>
                    <a:pt x="3303" y="2440"/>
                    <a:pt x="3410" y="2333"/>
                    <a:pt x="3410" y="2205"/>
                  </a:cubicBezTo>
                  <a:lnTo>
                    <a:pt x="3410" y="1205"/>
                  </a:lnTo>
                  <a:cubicBezTo>
                    <a:pt x="3410" y="1076"/>
                    <a:pt x="3306" y="969"/>
                    <a:pt x="3177" y="969"/>
                  </a:cubicBezTo>
                  <a:cubicBezTo>
                    <a:pt x="3175" y="969"/>
                    <a:pt x="3173" y="969"/>
                    <a:pt x="3171" y="969"/>
                  </a:cubicBezTo>
                  <a:lnTo>
                    <a:pt x="2441" y="969"/>
                  </a:lnTo>
                  <a:lnTo>
                    <a:pt x="2441" y="232"/>
                  </a:lnTo>
                  <a:cubicBezTo>
                    <a:pt x="2441" y="104"/>
                    <a:pt x="2337" y="0"/>
                    <a:pt x="22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4"/>
            <p:cNvSpPr/>
            <p:nvPr/>
          </p:nvSpPr>
          <p:spPr>
            <a:xfrm>
              <a:off x="1525213" y="2264654"/>
              <a:ext cx="10313" cy="31536"/>
            </a:xfrm>
            <a:custGeom>
              <a:rect b="b" l="l" r="r" t="t"/>
              <a:pathLst>
                <a:path extrusionOk="0" h="1422" w="465">
                  <a:moveTo>
                    <a:pt x="234" y="0"/>
                  </a:moveTo>
                  <a:cubicBezTo>
                    <a:pt x="104" y="0"/>
                    <a:pt x="0" y="101"/>
                    <a:pt x="0" y="233"/>
                  </a:cubicBezTo>
                  <a:lnTo>
                    <a:pt x="0" y="1192"/>
                  </a:lnTo>
                  <a:cubicBezTo>
                    <a:pt x="0" y="1320"/>
                    <a:pt x="104" y="1421"/>
                    <a:pt x="232" y="1421"/>
                  </a:cubicBezTo>
                  <a:cubicBezTo>
                    <a:pt x="357" y="1421"/>
                    <a:pt x="461" y="1320"/>
                    <a:pt x="461" y="1192"/>
                  </a:cubicBezTo>
                  <a:lnTo>
                    <a:pt x="461" y="243"/>
                  </a:lnTo>
                  <a:cubicBezTo>
                    <a:pt x="465" y="122"/>
                    <a:pt x="374" y="18"/>
                    <a:pt x="252" y="1"/>
                  </a:cubicBezTo>
                  <a:cubicBezTo>
                    <a:pt x="246" y="0"/>
                    <a:pt x="240" y="0"/>
                    <a:pt x="2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4"/>
            <p:cNvSpPr/>
            <p:nvPr/>
          </p:nvSpPr>
          <p:spPr>
            <a:xfrm>
              <a:off x="1479040" y="2286210"/>
              <a:ext cx="30538" cy="26103"/>
            </a:xfrm>
            <a:custGeom>
              <a:rect b="b" l="l" r="r" t="t"/>
              <a:pathLst>
                <a:path extrusionOk="0" h="1177" w="1377">
                  <a:moveTo>
                    <a:pt x="343" y="1"/>
                  </a:moveTo>
                  <a:cubicBezTo>
                    <a:pt x="158" y="1"/>
                    <a:pt x="1" y="239"/>
                    <a:pt x="174" y="412"/>
                  </a:cubicBezTo>
                  <a:lnTo>
                    <a:pt x="867" y="1102"/>
                  </a:lnTo>
                  <a:cubicBezTo>
                    <a:pt x="920" y="1155"/>
                    <a:pt x="978" y="1177"/>
                    <a:pt x="1034" y="1177"/>
                  </a:cubicBezTo>
                  <a:cubicBezTo>
                    <a:pt x="1219" y="1177"/>
                    <a:pt x="1377" y="938"/>
                    <a:pt x="1204" y="766"/>
                  </a:cubicBezTo>
                  <a:lnTo>
                    <a:pt x="510" y="76"/>
                  </a:lnTo>
                  <a:cubicBezTo>
                    <a:pt x="458" y="23"/>
                    <a:pt x="399" y="1"/>
                    <a:pt x="3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4"/>
            <p:cNvSpPr/>
            <p:nvPr/>
          </p:nvSpPr>
          <p:spPr>
            <a:xfrm>
              <a:off x="1551405" y="2286188"/>
              <a:ext cx="29984" cy="26036"/>
            </a:xfrm>
            <a:custGeom>
              <a:rect b="b" l="l" r="r" t="t"/>
              <a:pathLst>
                <a:path extrusionOk="0" h="1174" w="1352">
                  <a:moveTo>
                    <a:pt x="1008" y="0"/>
                  </a:moveTo>
                  <a:cubicBezTo>
                    <a:pt x="952" y="0"/>
                    <a:pt x="894" y="22"/>
                    <a:pt x="842" y="73"/>
                  </a:cubicBezTo>
                  <a:lnTo>
                    <a:pt x="149" y="767"/>
                  </a:lnTo>
                  <a:cubicBezTo>
                    <a:pt x="0" y="918"/>
                    <a:pt x="105" y="1170"/>
                    <a:pt x="317" y="1170"/>
                  </a:cubicBezTo>
                  <a:lnTo>
                    <a:pt x="317" y="1174"/>
                  </a:lnTo>
                  <a:cubicBezTo>
                    <a:pt x="381" y="1174"/>
                    <a:pt x="441" y="1150"/>
                    <a:pt x="485" y="1103"/>
                  </a:cubicBezTo>
                  <a:lnTo>
                    <a:pt x="1178" y="410"/>
                  </a:lnTo>
                  <a:cubicBezTo>
                    <a:pt x="1352" y="239"/>
                    <a:pt x="1193" y="0"/>
                    <a:pt x="10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4"/>
            <p:cNvSpPr/>
            <p:nvPr/>
          </p:nvSpPr>
          <p:spPr>
            <a:xfrm>
              <a:off x="1465489" y="2514350"/>
              <a:ext cx="37724" cy="32313"/>
            </a:xfrm>
            <a:custGeom>
              <a:rect b="b" l="l" r="r" t="t"/>
              <a:pathLst>
                <a:path extrusionOk="0" h="1457" w="1701">
                  <a:moveTo>
                    <a:pt x="971" y="475"/>
                  </a:moveTo>
                  <a:cubicBezTo>
                    <a:pt x="1101" y="475"/>
                    <a:pt x="1226" y="575"/>
                    <a:pt x="1226" y="727"/>
                  </a:cubicBezTo>
                  <a:cubicBezTo>
                    <a:pt x="1226" y="869"/>
                    <a:pt x="1115" y="980"/>
                    <a:pt x="973" y="980"/>
                  </a:cubicBezTo>
                  <a:cubicBezTo>
                    <a:pt x="748" y="980"/>
                    <a:pt x="637" y="707"/>
                    <a:pt x="795" y="549"/>
                  </a:cubicBezTo>
                  <a:cubicBezTo>
                    <a:pt x="846" y="498"/>
                    <a:pt x="909" y="475"/>
                    <a:pt x="971" y="475"/>
                  </a:cubicBezTo>
                  <a:close/>
                  <a:moveTo>
                    <a:pt x="973" y="0"/>
                  </a:moveTo>
                  <a:cubicBezTo>
                    <a:pt x="327" y="0"/>
                    <a:pt x="0" y="785"/>
                    <a:pt x="462" y="1242"/>
                  </a:cubicBezTo>
                  <a:cubicBezTo>
                    <a:pt x="609" y="1390"/>
                    <a:pt x="791" y="1456"/>
                    <a:pt x="969" y="1456"/>
                  </a:cubicBezTo>
                  <a:cubicBezTo>
                    <a:pt x="1342" y="1456"/>
                    <a:pt x="1700" y="1165"/>
                    <a:pt x="1700" y="727"/>
                  </a:cubicBezTo>
                  <a:cubicBezTo>
                    <a:pt x="1700" y="327"/>
                    <a:pt x="1374" y="0"/>
                    <a:pt x="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4"/>
            <p:cNvSpPr/>
            <p:nvPr/>
          </p:nvSpPr>
          <p:spPr>
            <a:xfrm>
              <a:off x="1662558" y="2514350"/>
              <a:ext cx="37702" cy="32313"/>
            </a:xfrm>
            <a:custGeom>
              <a:rect b="b" l="l" r="r" t="t"/>
              <a:pathLst>
                <a:path extrusionOk="0" h="1457" w="1700">
                  <a:moveTo>
                    <a:pt x="971" y="475"/>
                  </a:moveTo>
                  <a:cubicBezTo>
                    <a:pt x="1101" y="475"/>
                    <a:pt x="1225" y="575"/>
                    <a:pt x="1225" y="727"/>
                  </a:cubicBezTo>
                  <a:cubicBezTo>
                    <a:pt x="1225" y="869"/>
                    <a:pt x="1111" y="980"/>
                    <a:pt x="973" y="980"/>
                  </a:cubicBezTo>
                  <a:cubicBezTo>
                    <a:pt x="747" y="980"/>
                    <a:pt x="633" y="707"/>
                    <a:pt x="794" y="549"/>
                  </a:cubicBezTo>
                  <a:cubicBezTo>
                    <a:pt x="846" y="498"/>
                    <a:pt x="909" y="475"/>
                    <a:pt x="971" y="475"/>
                  </a:cubicBezTo>
                  <a:close/>
                  <a:moveTo>
                    <a:pt x="973" y="0"/>
                  </a:moveTo>
                  <a:cubicBezTo>
                    <a:pt x="323" y="0"/>
                    <a:pt x="0" y="785"/>
                    <a:pt x="458" y="1242"/>
                  </a:cubicBezTo>
                  <a:cubicBezTo>
                    <a:pt x="607" y="1390"/>
                    <a:pt x="789" y="1456"/>
                    <a:pt x="967" y="1456"/>
                  </a:cubicBezTo>
                  <a:cubicBezTo>
                    <a:pt x="1342" y="1456"/>
                    <a:pt x="1700" y="1165"/>
                    <a:pt x="1700" y="727"/>
                  </a:cubicBezTo>
                  <a:cubicBezTo>
                    <a:pt x="1700" y="323"/>
                    <a:pt x="1373" y="0"/>
                    <a:pt x="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2" name="Google Shape;2152;p44"/>
          <p:cNvGrpSpPr/>
          <p:nvPr/>
        </p:nvGrpSpPr>
        <p:grpSpPr>
          <a:xfrm>
            <a:off x="7594483" y="3714104"/>
            <a:ext cx="325141" cy="429141"/>
            <a:chOff x="3466188" y="4249030"/>
            <a:chExt cx="271652" cy="358544"/>
          </a:xfrm>
        </p:grpSpPr>
        <p:sp>
          <p:nvSpPr>
            <p:cNvPr id="2153" name="Google Shape;2153;p44"/>
            <p:cNvSpPr/>
            <p:nvPr/>
          </p:nvSpPr>
          <p:spPr>
            <a:xfrm>
              <a:off x="3466188" y="4249030"/>
              <a:ext cx="271652" cy="358544"/>
            </a:xfrm>
            <a:custGeom>
              <a:rect b="b" l="l" r="r" t="t"/>
              <a:pathLst>
                <a:path extrusionOk="0" h="16167" w="12249">
                  <a:moveTo>
                    <a:pt x="6122" y="1004"/>
                  </a:moveTo>
                  <a:cubicBezTo>
                    <a:pt x="6109" y="1004"/>
                    <a:pt x="6095" y="1006"/>
                    <a:pt x="6082" y="1009"/>
                  </a:cubicBezTo>
                  <a:lnTo>
                    <a:pt x="1191" y="1823"/>
                  </a:lnTo>
                  <a:cubicBezTo>
                    <a:pt x="1077" y="1844"/>
                    <a:pt x="969" y="2056"/>
                    <a:pt x="969" y="2056"/>
                  </a:cubicBezTo>
                  <a:lnTo>
                    <a:pt x="969" y="9067"/>
                  </a:lnTo>
                  <a:cubicBezTo>
                    <a:pt x="969" y="9067"/>
                    <a:pt x="1215" y="9688"/>
                    <a:pt x="1654" y="10535"/>
                  </a:cubicBezTo>
                  <a:lnTo>
                    <a:pt x="1654" y="10535"/>
                  </a:lnTo>
                  <a:cubicBezTo>
                    <a:pt x="1536" y="10075"/>
                    <a:pt x="1474" y="9586"/>
                    <a:pt x="1474" y="9073"/>
                  </a:cubicBezTo>
                  <a:lnTo>
                    <a:pt x="1474" y="2261"/>
                  </a:lnTo>
                  <a:lnTo>
                    <a:pt x="6122" y="1483"/>
                  </a:lnTo>
                  <a:lnTo>
                    <a:pt x="7903" y="1780"/>
                  </a:lnTo>
                  <a:cubicBezTo>
                    <a:pt x="7915" y="1782"/>
                    <a:pt x="7927" y="1783"/>
                    <a:pt x="7940" y="1783"/>
                  </a:cubicBezTo>
                  <a:cubicBezTo>
                    <a:pt x="8053" y="1783"/>
                    <a:pt x="8154" y="1700"/>
                    <a:pt x="8175" y="1584"/>
                  </a:cubicBezTo>
                  <a:cubicBezTo>
                    <a:pt x="8196" y="1453"/>
                    <a:pt x="8108" y="1332"/>
                    <a:pt x="7980" y="1312"/>
                  </a:cubicBezTo>
                  <a:lnTo>
                    <a:pt x="6163" y="1009"/>
                  </a:lnTo>
                  <a:cubicBezTo>
                    <a:pt x="6149" y="1006"/>
                    <a:pt x="6136" y="1004"/>
                    <a:pt x="6122" y="1004"/>
                  </a:cubicBezTo>
                  <a:close/>
                  <a:moveTo>
                    <a:pt x="1654" y="10535"/>
                  </a:moveTo>
                  <a:lnTo>
                    <a:pt x="1654" y="10535"/>
                  </a:lnTo>
                  <a:cubicBezTo>
                    <a:pt x="1969" y="11768"/>
                    <a:pt x="2682" y="12799"/>
                    <a:pt x="3664" y="13543"/>
                  </a:cubicBezTo>
                  <a:lnTo>
                    <a:pt x="3664" y="13543"/>
                  </a:lnTo>
                  <a:cubicBezTo>
                    <a:pt x="2814" y="12604"/>
                    <a:pt x="2123" y="11440"/>
                    <a:pt x="1654" y="10535"/>
                  </a:cubicBezTo>
                  <a:close/>
                  <a:moveTo>
                    <a:pt x="6122" y="0"/>
                  </a:moveTo>
                  <a:cubicBezTo>
                    <a:pt x="6109" y="0"/>
                    <a:pt x="6095" y="1"/>
                    <a:pt x="6082" y="3"/>
                  </a:cubicBezTo>
                  <a:lnTo>
                    <a:pt x="199" y="985"/>
                  </a:lnTo>
                  <a:cubicBezTo>
                    <a:pt x="84" y="1002"/>
                    <a:pt x="0" y="1103"/>
                    <a:pt x="0" y="1218"/>
                  </a:cubicBezTo>
                  <a:lnTo>
                    <a:pt x="0" y="7559"/>
                  </a:lnTo>
                  <a:cubicBezTo>
                    <a:pt x="0" y="7680"/>
                    <a:pt x="91" y="7788"/>
                    <a:pt x="212" y="7801"/>
                  </a:cubicBezTo>
                  <a:cubicBezTo>
                    <a:pt x="220" y="7802"/>
                    <a:pt x="227" y="7802"/>
                    <a:pt x="235" y="7802"/>
                  </a:cubicBezTo>
                  <a:cubicBezTo>
                    <a:pt x="360" y="7802"/>
                    <a:pt x="464" y="7699"/>
                    <a:pt x="464" y="7572"/>
                  </a:cubicBezTo>
                  <a:lnTo>
                    <a:pt x="464" y="1426"/>
                  </a:lnTo>
                  <a:lnTo>
                    <a:pt x="6102" y="484"/>
                  </a:lnTo>
                  <a:lnTo>
                    <a:pt x="11740" y="1426"/>
                  </a:lnTo>
                  <a:lnTo>
                    <a:pt x="11740" y="9093"/>
                  </a:lnTo>
                  <a:cubicBezTo>
                    <a:pt x="11743" y="9898"/>
                    <a:pt x="11602" y="10696"/>
                    <a:pt x="11326" y="11453"/>
                  </a:cubicBezTo>
                  <a:cubicBezTo>
                    <a:pt x="11195" y="11335"/>
                    <a:pt x="11050" y="11231"/>
                    <a:pt x="10898" y="11143"/>
                  </a:cubicBezTo>
                  <a:cubicBezTo>
                    <a:pt x="11124" y="10480"/>
                    <a:pt x="11235" y="9790"/>
                    <a:pt x="11235" y="9093"/>
                  </a:cubicBezTo>
                  <a:lnTo>
                    <a:pt x="11235" y="2056"/>
                  </a:lnTo>
                  <a:cubicBezTo>
                    <a:pt x="11235" y="1941"/>
                    <a:pt x="11154" y="1847"/>
                    <a:pt x="11043" y="1827"/>
                  </a:cubicBezTo>
                  <a:lnTo>
                    <a:pt x="9030" y="1490"/>
                  </a:lnTo>
                  <a:cubicBezTo>
                    <a:pt x="9014" y="1488"/>
                    <a:pt x="8999" y="1486"/>
                    <a:pt x="8985" y="1486"/>
                  </a:cubicBezTo>
                  <a:cubicBezTo>
                    <a:pt x="8721" y="1486"/>
                    <a:pt x="8669" y="1897"/>
                    <a:pt x="8956" y="1948"/>
                  </a:cubicBezTo>
                  <a:lnTo>
                    <a:pt x="10774" y="2251"/>
                  </a:lnTo>
                  <a:lnTo>
                    <a:pt x="10774" y="9073"/>
                  </a:lnTo>
                  <a:cubicBezTo>
                    <a:pt x="10774" y="9709"/>
                    <a:pt x="10673" y="10346"/>
                    <a:pt x="10474" y="10955"/>
                  </a:cubicBezTo>
                  <a:cubicBezTo>
                    <a:pt x="10172" y="10843"/>
                    <a:pt x="9859" y="10789"/>
                    <a:pt x="9548" y="10789"/>
                  </a:cubicBezTo>
                  <a:cubicBezTo>
                    <a:pt x="8847" y="10789"/>
                    <a:pt x="8160" y="11064"/>
                    <a:pt x="7647" y="11577"/>
                  </a:cubicBezTo>
                  <a:cubicBezTo>
                    <a:pt x="6910" y="12321"/>
                    <a:pt x="6668" y="13425"/>
                    <a:pt x="7034" y="14405"/>
                  </a:cubicBezTo>
                  <a:cubicBezTo>
                    <a:pt x="6735" y="14509"/>
                    <a:pt x="6432" y="14596"/>
                    <a:pt x="6122" y="14667"/>
                  </a:cubicBezTo>
                  <a:cubicBezTo>
                    <a:pt x="5197" y="14457"/>
                    <a:pt x="4362" y="14072"/>
                    <a:pt x="3664" y="13543"/>
                  </a:cubicBezTo>
                  <a:lnTo>
                    <a:pt x="3664" y="13543"/>
                  </a:lnTo>
                  <a:cubicBezTo>
                    <a:pt x="4369" y="14323"/>
                    <a:pt x="5184" y="14948"/>
                    <a:pt x="6072" y="15145"/>
                  </a:cubicBezTo>
                  <a:cubicBezTo>
                    <a:pt x="6089" y="15148"/>
                    <a:pt x="6106" y="15150"/>
                    <a:pt x="6122" y="15150"/>
                  </a:cubicBezTo>
                  <a:cubicBezTo>
                    <a:pt x="6139" y="15150"/>
                    <a:pt x="6156" y="15148"/>
                    <a:pt x="6173" y="15145"/>
                  </a:cubicBezTo>
                  <a:cubicBezTo>
                    <a:pt x="6536" y="15064"/>
                    <a:pt x="6890" y="14963"/>
                    <a:pt x="7240" y="14839"/>
                  </a:cubicBezTo>
                  <a:cubicBezTo>
                    <a:pt x="7331" y="14990"/>
                    <a:pt x="7438" y="15135"/>
                    <a:pt x="7556" y="15266"/>
                  </a:cubicBezTo>
                  <a:cubicBezTo>
                    <a:pt x="7092" y="15445"/>
                    <a:pt x="6610" y="15583"/>
                    <a:pt x="6122" y="15680"/>
                  </a:cubicBezTo>
                  <a:cubicBezTo>
                    <a:pt x="2861" y="15014"/>
                    <a:pt x="464" y="9067"/>
                    <a:pt x="464" y="9067"/>
                  </a:cubicBezTo>
                  <a:lnTo>
                    <a:pt x="464" y="8605"/>
                  </a:lnTo>
                  <a:cubicBezTo>
                    <a:pt x="468" y="8484"/>
                    <a:pt x="377" y="8380"/>
                    <a:pt x="256" y="8363"/>
                  </a:cubicBezTo>
                  <a:cubicBezTo>
                    <a:pt x="250" y="8363"/>
                    <a:pt x="243" y="8362"/>
                    <a:pt x="237" y="8362"/>
                  </a:cubicBezTo>
                  <a:cubicBezTo>
                    <a:pt x="108" y="8362"/>
                    <a:pt x="3" y="8464"/>
                    <a:pt x="3" y="8595"/>
                  </a:cubicBezTo>
                  <a:lnTo>
                    <a:pt x="3" y="9067"/>
                  </a:lnTo>
                  <a:cubicBezTo>
                    <a:pt x="3" y="12739"/>
                    <a:pt x="2578" y="15461"/>
                    <a:pt x="6079" y="16162"/>
                  </a:cubicBezTo>
                  <a:cubicBezTo>
                    <a:pt x="6094" y="16165"/>
                    <a:pt x="6109" y="16167"/>
                    <a:pt x="6124" y="16167"/>
                  </a:cubicBezTo>
                  <a:cubicBezTo>
                    <a:pt x="6139" y="16167"/>
                    <a:pt x="6154" y="16165"/>
                    <a:pt x="6169" y="16162"/>
                  </a:cubicBezTo>
                  <a:cubicBezTo>
                    <a:pt x="6779" y="16040"/>
                    <a:pt x="7374" y="15862"/>
                    <a:pt x="7947" y="15626"/>
                  </a:cubicBezTo>
                  <a:cubicBezTo>
                    <a:pt x="8411" y="15976"/>
                    <a:pt x="8977" y="16165"/>
                    <a:pt x="9555" y="16165"/>
                  </a:cubicBezTo>
                  <a:cubicBezTo>
                    <a:pt x="10797" y="16165"/>
                    <a:pt x="11925" y="15256"/>
                    <a:pt x="12184" y="14041"/>
                  </a:cubicBezTo>
                  <a:cubicBezTo>
                    <a:pt x="12215" y="13869"/>
                    <a:pt x="12080" y="13766"/>
                    <a:pt x="11947" y="13766"/>
                  </a:cubicBezTo>
                  <a:cubicBezTo>
                    <a:pt x="11850" y="13766"/>
                    <a:pt x="11754" y="13820"/>
                    <a:pt x="11723" y="13944"/>
                  </a:cubicBezTo>
                  <a:cubicBezTo>
                    <a:pt x="11501" y="14974"/>
                    <a:pt x="10588" y="15692"/>
                    <a:pt x="9556" y="15692"/>
                  </a:cubicBezTo>
                  <a:cubicBezTo>
                    <a:pt x="9479" y="15692"/>
                    <a:pt x="9401" y="15688"/>
                    <a:pt x="9323" y="15680"/>
                  </a:cubicBezTo>
                  <a:cubicBezTo>
                    <a:pt x="8196" y="15559"/>
                    <a:pt x="7344" y="14610"/>
                    <a:pt x="7344" y="13476"/>
                  </a:cubicBezTo>
                  <a:cubicBezTo>
                    <a:pt x="7344" y="12345"/>
                    <a:pt x="8196" y="11392"/>
                    <a:pt x="9323" y="11274"/>
                  </a:cubicBezTo>
                  <a:cubicBezTo>
                    <a:pt x="9403" y="11266"/>
                    <a:pt x="9482" y="11262"/>
                    <a:pt x="9561" y="11262"/>
                  </a:cubicBezTo>
                  <a:cubicBezTo>
                    <a:pt x="10591" y="11262"/>
                    <a:pt x="11501" y="11982"/>
                    <a:pt x="11723" y="13008"/>
                  </a:cubicBezTo>
                  <a:cubicBezTo>
                    <a:pt x="11741" y="13126"/>
                    <a:pt x="11844" y="13208"/>
                    <a:pt x="11958" y="13208"/>
                  </a:cubicBezTo>
                  <a:cubicBezTo>
                    <a:pt x="11974" y="13208"/>
                    <a:pt x="11990" y="13206"/>
                    <a:pt x="12006" y="13203"/>
                  </a:cubicBezTo>
                  <a:cubicBezTo>
                    <a:pt x="12137" y="13173"/>
                    <a:pt x="12221" y="13041"/>
                    <a:pt x="12184" y="12910"/>
                  </a:cubicBezTo>
                  <a:cubicBezTo>
                    <a:pt x="12103" y="12530"/>
                    <a:pt x="11942" y="12173"/>
                    <a:pt x="11706" y="11863"/>
                  </a:cubicBezTo>
                  <a:cubicBezTo>
                    <a:pt x="12066" y="10975"/>
                    <a:pt x="12248" y="10026"/>
                    <a:pt x="12245" y="9067"/>
                  </a:cubicBezTo>
                  <a:lnTo>
                    <a:pt x="12245" y="1218"/>
                  </a:lnTo>
                  <a:cubicBezTo>
                    <a:pt x="12245" y="1103"/>
                    <a:pt x="12161" y="1002"/>
                    <a:pt x="12046" y="985"/>
                  </a:cubicBezTo>
                  <a:lnTo>
                    <a:pt x="6163" y="3"/>
                  </a:lnTo>
                  <a:cubicBezTo>
                    <a:pt x="6149" y="1"/>
                    <a:pt x="6136" y="0"/>
                    <a:pt x="61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4"/>
            <p:cNvSpPr/>
            <p:nvPr/>
          </p:nvSpPr>
          <p:spPr>
            <a:xfrm>
              <a:off x="3509545" y="4357167"/>
              <a:ext cx="184539" cy="142313"/>
            </a:xfrm>
            <a:custGeom>
              <a:rect b="b" l="l" r="r" t="t"/>
              <a:pathLst>
                <a:path extrusionOk="0" h="6417" w="8321">
                  <a:moveTo>
                    <a:pt x="5817" y="471"/>
                  </a:moveTo>
                  <a:cubicBezTo>
                    <a:pt x="7099" y="471"/>
                    <a:pt x="7823" y="1946"/>
                    <a:pt x="7035" y="2959"/>
                  </a:cubicBezTo>
                  <a:lnTo>
                    <a:pt x="7038" y="2925"/>
                  </a:lnTo>
                  <a:lnTo>
                    <a:pt x="5790" y="2925"/>
                  </a:lnTo>
                  <a:lnTo>
                    <a:pt x="5362" y="1986"/>
                  </a:lnTo>
                  <a:cubicBezTo>
                    <a:pt x="5321" y="1891"/>
                    <a:pt x="5234" y="1843"/>
                    <a:pt x="5146" y="1843"/>
                  </a:cubicBezTo>
                  <a:cubicBezTo>
                    <a:pt x="5059" y="1843"/>
                    <a:pt x="4973" y="1889"/>
                    <a:pt x="4931" y="1983"/>
                  </a:cubicBezTo>
                  <a:lnTo>
                    <a:pt x="4184" y="3608"/>
                  </a:lnTo>
                  <a:lnTo>
                    <a:pt x="3407" y="1639"/>
                  </a:lnTo>
                  <a:cubicBezTo>
                    <a:pt x="3355" y="1519"/>
                    <a:pt x="3272" y="1458"/>
                    <a:pt x="3188" y="1458"/>
                  </a:cubicBezTo>
                  <a:cubicBezTo>
                    <a:pt x="3103" y="1458"/>
                    <a:pt x="3017" y="1522"/>
                    <a:pt x="2962" y="1653"/>
                  </a:cubicBezTo>
                  <a:lnTo>
                    <a:pt x="2525" y="2962"/>
                  </a:lnTo>
                  <a:lnTo>
                    <a:pt x="1283" y="2962"/>
                  </a:lnTo>
                  <a:cubicBezTo>
                    <a:pt x="1084" y="2686"/>
                    <a:pt x="973" y="2356"/>
                    <a:pt x="973" y="2016"/>
                  </a:cubicBezTo>
                  <a:cubicBezTo>
                    <a:pt x="973" y="1165"/>
                    <a:pt x="1663" y="475"/>
                    <a:pt x="2515" y="471"/>
                  </a:cubicBezTo>
                  <a:cubicBezTo>
                    <a:pt x="3148" y="471"/>
                    <a:pt x="3686" y="862"/>
                    <a:pt x="3945" y="1437"/>
                  </a:cubicBezTo>
                  <a:cubicBezTo>
                    <a:pt x="3999" y="1555"/>
                    <a:pt x="4082" y="1621"/>
                    <a:pt x="4167" y="1621"/>
                  </a:cubicBezTo>
                  <a:cubicBezTo>
                    <a:pt x="4247" y="1621"/>
                    <a:pt x="4327" y="1563"/>
                    <a:pt x="4386" y="1437"/>
                  </a:cubicBezTo>
                  <a:cubicBezTo>
                    <a:pt x="4649" y="862"/>
                    <a:pt x="5184" y="471"/>
                    <a:pt x="5817" y="471"/>
                  </a:cubicBezTo>
                  <a:close/>
                  <a:moveTo>
                    <a:pt x="3205" y="2420"/>
                  </a:moveTo>
                  <a:lnTo>
                    <a:pt x="3945" y="4298"/>
                  </a:lnTo>
                  <a:cubicBezTo>
                    <a:pt x="3985" y="4396"/>
                    <a:pt x="4075" y="4446"/>
                    <a:pt x="4166" y="4446"/>
                  </a:cubicBezTo>
                  <a:cubicBezTo>
                    <a:pt x="4252" y="4446"/>
                    <a:pt x="4338" y="4400"/>
                    <a:pt x="4379" y="4308"/>
                  </a:cubicBezTo>
                  <a:lnTo>
                    <a:pt x="5140" y="2659"/>
                  </a:lnTo>
                  <a:lnTo>
                    <a:pt x="5419" y="3295"/>
                  </a:lnTo>
                  <a:cubicBezTo>
                    <a:pt x="5467" y="3379"/>
                    <a:pt x="5544" y="3443"/>
                    <a:pt x="5635" y="3470"/>
                  </a:cubicBezTo>
                  <a:lnTo>
                    <a:pt x="6581" y="3470"/>
                  </a:lnTo>
                  <a:lnTo>
                    <a:pt x="4167" y="5846"/>
                  </a:lnTo>
                  <a:lnTo>
                    <a:pt x="1737" y="3430"/>
                  </a:lnTo>
                  <a:lnTo>
                    <a:pt x="2697" y="3430"/>
                  </a:lnTo>
                  <a:cubicBezTo>
                    <a:pt x="2797" y="3423"/>
                    <a:pt x="2885" y="3356"/>
                    <a:pt x="2922" y="3262"/>
                  </a:cubicBezTo>
                  <a:lnTo>
                    <a:pt x="3205" y="2420"/>
                  </a:lnTo>
                  <a:close/>
                  <a:moveTo>
                    <a:pt x="2517" y="0"/>
                  </a:moveTo>
                  <a:cubicBezTo>
                    <a:pt x="2314" y="0"/>
                    <a:pt x="2110" y="31"/>
                    <a:pt x="1909" y="94"/>
                  </a:cubicBezTo>
                  <a:cubicBezTo>
                    <a:pt x="1071" y="360"/>
                    <a:pt x="502" y="1138"/>
                    <a:pt x="502" y="2020"/>
                  </a:cubicBezTo>
                  <a:cubicBezTo>
                    <a:pt x="502" y="2346"/>
                    <a:pt x="728" y="2965"/>
                    <a:pt x="728" y="2965"/>
                  </a:cubicBezTo>
                  <a:lnTo>
                    <a:pt x="256" y="2965"/>
                  </a:lnTo>
                  <a:cubicBezTo>
                    <a:pt x="254" y="2965"/>
                    <a:pt x="252" y="2965"/>
                    <a:pt x="250" y="2965"/>
                  </a:cubicBezTo>
                  <a:cubicBezTo>
                    <a:pt x="131" y="2965"/>
                    <a:pt x="27" y="3055"/>
                    <a:pt x="14" y="3174"/>
                  </a:cubicBezTo>
                  <a:cubicBezTo>
                    <a:pt x="1" y="3312"/>
                    <a:pt x="108" y="3426"/>
                    <a:pt x="243" y="3426"/>
                  </a:cubicBezTo>
                  <a:lnTo>
                    <a:pt x="1067" y="3426"/>
                  </a:lnTo>
                  <a:lnTo>
                    <a:pt x="3999" y="6348"/>
                  </a:lnTo>
                  <a:cubicBezTo>
                    <a:pt x="4055" y="6393"/>
                    <a:pt x="4111" y="6416"/>
                    <a:pt x="4167" y="6416"/>
                  </a:cubicBezTo>
                  <a:cubicBezTo>
                    <a:pt x="4224" y="6416"/>
                    <a:pt x="4280" y="6393"/>
                    <a:pt x="4336" y="6348"/>
                  </a:cubicBezTo>
                  <a:lnTo>
                    <a:pt x="7250" y="3470"/>
                  </a:lnTo>
                  <a:lnTo>
                    <a:pt x="8082" y="3470"/>
                  </a:lnTo>
                  <a:cubicBezTo>
                    <a:pt x="8082" y="3470"/>
                    <a:pt x="8321" y="3329"/>
                    <a:pt x="8321" y="3201"/>
                  </a:cubicBezTo>
                  <a:cubicBezTo>
                    <a:pt x="8321" y="3070"/>
                    <a:pt x="8082" y="2922"/>
                    <a:pt x="8082" y="2922"/>
                  </a:cubicBezTo>
                  <a:lnTo>
                    <a:pt x="7600" y="2922"/>
                  </a:lnTo>
                  <a:cubicBezTo>
                    <a:pt x="7600" y="2922"/>
                    <a:pt x="7836" y="2353"/>
                    <a:pt x="7836" y="2020"/>
                  </a:cubicBezTo>
                  <a:cubicBezTo>
                    <a:pt x="7833" y="906"/>
                    <a:pt x="6931" y="4"/>
                    <a:pt x="5817" y="0"/>
                  </a:cubicBezTo>
                  <a:cubicBezTo>
                    <a:pt x="5813" y="0"/>
                    <a:pt x="5810" y="0"/>
                    <a:pt x="5806" y="0"/>
                  </a:cubicBezTo>
                  <a:cubicBezTo>
                    <a:pt x="5154" y="0"/>
                    <a:pt x="4542" y="319"/>
                    <a:pt x="4167" y="855"/>
                  </a:cubicBezTo>
                  <a:cubicBezTo>
                    <a:pt x="3781" y="310"/>
                    <a:pt x="3161" y="0"/>
                    <a:pt x="2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4"/>
            <p:cNvSpPr/>
            <p:nvPr/>
          </p:nvSpPr>
          <p:spPr>
            <a:xfrm>
              <a:off x="3640614" y="4510547"/>
              <a:ext cx="74672" cy="74672"/>
            </a:xfrm>
            <a:custGeom>
              <a:rect b="b" l="l" r="r" t="t"/>
              <a:pathLst>
                <a:path extrusionOk="0" h="3367" w="3367">
                  <a:moveTo>
                    <a:pt x="1936" y="465"/>
                  </a:moveTo>
                  <a:lnTo>
                    <a:pt x="1936" y="1196"/>
                  </a:lnTo>
                  <a:cubicBezTo>
                    <a:pt x="1936" y="1327"/>
                    <a:pt x="2044" y="1431"/>
                    <a:pt x="2175" y="1431"/>
                  </a:cubicBezTo>
                  <a:lnTo>
                    <a:pt x="2905" y="1431"/>
                  </a:lnTo>
                  <a:lnTo>
                    <a:pt x="2905" y="1936"/>
                  </a:lnTo>
                  <a:lnTo>
                    <a:pt x="2175" y="1936"/>
                  </a:lnTo>
                  <a:cubicBezTo>
                    <a:pt x="2044" y="1936"/>
                    <a:pt x="1936" y="2044"/>
                    <a:pt x="1936" y="2175"/>
                  </a:cubicBezTo>
                  <a:lnTo>
                    <a:pt x="1936" y="2905"/>
                  </a:lnTo>
                  <a:lnTo>
                    <a:pt x="1431" y="2905"/>
                  </a:lnTo>
                  <a:lnTo>
                    <a:pt x="1431" y="2175"/>
                  </a:lnTo>
                  <a:cubicBezTo>
                    <a:pt x="1431" y="2044"/>
                    <a:pt x="1327" y="1936"/>
                    <a:pt x="1196" y="1936"/>
                  </a:cubicBezTo>
                  <a:lnTo>
                    <a:pt x="465" y="1936"/>
                  </a:lnTo>
                  <a:lnTo>
                    <a:pt x="465" y="1431"/>
                  </a:lnTo>
                  <a:lnTo>
                    <a:pt x="1196" y="1431"/>
                  </a:lnTo>
                  <a:cubicBezTo>
                    <a:pt x="1327" y="1431"/>
                    <a:pt x="1431" y="1327"/>
                    <a:pt x="1431" y="1196"/>
                  </a:cubicBezTo>
                  <a:lnTo>
                    <a:pt x="1431" y="465"/>
                  </a:lnTo>
                  <a:close/>
                  <a:moveTo>
                    <a:pt x="1206" y="1"/>
                  </a:moveTo>
                  <a:cubicBezTo>
                    <a:pt x="1074" y="1"/>
                    <a:pt x="970" y="108"/>
                    <a:pt x="970" y="240"/>
                  </a:cubicBezTo>
                  <a:lnTo>
                    <a:pt x="970" y="970"/>
                  </a:lnTo>
                  <a:lnTo>
                    <a:pt x="240" y="970"/>
                  </a:lnTo>
                  <a:cubicBezTo>
                    <a:pt x="109" y="970"/>
                    <a:pt x="1" y="1074"/>
                    <a:pt x="1" y="1206"/>
                  </a:cubicBezTo>
                  <a:lnTo>
                    <a:pt x="1" y="2165"/>
                  </a:lnTo>
                  <a:cubicBezTo>
                    <a:pt x="1" y="2293"/>
                    <a:pt x="109" y="2401"/>
                    <a:pt x="240" y="2401"/>
                  </a:cubicBezTo>
                  <a:lnTo>
                    <a:pt x="970" y="2401"/>
                  </a:lnTo>
                  <a:lnTo>
                    <a:pt x="970" y="3134"/>
                  </a:lnTo>
                  <a:cubicBezTo>
                    <a:pt x="970" y="3262"/>
                    <a:pt x="1074" y="3367"/>
                    <a:pt x="1202" y="3367"/>
                  </a:cubicBezTo>
                  <a:lnTo>
                    <a:pt x="2165" y="3367"/>
                  </a:lnTo>
                  <a:cubicBezTo>
                    <a:pt x="2293" y="3367"/>
                    <a:pt x="2401" y="3262"/>
                    <a:pt x="2401" y="3131"/>
                  </a:cubicBezTo>
                  <a:lnTo>
                    <a:pt x="2401" y="2401"/>
                  </a:lnTo>
                  <a:lnTo>
                    <a:pt x="3131" y="2401"/>
                  </a:lnTo>
                  <a:cubicBezTo>
                    <a:pt x="3262" y="2401"/>
                    <a:pt x="3367" y="2293"/>
                    <a:pt x="3367" y="2165"/>
                  </a:cubicBezTo>
                  <a:lnTo>
                    <a:pt x="3367" y="1206"/>
                  </a:lnTo>
                  <a:cubicBezTo>
                    <a:pt x="3367" y="1074"/>
                    <a:pt x="3262" y="970"/>
                    <a:pt x="3131" y="970"/>
                  </a:cubicBezTo>
                  <a:lnTo>
                    <a:pt x="2401" y="970"/>
                  </a:lnTo>
                  <a:lnTo>
                    <a:pt x="2401" y="240"/>
                  </a:lnTo>
                  <a:cubicBezTo>
                    <a:pt x="2401" y="108"/>
                    <a:pt x="2293" y="1"/>
                    <a:pt x="21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6" name="Google Shape;2156;p44"/>
          <p:cNvSpPr/>
          <p:nvPr/>
        </p:nvSpPr>
        <p:spPr>
          <a:xfrm>
            <a:off x="7542623" y="2377169"/>
            <a:ext cx="428861" cy="427295"/>
          </a:xfrm>
          <a:custGeom>
            <a:rect b="b" l="l" r="r" t="t"/>
            <a:pathLst>
              <a:path extrusionOk="0" h="16097" w="16156">
                <a:moveTo>
                  <a:pt x="8081" y="419"/>
                </a:moveTo>
                <a:cubicBezTo>
                  <a:pt x="8744" y="419"/>
                  <a:pt x="9074" y="1220"/>
                  <a:pt x="8606" y="1688"/>
                </a:cubicBezTo>
                <a:cubicBezTo>
                  <a:pt x="8455" y="1839"/>
                  <a:pt x="8269" y="1907"/>
                  <a:pt x="8087" y="1907"/>
                </a:cubicBezTo>
                <a:cubicBezTo>
                  <a:pt x="7705" y="1907"/>
                  <a:pt x="7337" y="1610"/>
                  <a:pt x="7337" y="1163"/>
                </a:cubicBezTo>
                <a:cubicBezTo>
                  <a:pt x="7337" y="752"/>
                  <a:pt x="7671" y="419"/>
                  <a:pt x="8081" y="419"/>
                </a:cubicBezTo>
                <a:close/>
                <a:moveTo>
                  <a:pt x="4463" y="3354"/>
                </a:moveTo>
                <a:cubicBezTo>
                  <a:pt x="4557" y="3822"/>
                  <a:pt x="4917" y="4196"/>
                  <a:pt x="5385" y="4300"/>
                </a:cubicBezTo>
                <a:cubicBezTo>
                  <a:pt x="5473" y="4320"/>
                  <a:pt x="5561" y="4329"/>
                  <a:pt x="5649" y="4329"/>
                </a:cubicBezTo>
                <a:cubicBezTo>
                  <a:pt x="6029" y="4329"/>
                  <a:pt x="6394" y="4150"/>
                  <a:pt x="6624" y="3836"/>
                </a:cubicBezTo>
                <a:cubicBezTo>
                  <a:pt x="6806" y="4081"/>
                  <a:pt x="7068" y="4246"/>
                  <a:pt x="7364" y="4307"/>
                </a:cubicBezTo>
                <a:lnTo>
                  <a:pt x="7364" y="4872"/>
                </a:lnTo>
                <a:cubicBezTo>
                  <a:pt x="6940" y="4872"/>
                  <a:pt x="6489" y="5047"/>
                  <a:pt x="6247" y="5414"/>
                </a:cubicBezTo>
                <a:cubicBezTo>
                  <a:pt x="6142" y="5374"/>
                  <a:pt x="6029" y="5355"/>
                  <a:pt x="5914" y="5355"/>
                </a:cubicBezTo>
                <a:cubicBezTo>
                  <a:pt x="5557" y="5355"/>
                  <a:pt x="5188" y="5539"/>
                  <a:pt x="5002" y="5835"/>
                </a:cubicBezTo>
                <a:lnTo>
                  <a:pt x="3914" y="5835"/>
                </a:lnTo>
                <a:cubicBezTo>
                  <a:pt x="3635" y="5835"/>
                  <a:pt x="3403" y="5613"/>
                  <a:pt x="3396" y="5330"/>
                </a:cubicBezTo>
                <a:lnTo>
                  <a:pt x="4554" y="5330"/>
                </a:lnTo>
                <a:cubicBezTo>
                  <a:pt x="4556" y="5330"/>
                  <a:pt x="4558" y="5330"/>
                  <a:pt x="4561" y="5330"/>
                </a:cubicBezTo>
                <a:cubicBezTo>
                  <a:pt x="4682" y="5330"/>
                  <a:pt x="4783" y="5240"/>
                  <a:pt x="4796" y="5121"/>
                </a:cubicBezTo>
                <a:cubicBezTo>
                  <a:pt x="4810" y="4983"/>
                  <a:pt x="4702" y="4869"/>
                  <a:pt x="4567" y="4869"/>
                </a:cubicBezTo>
                <a:lnTo>
                  <a:pt x="2979" y="4869"/>
                </a:lnTo>
                <a:cubicBezTo>
                  <a:pt x="2676" y="4865"/>
                  <a:pt x="2427" y="4623"/>
                  <a:pt x="2420" y="4320"/>
                </a:cubicBezTo>
                <a:lnTo>
                  <a:pt x="3935" y="4320"/>
                </a:lnTo>
                <a:cubicBezTo>
                  <a:pt x="3937" y="4320"/>
                  <a:pt x="3939" y="4320"/>
                  <a:pt x="3941" y="4320"/>
                </a:cubicBezTo>
                <a:cubicBezTo>
                  <a:pt x="4059" y="4320"/>
                  <a:pt x="4160" y="4231"/>
                  <a:pt x="4177" y="4112"/>
                </a:cubicBezTo>
                <a:cubicBezTo>
                  <a:pt x="4187" y="3974"/>
                  <a:pt x="4079" y="3859"/>
                  <a:pt x="3945" y="3859"/>
                </a:cubicBezTo>
                <a:lnTo>
                  <a:pt x="2009" y="3859"/>
                </a:lnTo>
                <a:cubicBezTo>
                  <a:pt x="1730" y="3859"/>
                  <a:pt x="1498" y="3634"/>
                  <a:pt x="1491" y="3354"/>
                </a:cubicBezTo>
                <a:close/>
                <a:moveTo>
                  <a:pt x="14668" y="3354"/>
                </a:moveTo>
                <a:cubicBezTo>
                  <a:pt x="14661" y="3637"/>
                  <a:pt x="14429" y="3859"/>
                  <a:pt x="14150" y="3859"/>
                </a:cubicBezTo>
                <a:lnTo>
                  <a:pt x="12231" y="3859"/>
                </a:lnTo>
                <a:cubicBezTo>
                  <a:pt x="12229" y="3859"/>
                  <a:pt x="12227" y="3859"/>
                  <a:pt x="12225" y="3859"/>
                </a:cubicBezTo>
                <a:cubicBezTo>
                  <a:pt x="12106" y="3859"/>
                  <a:pt x="12002" y="3949"/>
                  <a:pt x="11989" y="4068"/>
                </a:cubicBezTo>
                <a:cubicBezTo>
                  <a:pt x="11975" y="4202"/>
                  <a:pt x="12083" y="4320"/>
                  <a:pt x="12221" y="4320"/>
                </a:cubicBezTo>
                <a:lnTo>
                  <a:pt x="13746" y="4320"/>
                </a:lnTo>
                <a:cubicBezTo>
                  <a:pt x="13736" y="4623"/>
                  <a:pt x="13487" y="4865"/>
                  <a:pt x="13184" y="4869"/>
                </a:cubicBezTo>
                <a:lnTo>
                  <a:pt x="11595" y="4869"/>
                </a:lnTo>
                <a:cubicBezTo>
                  <a:pt x="11460" y="4869"/>
                  <a:pt x="11353" y="4983"/>
                  <a:pt x="11366" y="5121"/>
                </a:cubicBezTo>
                <a:cubicBezTo>
                  <a:pt x="11379" y="5240"/>
                  <a:pt x="11480" y="5330"/>
                  <a:pt x="11602" y="5330"/>
                </a:cubicBezTo>
                <a:cubicBezTo>
                  <a:pt x="11604" y="5330"/>
                  <a:pt x="11606" y="5330"/>
                  <a:pt x="11609" y="5330"/>
                </a:cubicBezTo>
                <a:lnTo>
                  <a:pt x="12723" y="5330"/>
                </a:lnTo>
                <a:cubicBezTo>
                  <a:pt x="12716" y="5609"/>
                  <a:pt x="12490" y="5835"/>
                  <a:pt x="12211" y="5835"/>
                </a:cubicBezTo>
                <a:lnTo>
                  <a:pt x="11134" y="5835"/>
                </a:lnTo>
                <a:cubicBezTo>
                  <a:pt x="10950" y="5539"/>
                  <a:pt x="10585" y="5355"/>
                  <a:pt x="10232" y="5355"/>
                </a:cubicBezTo>
                <a:cubicBezTo>
                  <a:pt x="10119" y="5355"/>
                  <a:pt x="10007" y="5374"/>
                  <a:pt x="9902" y="5414"/>
                </a:cubicBezTo>
                <a:cubicBezTo>
                  <a:pt x="9660" y="5047"/>
                  <a:pt x="9215" y="4876"/>
                  <a:pt x="8795" y="4872"/>
                </a:cubicBezTo>
                <a:lnTo>
                  <a:pt x="8795" y="4310"/>
                </a:lnTo>
                <a:cubicBezTo>
                  <a:pt x="9091" y="4250"/>
                  <a:pt x="9353" y="4081"/>
                  <a:pt x="9535" y="3839"/>
                </a:cubicBezTo>
                <a:cubicBezTo>
                  <a:pt x="9765" y="4153"/>
                  <a:pt x="10130" y="4332"/>
                  <a:pt x="10510" y="4332"/>
                </a:cubicBezTo>
                <a:cubicBezTo>
                  <a:pt x="10598" y="4332"/>
                  <a:pt x="10686" y="4323"/>
                  <a:pt x="10774" y="4303"/>
                </a:cubicBezTo>
                <a:cubicBezTo>
                  <a:pt x="11242" y="4196"/>
                  <a:pt x="11602" y="3825"/>
                  <a:pt x="11696" y="3354"/>
                </a:cubicBezTo>
                <a:close/>
                <a:moveTo>
                  <a:pt x="7329" y="5326"/>
                </a:moveTo>
                <a:cubicBezTo>
                  <a:pt x="7341" y="5326"/>
                  <a:pt x="7353" y="5326"/>
                  <a:pt x="7364" y="5327"/>
                </a:cubicBezTo>
                <a:lnTo>
                  <a:pt x="7364" y="7871"/>
                </a:lnTo>
                <a:cubicBezTo>
                  <a:pt x="7314" y="7851"/>
                  <a:pt x="6469" y="7534"/>
                  <a:pt x="6422" y="7259"/>
                </a:cubicBezTo>
                <a:cubicBezTo>
                  <a:pt x="6728" y="7067"/>
                  <a:pt x="6913" y="6733"/>
                  <a:pt x="6913" y="6373"/>
                </a:cubicBezTo>
                <a:cubicBezTo>
                  <a:pt x="6913" y="6111"/>
                  <a:pt x="6812" y="5858"/>
                  <a:pt x="6634" y="5666"/>
                </a:cubicBezTo>
                <a:cubicBezTo>
                  <a:pt x="6782" y="5435"/>
                  <a:pt x="7063" y="5326"/>
                  <a:pt x="7329" y="5326"/>
                </a:cubicBezTo>
                <a:close/>
                <a:moveTo>
                  <a:pt x="8830" y="5326"/>
                </a:moveTo>
                <a:cubicBezTo>
                  <a:pt x="9096" y="5326"/>
                  <a:pt x="9377" y="5435"/>
                  <a:pt x="9525" y="5666"/>
                </a:cubicBezTo>
                <a:cubicBezTo>
                  <a:pt x="9077" y="6144"/>
                  <a:pt x="9178" y="6912"/>
                  <a:pt x="9737" y="7259"/>
                </a:cubicBezTo>
                <a:cubicBezTo>
                  <a:pt x="9690" y="7534"/>
                  <a:pt x="8960" y="7804"/>
                  <a:pt x="8795" y="7871"/>
                </a:cubicBezTo>
                <a:lnTo>
                  <a:pt x="8795" y="5327"/>
                </a:lnTo>
                <a:cubicBezTo>
                  <a:pt x="8807" y="5326"/>
                  <a:pt x="8818" y="5326"/>
                  <a:pt x="8830" y="5326"/>
                </a:cubicBezTo>
                <a:close/>
                <a:moveTo>
                  <a:pt x="8334" y="2365"/>
                </a:moveTo>
                <a:lnTo>
                  <a:pt x="8334" y="8043"/>
                </a:lnTo>
                <a:lnTo>
                  <a:pt x="8081" y="8134"/>
                </a:lnTo>
                <a:lnTo>
                  <a:pt x="7829" y="8043"/>
                </a:lnTo>
                <a:lnTo>
                  <a:pt x="7829" y="2365"/>
                </a:lnTo>
                <a:cubicBezTo>
                  <a:pt x="7896" y="2384"/>
                  <a:pt x="7991" y="2394"/>
                  <a:pt x="8084" y="2394"/>
                </a:cubicBezTo>
                <a:cubicBezTo>
                  <a:pt x="8181" y="2394"/>
                  <a:pt x="8275" y="2384"/>
                  <a:pt x="8334" y="2365"/>
                </a:cubicBezTo>
                <a:close/>
                <a:moveTo>
                  <a:pt x="10307" y="5808"/>
                </a:moveTo>
                <a:cubicBezTo>
                  <a:pt x="10728" y="5808"/>
                  <a:pt x="11026" y="6290"/>
                  <a:pt x="10777" y="6680"/>
                </a:cubicBezTo>
                <a:cubicBezTo>
                  <a:pt x="10737" y="6740"/>
                  <a:pt x="10727" y="6818"/>
                  <a:pt x="10754" y="6888"/>
                </a:cubicBezTo>
                <a:cubicBezTo>
                  <a:pt x="10794" y="7003"/>
                  <a:pt x="10814" y="7124"/>
                  <a:pt x="10814" y="7245"/>
                </a:cubicBezTo>
                <a:cubicBezTo>
                  <a:pt x="10814" y="7986"/>
                  <a:pt x="10084" y="8416"/>
                  <a:pt x="9498" y="8682"/>
                </a:cubicBezTo>
                <a:cubicBezTo>
                  <a:pt x="9266" y="8578"/>
                  <a:pt x="9024" y="8484"/>
                  <a:pt x="8778" y="8393"/>
                </a:cubicBezTo>
                <a:cubicBezTo>
                  <a:pt x="9633" y="8063"/>
                  <a:pt x="10225" y="7730"/>
                  <a:pt x="10225" y="7245"/>
                </a:cubicBezTo>
                <a:cubicBezTo>
                  <a:pt x="10225" y="7124"/>
                  <a:pt x="10185" y="6945"/>
                  <a:pt x="10057" y="6885"/>
                </a:cubicBezTo>
                <a:cubicBezTo>
                  <a:pt x="9586" y="6663"/>
                  <a:pt x="9643" y="5976"/>
                  <a:pt x="10144" y="5831"/>
                </a:cubicBezTo>
                <a:cubicBezTo>
                  <a:pt x="10200" y="5815"/>
                  <a:pt x="10254" y="5808"/>
                  <a:pt x="10307" y="5808"/>
                </a:cubicBezTo>
                <a:close/>
                <a:moveTo>
                  <a:pt x="7364" y="10008"/>
                </a:moveTo>
                <a:lnTo>
                  <a:pt x="7364" y="11095"/>
                </a:lnTo>
                <a:cubicBezTo>
                  <a:pt x="6695" y="10799"/>
                  <a:pt x="6614" y="10621"/>
                  <a:pt x="6614" y="10554"/>
                </a:cubicBezTo>
                <a:cubicBezTo>
                  <a:pt x="6614" y="10486"/>
                  <a:pt x="6695" y="10308"/>
                  <a:pt x="7364" y="10008"/>
                </a:cubicBezTo>
                <a:close/>
                <a:moveTo>
                  <a:pt x="8795" y="10008"/>
                </a:moveTo>
                <a:cubicBezTo>
                  <a:pt x="9465" y="10308"/>
                  <a:pt x="9545" y="10483"/>
                  <a:pt x="9545" y="10554"/>
                </a:cubicBezTo>
                <a:cubicBezTo>
                  <a:pt x="9545" y="10621"/>
                  <a:pt x="9465" y="10799"/>
                  <a:pt x="8795" y="11095"/>
                </a:cubicBezTo>
                <a:lnTo>
                  <a:pt x="8795" y="10008"/>
                </a:lnTo>
                <a:close/>
                <a:moveTo>
                  <a:pt x="8081" y="9726"/>
                </a:moveTo>
                <a:cubicBezTo>
                  <a:pt x="8172" y="9759"/>
                  <a:pt x="8256" y="9790"/>
                  <a:pt x="8334" y="9820"/>
                </a:cubicBezTo>
                <a:lnTo>
                  <a:pt x="8334" y="11287"/>
                </a:lnTo>
                <a:cubicBezTo>
                  <a:pt x="8256" y="11314"/>
                  <a:pt x="8172" y="11345"/>
                  <a:pt x="8081" y="11378"/>
                </a:cubicBezTo>
                <a:cubicBezTo>
                  <a:pt x="8004" y="11351"/>
                  <a:pt x="7916" y="11321"/>
                  <a:pt x="7829" y="11287"/>
                </a:cubicBezTo>
                <a:lnTo>
                  <a:pt x="7829" y="9820"/>
                </a:lnTo>
                <a:cubicBezTo>
                  <a:pt x="7916" y="9786"/>
                  <a:pt x="8004" y="9756"/>
                  <a:pt x="8081" y="9726"/>
                </a:cubicBezTo>
                <a:close/>
                <a:moveTo>
                  <a:pt x="6678" y="9204"/>
                </a:moveTo>
                <a:cubicBezTo>
                  <a:pt x="6910" y="9302"/>
                  <a:pt x="7152" y="9392"/>
                  <a:pt x="7395" y="9480"/>
                </a:cubicBezTo>
                <a:cubicBezTo>
                  <a:pt x="6725" y="9749"/>
                  <a:pt x="6132" y="10069"/>
                  <a:pt x="6132" y="10554"/>
                </a:cubicBezTo>
                <a:cubicBezTo>
                  <a:pt x="6132" y="11035"/>
                  <a:pt x="6725" y="11358"/>
                  <a:pt x="7395" y="11627"/>
                </a:cubicBezTo>
                <a:cubicBezTo>
                  <a:pt x="7166" y="11711"/>
                  <a:pt x="6917" y="11802"/>
                  <a:pt x="6678" y="11903"/>
                </a:cubicBezTo>
                <a:cubicBezTo>
                  <a:pt x="6146" y="11637"/>
                  <a:pt x="5547" y="11220"/>
                  <a:pt x="5547" y="10554"/>
                </a:cubicBezTo>
                <a:lnTo>
                  <a:pt x="5543" y="10554"/>
                </a:lnTo>
                <a:cubicBezTo>
                  <a:pt x="5543" y="9887"/>
                  <a:pt x="6146" y="9466"/>
                  <a:pt x="6678" y="9204"/>
                </a:cubicBezTo>
                <a:close/>
                <a:moveTo>
                  <a:pt x="5846" y="5807"/>
                </a:moveTo>
                <a:cubicBezTo>
                  <a:pt x="5910" y="5807"/>
                  <a:pt x="5976" y="5818"/>
                  <a:pt x="6042" y="5842"/>
                </a:cubicBezTo>
                <a:cubicBezTo>
                  <a:pt x="6149" y="5879"/>
                  <a:pt x="6244" y="5949"/>
                  <a:pt x="6307" y="6043"/>
                </a:cubicBezTo>
                <a:cubicBezTo>
                  <a:pt x="6509" y="6333"/>
                  <a:pt x="6405" y="6733"/>
                  <a:pt x="6089" y="6885"/>
                </a:cubicBezTo>
                <a:cubicBezTo>
                  <a:pt x="5961" y="6945"/>
                  <a:pt x="5920" y="7124"/>
                  <a:pt x="5920" y="7245"/>
                </a:cubicBezTo>
                <a:cubicBezTo>
                  <a:pt x="5920" y="7750"/>
                  <a:pt x="6546" y="8086"/>
                  <a:pt x="7489" y="8440"/>
                </a:cubicBezTo>
                <a:cubicBezTo>
                  <a:pt x="7657" y="8500"/>
                  <a:pt x="8977" y="8968"/>
                  <a:pt x="9374" y="9157"/>
                </a:cubicBezTo>
                <a:cubicBezTo>
                  <a:pt x="9922" y="9413"/>
                  <a:pt x="10602" y="9867"/>
                  <a:pt x="10602" y="10554"/>
                </a:cubicBezTo>
                <a:cubicBezTo>
                  <a:pt x="10602" y="11254"/>
                  <a:pt x="9939" y="11681"/>
                  <a:pt x="9380" y="11947"/>
                </a:cubicBezTo>
                <a:cubicBezTo>
                  <a:pt x="8758" y="12216"/>
                  <a:pt x="8122" y="12428"/>
                  <a:pt x="7489" y="12667"/>
                </a:cubicBezTo>
                <a:cubicBezTo>
                  <a:pt x="6546" y="13021"/>
                  <a:pt x="5917" y="13357"/>
                  <a:pt x="5917" y="13862"/>
                </a:cubicBezTo>
                <a:cubicBezTo>
                  <a:pt x="5917" y="14071"/>
                  <a:pt x="6035" y="14266"/>
                  <a:pt x="6270" y="14451"/>
                </a:cubicBezTo>
                <a:lnTo>
                  <a:pt x="6270" y="15111"/>
                </a:lnTo>
                <a:cubicBezTo>
                  <a:pt x="5631" y="14754"/>
                  <a:pt x="5331" y="14350"/>
                  <a:pt x="5331" y="13862"/>
                </a:cubicBezTo>
                <a:cubicBezTo>
                  <a:pt x="5331" y="13398"/>
                  <a:pt x="5624" y="12990"/>
                  <a:pt x="6200" y="12654"/>
                </a:cubicBezTo>
                <a:cubicBezTo>
                  <a:pt x="6957" y="12210"/>
                  <a:pt x="7825" y="11991"/>
                  <a:pt x="8640" y="11671"/>
                </a:cubicBezTo>
                <a:cubicBezTo>
                  <a:pt x="9353" y="11392"/>
                  <a:pt x="10013" y="11062"/>
                  <a:pt x="10013" y="10554"/>
                </a:cubicBezTo>
                <a:cubicBezTo>
                  <a:pt x="10013" y="10042"/>
                  <a:pt x="9357" y="9716"/>
                  <a:pt x="8643" y="9436"/>
                </a:cubicBezTo>
                <a:lnTo>
                  <a:pt x="8640" y="9433"/>
                </a:lnTo>
                <a:cubicBezTo>
                  <a:pt x="8495" y="9379"/>
                  <a:pt x="6351" y="8544"/>
                  <a:pt x="6200" y="8453"/>
                </a:cubicBezTo>
                <a:cubicBezTo>
                  <a:pt x="5651" y="8130"/>
                  <a:pt x="5153" y="7565"/>
                  <a:pt x="5392" y="6888"/>
                </a:cubicBezTo>
                <a:cubicBezTo>
                  <a:pt x="5416" y="6821"/>
                  <a:pt x="5409" y="6744"/>
                  <a:pt x="5372" y="6683"/>
                </a:cubicBezTo>
                <a:cubicBezTo>
                  <a:pt x="5341" y="6636"/>
                  <a:pt x="5318" y="6585"/>
                  <a:pt x="5301" y="6531"/>
                </a:cubicBezTo>
                <a:cubicBezTo>
                  <a:pt x="5193" y="6154"/>
                  <a:pt x="5489" y="5807"/>
                  <a:pt x="5846" y="5807"/>
                </a:cubicBezTo>
                <a:close/>
                <a:moveTo>
                  <a:pt x="9512" y="12422"/>
                </a:moveTo>
                <a:cubicBezTo>
                  <a:pt x="10101" y="12687"/>
                  <a:pt x="10828" y="13118"/>
                  <a:pt x="10828" y="13862"/>
                </a:cubicBezTo>
                <a:cubicBezTo>
                  <a:pt x="10828" y="14350"/>
                  <a:pt x="10528" y="14754"/>
                  <a:pt x="9889" y="15111"/>
                </a:cubicBezTo>
                <a:lnTo>
                  <a:pt x="9889" y="14451"/>
                </a:lnTo>
                <a:cubicBezTo>
                  <a:pt x="10128" y="14266"/>
                  <a:pt x="10242" y="14074"/>
                  <a:pt x="10242" y="13862"/>
                </a:cubicBezTo>
                <a:cubicBezTo>
                  <a:pt x="10242" y="13374"/>
                  <a:pt x="9646" y="13044"/>
                  <a:pt x="8791" y="12714"/>
                </a:cubicBezTo>
                <a:cubicBezTo>
                  <a:pt x="9010" y="12634"/>
                  <a:pt x="9266" y="12533"/>
                  <a:pt x="9512" y="12422"/>
                </a:cubicBezTo>
                <a:close/>
                <a:moveTo>
                  <a:pt x="8103" y="1"/>
                </a:moveTo>
                <a:cubicBezTo>
                  <a:pt x="7421" y="1"/>
                  <a:pt x="6866" y="535"/>
                  <a:pt x="6866" y="1190"/>
                </a:cubicBezTo>
                <a:cubicBezTo>
                  <a:pt x="6870" y="1570"/>
                  <a:pt x="7055" y="1924"/>
                  <a:pt x="7364" y="2146"/>
                </a:cubicBezTo>
                <a:lnTo>
                  <a:pt x="7364" y="3799"/>
                </a:lnTo>
                <a:cubicBezTo>
                  <a:pt x="7048" y="3684"/>
                  <a:pt x="6876" y="3455"/>
                  <a:pt x="6849" y="3109"/>
                </a:cubicBezTo>
                <a:cubicBezTo>
                  <a:pt x="6849" y="2456"/>
                  <a:pt x="6297" y="1924"/>
                  <a:pt x="5621" y="1924"/>
                </a:cubicBezTo>
                <a:lnTo>
                  <a:pt x="3911" y="1924"/>
                </a:lnTo>
                <a:cubicBezTo>
                  <a:pt x="3909" y="1924"/>
                  <a:pt x="3906" y="1924"/>
                  <a:pt x="3904" y="1924"/>
                </a:cubicBezTo>
                <a:cubicBezTo>
                  <a:pt x="3792" y="1924"/>
                  <a:pt x="3695" y="2000"/>
                  <a:pt x="3672" y="2109"/>
                </a:cubicBezTo>
                <a:cubicBezTo>
                  <a:pt x="3642" y="2252"/>
                  <a:pt x="3753" y="2385"/>
                  <a:pt x="3899" y="2385"/>
                </a:cubicBezTo>
                <a:cubicBezTo>
                  <a:pt x="3901" y="2385"/>
                  <a:pt x="3902" y="2385"/>
                  <a:pt x="3904" y="2385"/>
                </a:cubicBezTo>
                <a:lnTo>
                  <a:pt x="5621" y="2385"/>
                </a:lnTo>
                <a:cubicBezTo>
                  <a:pt x="5957" y="2385"/>
                  <a:pt x="6297" y="2651"/>
                  <a:pt x="6365" y="2977"/>
                </a:cubicBezTo>
                <a:cubicBezTo>
                  <a:pt x="6452" y="3411"/>
                  <a:pt x="6149" y="3825"/>
                  <a:pt x="5708" y="3873"/>
                </a:cubicBezTo>
                <a:cubicBezTo>
                  <a:pt x="5683" y="3875"/>
                  <a:pt x="5658" y="3876"/>
                  <a:pt x="5633" y="3876"/>
                </a:cubicBezTo>
                <a:cubicBezTo>
                  <a:pt x="5225" y="3876"/>
                  <a:pt x="4887" y="3544"/>
                  <a:pt x="4887" y="3125"/>
                </a:cubicBezTo>
                <a:cubicBezTo>
                  <a:pt x="4887" y="2994"/>
                  <a:pt x="4776" y="2890"/>
                  <a:pt x="4645" y="2890"/>
                </a:cubicBezTo>
                <a:lnTo>
                  <a:pt x="1000" y="2890"/>
                </a:lnTo>
                <a:cubicBezTo>
                  <a:pt x="717" y="2890"/>
                  <a:pt x="485" y="2668"/>
                  <a:pt x="475" y="2385"/>
                </a:cubicBezTo>
                <a:lnTo>
                  <a:pt x="2901" y="2385"/>
                </a:lnTo>
                <a:cubicBezTo>
                  <a:pt x="2903" y="2385"/>
                  <a:pt x="2906" y="2385"/>
                  <a:pt x="2908" y="2385"/>
                </a:cubicBezTo>
                <a:cubicBezTo>
                  <a:pt x="3026" y="2385"/>
                  <a:pt x="3127" y="2295"/>
                  <a:pt x="3144" y="2176"/>
                </a:cubicBezTo>
                <a:cubicBezTo>
                  <a:pt x="3154" y="2038"/>
                  <a:pt x="3046" y="1924"/>
                  <a:pt x="2911" y="1924"/>
                </a:cubicBezTo>
                <a:lnTo>
                  <a:pt x="236" y="1924"/>
                </a:lnTo>
                <a:cubicBezTo>
                  <a:pt x="108" y="1924"/>
                  <a:pt x="0" y="2028"/>
                  <a:pt x="0" y="2159"/>
                </a:cubicBezTo>
                <a:lnTo>
                  <a:pt x="0" y="2375"/>
                </a:lnTo>
                <a:cubicBezTo>
                  <a:pt x="646" y="3034"/>
                  <a:pt x="1296" y="3691"/>
                  <a:pt x="1952" y="4340"/>
                </a:cubicBezTo>
                <a:cubicBezTo>
                  <a:pt x="2571" y="5010"/>
                  <a:pt x="3208" y="5663"/>
                  <a:pt x="3867" y="6299"/>
                </a:cubicBezTo>
                <a:lnTo>
                  <a:pt x="4850" y="6299"/>
                </a:lnTo>
                <a:cubicBezTo>
                  <a:pt x="4837" y="6481"/>
                  <a:pt x="4870" y="6663"/>
                  <a:pt x="4951" y="6828"/>
                </a:cubicBezTo>
                <a:cubicBezTo>
                  <a:pt x="4695" y="7770"/>
                  <a:pt x="5385" y="8537"/>
                  <a:pt x="6156" y="8948"/>
                </a:cubicBezTo>
                <a:cubicBezTo>
                  <a:pt x="5449" y="9376"/>
                  <a:pt x="5089" y="9917"/>
                  <a:pt x="5089" y="10547"/>
                </a:cubicBezTo>
                <a:cubicBezTo>
                  <a:pt x="5089" y="11180"/>
                  <a:pt x="5449" y="11721"/>
                  <a:pt x="6156" y="12146"/>
                </a:cubicBezTo>
                <a:cubicBezTo>
                  <a:pt x="5513" y="12489"/>
                  <a:pt x="4894" y="13068"/>
                  <a:pt x="4894" y="13855"/>
                </a:cubicBezTo>
                <a:cubicBezTo>
                  <a:pt x="4894" y="14993"/>
                  <a:pt x="6055" y="15532"/>
                  <a:pt x="6439" y="15707"/>
                </a:cubicBezTo>
                <a:cubicBezTo>
                  <a:pt x="6471" y="15721"/>
                  <a:pt x="6503" y="15728"/>
                  <a:pt x="6535" y="15728"/>
                </a:cubicBezTo>
                <a:cubicBezTo>
                  <a:pt x="6659" y="15728"/>
                  <a:pt x="6773" y="15628"/>
                  <a:pt x="6775" y="15491"/>
                </a:cubicBezTo>
                <a:lnTo>
                  <a:pt x="6775" y="14327"/>
                </a:lnTo>
                <a:cubicBezTo>
                  <a:pt x="6775" y="14246"/>
                  <a:pt x="6735" y="14172"/>
                  <a:pt x="6668" y="14128"/>
                </a:cubicBezTo>
                <a:cubicBezTo>
                  <a:pt x="6442" y="13973"/>
                  <a:pt x="6422" y="13879"/>
                  <a:pt x="6422" y="13855"/>
                </a:cubicBezTo>
                <a:cubicBezTo>
                  <a:pt x="6422" y="13584"/>
                  <a:pt x="7362" y="13226"/>
                  <a:pt x="7364" y="13226"/>
                </a:cubicBezTo>
                <a:lnTo>
                  <a:pt x="7364" y="13226"/>
                </a:lnTo>
                <a:cubicBezTo>
                  <a:pt x="7364" y="13226"/>
                  <a:pt x="7364" y="13226"/>
                  <a:pt x="7364" y="13226"/>
                </a:cubicBezTo>
                <a:lnTo>
                  <a:pt x="7364" y="15858"/>
                </a:lnTo>
                <a:cubicBezTo>
                  <a:pt x="7364" y="15989"/>
                  <a:pt x="7469" y="16097"/>
                  <a:pt x="7600" y="16097"/>
                </a:cubicBezTo>
                <a:lnTo>
                  <a:pt x="8559" y="16097"/>
                </a:lnTo>
                <a:cubicBezTo>
                  <a:pt x="8687" y="16097"/>
                  <a:pt x="8795" y="15989"/>
                  <a:pt x="8795" y="15861"/>
                </a:cubicBezTo>
                <a:lnTo>
                  <a:pt x="8795" y="15400"/>
                </a:lnTo>
                <a:cubicBezTo>
                  <a:pt x="8795" y="15279"/>
                  <a:pt x="8704" y="15175"/>
                  <a:pt x="8583" y="15158"/>
                </a:cubicBezTo>
                <a:cubicBezTo>
                  <a:pt x="8577" y="15157"/>
                  <a:pt x="8571" y="15157"/>
                  <a:pt x="8565" y="15157"/>
                </a:cubicBezTo>
                <a:cubicBezTo>
                  <a:pt x="8435" y="15157"/>
                  <a:pt x="8330" y="15262"/>
                  <a:pt x="8330" y="15394"/>
                </a:cubicBezTo>
                <a:lnTo>
                  <a:pt x="8330" y="15633"/>
                </a:lnTo>
                <a:lnTo>
                  <a:pt x="7825" y="15633"/>
                </a:lnTo>
                <a:lnTo>
                  <a:pt x="7825" y="13058"/>
                </a:lnTo>
                <a:cubicBezTo>
                  <a:pt x="7910" y="13027"/>
                  <a:pt x="7994" y="12997"/>
                  <a:pt x="8078" y="12967"/>
                </a:cubicBezTo>
                <a:lnTo>
                  <a:pt x="8330" y="13058"/>
                </a:lnTo>
                <a:lnTo>
                  <a:pt x="8330" y="14354"/>
                </a:lnTo>
                <a:cubicBezTo>
                  <a:pt x="8327" y="14475"/>
                  <a:pt x="8418" y="14582"/>
                  <a:pt x="8542" y="14596"/>
                </a:cubicBezTo>
                <a:cubicBezTo>
                  <a:pt x="8548" y="14596"/>
                  <a:pt x="8554" y="14597"/>
                  <a:pt x="8560" y="14597"/>
                </a:cubicBezTo>
                <a:cubicBezTo>
                  <a:pt x="8687" y="14597"/>
                  <a:pt x="8795" y="14495"/>
                  <a:pt x="8795" y="14364"/>
                </a:cubicBezTo>
                <a:lnTo>
                  <a:pt x="8795" y="13233"/>
                </a:lnTo>
                <a:cubicBezTo>
                  <a:pt x="8923" y="13287"/>
                  <a:pt x="9734" y="13589"/>
                  <a:pt x="9734" y="13855"/>
                </a:cubicBezTo>
                <a:cubicBezTo>
                  <a:pt x="9734" y="13879"/>
                  <a:pt x="9714" y="13973"/>
                  <a:pt x="9488" y="14128"/>
                </a:cubicBezTo>
                <a:cubicBezTo>
                  <a:pt x="9421" y="14172"/>
                  <a:pt x="9384" y="14246"/>
                  <a:pt x="9384" y="14323"/>
                </a:cubicBezTo>
                <a:lnTo>
                  <a:pt x="9384" y="15444"/>
                </a:lnTo>
                <a:cubicBezTo>
                  <a:pt x="9386" y="15581"/>
                  <a:pt x="9498" y="15679"/>
                  <a:pt x="9624" y="15679"/>
                </a:cubicBezTo>
                <a:cubicBezTo>
                  <a:pt x="9656" y="15679"/>
                  <a:pt x="9688" y="15673"/>
                  <a:pt x="9720" y="15659"/>
                </a:cubicBezTo>
                <a:cubicBezTo>
                  <a:pt x="10104" y="15484"/>
                  <a:pt x="11272" y="14946"/>
                  <a:pt x="11272" y="13815"/>
                </a:cubicBezTo>
                <a:cubicBezTo>
                  <a:pt x="11272" y="13031"/>
                  <a:pt x="10653" y="12455"/>
                  <a:pt x="10003" y="12115"/>
                </a:cubicBezTo>
                <a:cubicBezTo>
                  <a:pt x="10717" y="11688"/>
                  <a:pt x="11077" y="11153"/>
                  <a:pt x="11077" y="10523"/>
                </a:cubicBezTo>
                <a:cubicBezTo>
                  <a:pt x="11077" y="9891"/>
                  <a:pt x="10717" y="9355"/>
                  <a:pt x="10003" y="8931"/>
                </a:cubicBezTo>
                <a:cubicBezTo>
                  <a:pt x="10781" y="8517"/>
                  <a:pt x="11477" y="7767"/>
                  <a:pt x="11218" y="6821"/>
                </a:cubicBezTo>
                <a:cubicBezTo>
                  <a:pt x="11299" y="6656"/>
                  <a:pt x="11336" y="6474"/>
                  <a:pt x="11322" y="6293"/>
                </a:cubicBezTo>
                <a:lnTo>
                  <a:pt x="12265" y="6293"/>
                </a:lnTo>
                <a:cubicBezTo>
                  <a:pt x="12925" y="5660"/>
                  <a:pt x="13567" y="5007"/>
                  <a:pt x="14190" y="4334"/>
                </a:cubicBezTo>
                <a:cubicBezTo>
                  <a:pt x="14850" y="3684"/>
                  <a:pt x="15506" y="3028"/>
                  <a:pt x="16156" y="2371"/>
                </a:cubicBezTo>
                <a:lnTo>
                  <a:pt x="16156" y="2153"/>
                </a:lnTo>
                <a:cubicBezTo>
                  <a:pt x="16156" y="2021"/>
                  <a:pt x="16048" y="1917"/>
                  <a:pt x="15920" y="1917"/>
                </a:cubicBezTo>
                <a:lnTo>
                  <a:pt x="15920" y="1924"/>
                </a:lnTo>
                <a:lnTo>
                  <a:pt x="13675" y="1924"/>
                </a:lnTo>
                <a:cubicBezTo>
                  <a:pt x="13673" y="1924"/>
                  <a:pt x="13671" y="1924"/>
                  <a:pt x="13669" y="1924"/>
                </a:cubicBezTo>
                <a:cubicBezTo>
                  <a:pt x="13550" y="1924"/>
                  <a:pt x="13449" y="2013"/>
                  <a:pt x="13433" y="2132"/>
                </a:cubicBezTo>
                <a:cubicBezTo>
                  <a:pt x="13423" y="2267"/>
                  <a:pt x="13527" y="2385"/>
                  <a:pt x="13665" y="2385"/>
                </a:cubicBezTo>
                <a:lnTo>
                  <a:pt x="15701" y="2385"/>
                </a:lnTo>
                <a:cubicBezTo>
                  <a:pt x="15691" y="2668"/>
                  <a:pt x="15459" y="2890"/>
                  <a:pt x="15180" y="2890"/>
                </a:cubicBezTo>
                <a:lnTo>
                  <a:pt x="11497" y="2890"/>
                </a:lnTo>
                <a:cubicBezTo>
                  <a:pt x="11366" y="2890"/>
                  <a:pt x="11259" y="2997"/>
                  <a:pt x="11262" y="3129"/>
                </a:cubicBezTo>
                <a:cubicBezTo>
                  <a:pt x="11262" y="3580"/>
                  <a:pt x="10892" y="3879"/>
                  <a:pt x="10508" y="3879"/>
                </a:cubicBezTo>
                <a:cubicBezTo>
                  <a:pt x="10325" y="3879"/>
                  <a:pt x="10138" y="3811"/>
                  <a:pt x="9986" y="3661"/>
                </a:cubicBezTo>
                <a:cubicBezTo>
                  <a:pt x="9518" y="3189"/>
                  <a:pt x="9852" y="2385"/>
                  <a:pt x="10515" y="2385"/>
                </a:cubicBezTo>
                <a:lnTo>
                  <a:pt x="12709" y="2385"/>
                </a:lnTo>
                <a:cubicBezTo>
                  <a:pt x="12712" y="2385"/>
                  <a:pt x="12714" y="2385"/>
                  <a:pt x="12716" y="2385"/>
                </a:cubicBezTo>
                <a:cubicBezTo>
                  <a:pt x="12828" y="2385"/>
                  <a:pt x="12922" y="2309"/>
                  <a:pt x="12948" y="2200"/>
                </a:cubicBezTo>
                <a:cubicBezTo>
                  <a:pt x="12975" y="2057"/>
                  <a:pt x="12863" y="1924"/>
                  <a:pt x="12718" y="1924"/>
                </a:cubicBezTo>
                <a:cubicBezTo>
                  <a:pt x="12716" y="1924"/>
                  <a:pt x="12714" y="1924"/>
                  <a:pt x="12713" y="1924"/>
                </a:cubicBezTo>
                <a:lnTo>
                  <a:pt x="10579" y="1924"/>
                </a:lnTo>
                <a:cubicBezTo>
                  <a:pt x="9902" y="1924"/>
                  <a:pt x="9350" y="2456"/>
                  <a:pt x="9350" y="3109"/>
                </a:cubicBezTo>
                <a:cubicBezTo>
                  <a:pt x="9320" y="3459"/>
                  <a:pt x="9148" y="3687"/>
                  <a:pt x="8835" y="3799"/>
                </a:cubicBezTo>
                <a:lnTo>
                  <a:pt x="8835" y="2146"/>
                </a:lnTo>
                <a:cubicBezTo>
                  <a:pt x="9195" y="1890"/>
                  <a:pt x="9380" y="1456"/>
                  <a:pt x="9320" y="1022"/>
                </a:cubicBezTo>
                <a:cubicBezTo>
                  <a:pt x="9246" y="507"/>
                  <a:pt x="8832" y="106"/>
                  <a:pt x="8320" y="19"/>
                </a:cubicBezTo>
                <a:cubicBezTo>
                  <a:pt x="8247" y="7"/>
                  <a:pt x="8174" y="1"/>
                  <a:pt x="81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0" name="Shape 2160"/>
        <p:cNvGrpSpPr/>
        <p:nvPr/>
      </p:nvGrpSpPr>
      <p:grpSpPr>
        <a:xfrm>
          <a:off x="0" y="0"/>
          <a:ext cx="0" cy="0"/>
          <a:chOff x="0" y="0"/>
          <a:chExt cx="0" cy="0"/>
        </a:xfrm>
      </p:grpSpPr>
      <p:sp>
        <p:nvSpPr>
          <p:cNvPr id="2161" name="Google Shape;2161;p45"/>
          <p:cNvSpPr/>
          <p:nvPr/>
        </p:nvSpPr>
        <p:spPr>
          <a:xfrm>
            <a:off x="2245400" y="3009100"/>
            <a:ext cx="4680000" cy="12114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5"/>
          <p:cNvSpPr txBox="1"/>
          <p:nvPr>
            <p:ph type="ctrTitle"/>
          </p:nvPr>
        </p:nvSpPr>
        <p:spPr>
          <a:xfrm>
            <a:off x="1195800" y="1954749"/>
            <a:ext cx="6752400" cy="22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lang="en">
                <a:solidFill>
                  <a:schemeClr val="lt1"/>
                </a:solidFill>
              </a:rPr>
              <a:t>words</a:t>
            </a:r>
            <a:endParaRPr>
              <a:solidFill>
                <a:schemeClr val="lt1"/>
              </a:solidFill>
            </a:endParaRPr>
          </a:p>
        </p:txBody>
      </p:sp>
      <p:sp>
        <p:nvSpPr>
          <p:cNvPr id="2163" name="Google Shape;2163;p45"/>
          <p:cNvSpPr/>
          <p:nvPr/>
        </p:nvSpPr>
        <p:spPr>
          <a:xfrm>
            <a:off x="200788" y="25394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5"/>
          <p:cNvSpPr/>
          <p:nvPr/>
        </p:nvSpPr>
        <p:spPr>
          <a:xfrm>
            <a:off x="588751" y="233223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5"/>
          <p:cNvSpPr/>
          <p:nvPr/>
        </p:nvSpPr>
        <p:spPr>
          <a:xfrm>
            <a:off x="1632075" y="47887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5"/>
          <p:cNvSpPr/>
          <p:nvPr/>
        </p:nvSpPr>
        <p:spPr>
          <a:xfrm>
            <a:off x="506825" y="32561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5"/>
          <p:cNvSpPr/>
          <p:nvPr/>
        </p:nvSpPr>
        <p:spPr>
          <a:xfrm>
            <a:off x="300988" y="46885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5"/>
          <p:cNvSpPr/>
          <p:nvPr/>
        </p:nvSpPr>
        <p:spPr>
          <a:xfrm>
            <a:off x="1193925" y="36591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5"/>
          <p:cNvSpPr/>
          <p:nvPr/>
        </p:nvSpPr>
        <p:spPr>
          <a:xfrm>
            <a:off x="1093713" y="29985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5"/>
          <p:cNvSpPr/>
          <p:nvPr/>
        </p:nvSpPr>
        <p:spPr>
          <a:xfrm>
            <a:off x="432451" y="37962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5"/>
          <p:cNvSpPr/>
          <p:nvPr/>
        </p:nvSpPr>
        <p:spPr>
          <a:xfrm>
            <a:off x="1632076" y="41729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5"/>
          <p:cNvSpPr/>
          <p:nvPr/>
        </p:nvSpPr>
        <p:spPr>
          <a:xfrm>
            <a:off x="993513" y="44218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5"/>
          <p:cNvSpPr/>
          <p:nvPr/>
        </p:nvSpPr>
        <p:spPr>
          <a:xfrm>
            <a:off x="7239763" y="42486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5"/>
          <p:cNvSpPr/>
          <p:nvPr/>
        </p:nvSpPr>
        <p:spPr>
          <a:xfrm>
            <a:off x="7627726" y="2176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5"/>
          <p:cNvSpPr/>
          <p:nvPr/>
        </p:nvSpPr>
        <p:spPr>
          <a:xfrm>
            <a:off x="8671050" y="267423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5"/>
          <p:cNvSpPr/>
          <p:nvPr/>
        </p:nvSpPr>
        <p:spPr>
          <a:xfrm>
            <a:off x="7545800" y="11415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5"/>
          <p:cNvSpPr/>
          <p:nvPr/>
        </p:nvSpPr>
        <p:spPr>
          <a:xfrm>
            <a:off x="8482963" y="36027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5"/>
          <p:cNvSpPr/>
          <p:nvPr/>
        </p:nvSpPr>
        <p:spPr>
          <a:xfrm>
            <a:off x="8232900" y="15445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5"/>
          <p:cNvSpPr/>
          <p:nvPr/>
        </p:nvSpPr>
        <p:spPr>
          <a:xfrm>
            <a:off x="8132688" y="8840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5"/>
          <p:cNvSpPr/>
          <p:nvPr/>
        </p:nvSpPr>
        <p:spPr>
          <a:xfrm>
            <a:off x="7876676" y="318178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5"/>
          <p:cNvSpPr/>
          <p:nvPr/>
        </p:nvSpPr>
        <p:spPr>
          <a:xfrm>
            <a:off x="8671051" y="205841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5"/>
          <p:cNvSpPr/>
          <p:nvPr/>
        </p:nvSpPr>
        <p:spPr>
          <a:xfrm>
            <a:off x="8032488" y="23073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3" name="Google Shape;2183;p45"/>
          <p:cNvGrpSpPr/>
          <p:nvPr/>
        </p:nvGrpSpPr>
        <p:grpSpPr>
          <a:xfrm>
            <a:off x="4036650" y="807850"/>
            <a:ext cx="1070700" cy="1070700"/>
            <a:chOff x="1396950" y="1689325"/>
            <a:chExt cx="1070700" cy="1070700"/>
          </a:xfrm>
        </p:grpSpPr>
        <p:sp>
          <p:nvSpPr>
            <p:cNvPr id="2184" name="Google Shape;2184;p45"/>
            <p:cNvSpPr/>
            <p:nvPr/>
          </p:nvSpPr>
          <p:spPr>
            <a:xfrm>
              <a:off x="1396950" y="1689325"/>
              <a:ext cx="1070700" cy="1070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5"/>
            <p:cNvSpPr/>
            <p:nvPr/>
          </p:nvSpPr>
          <p:spPr>
            <a:xfrm>
              <a:off x="1660549" y="1952913"/>
              <a:ext cx="543609" cy="54360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 name="Google Shape;2186;p45"/>
          <p:cNvGrpSpPr/>
          <p:nvPr/>
        </p:nvGrpSpPr>
        <p:grpSpPr>
          <a:xfrm rot="-899963">
            <a:off x="459617" y="920904"/>
            <a:ext cx="372013" cy="663231"/>
            <a:chOff x="308050" y="960575"/>
            <a:chExt cx="360600" cy="642900"/>
          </a:xfrm>
        </p:grpSpPr>
        <p:sp>
          <p:nvSpPr>
            <p:cNvPr id="2187" name="Google Shape;2187;p45"/>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8" name="Google Shape;2188;p45"/>
            <p:cNvGrpSpPr/>
            <p:nvPr/>
          </p:nvGrpSpPr>
          <p:grpSpPr>
            <a:xfrm>
              <a:off x="308050" y="960575"/>
              <a:ext cx="360600" cy="642900"/>
              <a:chOff x="839250" y="836025"/>
              <a:chExt cx="360600" cy="642900"/>
            </a:xfrm>
          </p:grpSpPr>
          <p:sp>
            <p:nvSpPr>
              <p:cNvPr id="2189" name="Google Shape;2189;p45"/>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90" name="Google Shape;2190;p45"/>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2191" name="Google Shape;2191;p45"/>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2192" name="Google Shape;2192;p45"/>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93" name="Google Shape;2193;p45"/>
          <p:cNvGrpSpPr/>
          <p:nvPr/>
        </p:nvGrpSpPr>
        <p:grpSpPr>
          <a:xfrm rot="2198931">
            <a:off x="8097020" y="4082052"/>
            <a:ext cx="372012" cy="663195"/>
            <a:chOff x="308050" y="960575"/>
            <a:chExt cx="360600" cy="642900"/>
          </a:xfrm>
        </p:grpSpPr>
        <p:sp>
          <p:nvSpPr>
            <p:cNvPr id="2194" name="Google Shape;2194;p45"/>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5" name="Google Shape;2195;p45"/>
            <p:cNvGrpSpPr/>
            <p:nvPr/>
          </p:nvGrpSpPr>
          <p:grpSpPr>
            <a:xfrm>
              <a:off x="308050" y="960575"/>
              <a:ext cx="360600" cy="642900"/>
              <a:chOff x="839250" y="836025"/>
              <a:chExt cx="360600" cy="642900"/>
            </a:xfrm>
          </p:grpSpPr>
          <p:sp>
            <p:nvSpPr>
              <p:cNvPr id="2196" name="Google Shape;2196;p45"/>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97" name="Google Shape;2197;p45"/>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2198" name="Google Shape;2198;p45"/>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2199" name="Google Shape;2199;p45"/>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00" name="Google Shape;2200;p45"/>
          <p:cNvGrpSpPr/>
          <p:nvPr/>
        </p:nvGrpSpPr>
        <p:grpSpPr>
          <a:xfrm rot="-847994">
            <a:off x="8408437" y="-60751"/>
            <a:ext cx="372005" cy="663170"/>
            <a:chOff x="308050" y="960575"/>
            <a:chExt cx="360600" cy="642900"/>
          </a:xfrm>
        </p:grpSpPr>
        <p:sp>
          <p:nvSpPr>
            <p:cNvPr id="2201" name="Google Shape;2201;p45"/>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2" name="Google Shape;2202;p45"/>
            <p:cNvGrpSpPr/>
            <p:nvPr/>
          </p:nvGrpSpPr>
          <p:grpSpPr>
            <a:xfrm>
              <a:off x="308050" y="960575"/>
              <a:ext cx="360600" cy="642900"/>
              <a:chOff x="839250" y="836025"/>
              <a:chExt cx="360600" cy="642900"/>
            </a:xfrm>
          </p:grpSpPr>
          <p:sp>
            <p:nvSpPr>
              <p:cNvPr id="2203" name="Google Shape;2203;p45"/>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04" name="Google Shape;2204;p45"/>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2205" name="Google Shape;2205;p45"/>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2206" name="Google Shape;2206;p45"/>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07" name="Google Shape;2207;p45"/>
          <p:cNvGrpSpPr/>
          <p:nvPr/>
        </p:nvGrpSpPr>
        <p:grpSpPr>
          <a:xfrm flipH="1" rot="899963">
            <a:off x="-150483" y="3135654"/>
            <a:ext cx="372013" cy="663231"/>
            <a:chOff x="308050" y="960575"/>
            <a:chExt cx="360600" cy="642900"/>
          </a:xfrm>
        </p:grpSpPr>
        <p:sp>
          <p:nvSpPr>
            <p:cNvPr id="2208" name="Google Shape;2208;p45"/>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9" name="Google Shape;2209;p45"/>
            <p:cNvGrpSpPr/>
            <p:nvPr/>
          </p:nvGrpSpPr>
          <p:grpSpPr>
            <a:xfrm>
              <a:off x="308050" y="960575"/>
              <a:ext cx="360600" cy="642900"/>
              <a:chOff x="839250" y="836025"/>
              <a:chExt cx="360600" cy="642900"/>
            </a:xfrm>
          </p:grpSpPr>
          <p:sp>
            <p:nvSpPr>
              <p:cNvPr id="2210" name="Google Shape;2210;p45"/>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11" name="Google Shape;2211;p45"/>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2212" name="Google Shape;2212;p45"/>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2213" name="Google Shape;2213;p45"/>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14" name="Google Shape;2214;p45"/>
          <p:cNvSpPr/>
          <p:nvPr/>
        </p:nvSpPr>
        <p:spPr>
          <a:xfrm>
            <a:off x="1119551" y="41503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5"/>
          <p:cNvSpPr/>
          <p:nvPr/>
        </p:nvSpPr>
        <p:spPr>
          <a:xfrm>
            <a:off x="588738" y="4893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5"/>
          <p:cNvSpPr/>
          <p:nvPr/>
        </p:nvSpPr>
        <p:spPr>
          <a:xfrm>
            <a:off x="1193926" y="154461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5"/>
          <p:cNvSpPr/>
          <p:nvPr/>
        </p:nvSpPr>
        <p:spPr>
          <a:xfrm>
            <a:off x="1881025" y="22072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5"/>
          <p:cNvSpPr/>
          <p:nvPr/>
        </p:nvSpPr>
        <p:spPr>
          <a:xfrm>
            <a:off x="7776475" y="42473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5"/>
          <p:cNvSpPr/>
          <p:nvPr/>
        </p:nvSpPr>
        <p:spPr>
          <a:xfrm>
            <a:off x="7239763" y="47887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5"/>
          <p:cNvSpPr/>
          <p:nvPr/>
        </p:nvSpPr>
        <p:spPr>
          <a:xfrm>
            <a:off x="1981213" y="10413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5"/>
          <p:cNvSpPr/>
          <p:nvPr/>
        </p:nvSpPr>
        <p:spPr>
          <a:xfrm flipH="1" rot="10800000">
            <a:off x="8428884" y="4425625"/>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5"/>
          <p:cNvSpPr/>
          <p:nvPr/>
        </p:nvSpPr>
        <p:spPr>
          <a:xfrm flipH="1" rot="10800000">
            <a:off x="-374141" y="-365450"/>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6" name="Shape 2226"/>
        <p:cNvGrpSpPr/>
        <p:nvPr/>
      </p:nvGrpSpPr>
      <p:grpSpPr>
        <a:xfrm>
          <a:off x="0" y="0"/>
          <a:ext cx="0" cy="0"/>
          <a:chOff x="0" y="0"/>
          <a:chExt cx="0" cy="0"/>
        </a:xfrm>
      </p:grpSpPr>
      <p:sp>
        <p:nvSpPr>
          <p:cNvPr id="2227" name="Google Shape;2227;p46"/>
          <p:cNvSpPr/>
          <p:nvPr/>
        </p:nvSpPr>
        <p:spPr>
          <a:xfrm>
            <a:off x="7155900" y="1589288"/>
            <a:ext cx="885000" cy="8850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6"/>
          <p:cNvSpPr/>
          <p:nvPr/>
        </p:nvSpPr>
        <p:spPr>
          <a:xfrm>
            <a:off x="7155900" y="2625653"/>
            <a:ext cx="885000" cy="8850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6"/>
          <p:cNvSpPr/>
          <p:nvPr/>
        </p:nvSpPr>
        <p:spPr>
          <a:xfrm>
            <a:off x="7155900" y="3662013"/>
            <a:ext cx="885000" cy="8850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30" name="Google Shape;2230;p46" title="Chart">
            <a:hlinkClick r:id="rId3"/>
          </p:cNvPr>
          <p:cNvPicPr preferRelativeResize="0"/>
          <p:nvPr/>
        </p:nvPicPr>
        <p:blipFill>
          <a:blip r:embed="rId4">
            <a:alphaModFix/>
          </a:blip>
          <a:stretch>
            <a:fillRect/>
          </a:stretch>
        </p:blipFill>
        <p:spPr>
          <a:xfrm>
            <a:off x="938225" y="1512895"/>
            <a:ext cx="4244301" cy="2624385"/>
          </a:xfrm>
          <a:prstGeom prst="rect">
            <a:avLst/>
          </a:prstGeom>
          <a:noFill/>
          <a:ln>
            <a:noFill/>
          </a:ln>
        </p:spPr>
      </p:pic>
      <p:sp>
        <p:nvSpPr>
          <p:cNvPr id="2231" name="Google Shape;2231;p46"/>
          <p:cNvSpPr txBox="1"/>
          <p:nvPr>
            <p:ph type="title"/>
          </p:nvPr>
        </p:nvSpPr>
        <p:spPr>
          <a:xfrm>
            <a:off x="713225" y="539500"/>
            <a:ext cx="7717500" cy="69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statistics</a:t>
            </a:r>
            <a:endParaRPr/>
          </a:p>
        </p:txBody>
      </p:sp>
      <p:sp>
        <p:nvSpPr>
          <p:cNvPr id="2232" name="Google Shape;2232;p46"/>
          <p:cNvSpPr txBox="1"/>
          <p:nvPr/>
        </p:nvSpPr>
        <p:spPr>
          <a:xfrm flipH="1">
            <a:off x="1008011" y="4089650"/>
            <a:ext cx="4161900" cy="41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Follow the link in the graph to modify its data and then paste the new one here. </a:t>
            </a:r>
            <a:r>
              <a:rPr b="1" lang="en" sz="1200">
                <a:solidFill>
                  <a:schemeClr val="dk1"/>
                </a:solidFill>
                <a:uFill>
                  <a:noFill/>
                </a:uFill>
                <a:latin typeface="Barlow"/>
                <a:ea typeface="Barlow"/>
                <a:cs typeface="Barlow"/>
                <a:sym typeface="Barlow"/>
                <a:hlinkClick r:id="rId5">
                  <a:extLst>
                    <a:ext uri="{A12FA001-AC4F-418D-AE19-62706E023703}">
                      <ahyp:hlinkClr val="tx"/>
                    </a:ext>
                  </a:extLst>
                </a:hlinkClick>
              </a:rPr>
              <a:t>For more info, click here</a:t>
            </a:r>
            <a:endParaRPr b="1" sz="1200">
              <a:solidFill>
                <a:schemeClr val="dk1"/>
              </a:solidFill>
              <a:latin typeface="Barlow"/>
              <a:ea typeface="Barlow"/>
              <a:cs typeface="Barlow"/>
              <a:sym typeface="Barlow"/>
            </a:endParaRPr>
          </a:p>
        </p:txBody>
      </p:sp>
      <p:sp>
        <p:nvSpPr>
          <p:cNvPr id="2233" name="Google Shape;2233;p46"/>
          <p:cNvSpPr txBox="1"/>
          <p:nvPr/>
        </p:nvSpPr>
        <p:spPr>
          <a:xfrm flipH="1">
            <a:off x="5499093" y="1915163"/>
            <a:ext cx="1470000" cy="535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600">
                <a:solidFill>
                  <a:schemeClr val="dk1"/>
                </a:solidFill>
                <a:latin typeface="Barlow"/>
                <a:ea typeface="Barlow"/>
                <a:cs typeface="Barlow"/>
                <a:sym typeface="Barlow"/>
              </a:rPr>
              <a:t>Mars is a cold place, not hot</a:t>
            </a:r>
            <a:endParaRPr sz="1600">
              <a:solidFill>
                <a:schemeClr val="dk1"/>
              </a:solidFill>
              <a:latin typeface="Barlow"/>
              <a:ea typeface="Barlow"/>
              <a:cs typeface="Barlow"/>
              <a:sym typeface="Barlow"/>
            </a:endParaRPr>
          </a:p>
        </p:txBody>
      </p:sp>
      <p:sp>
        <p:nvSpPr>
          <p:cNvPr id="2234" name="Google Shape;2234;p46"/>
          <p:cNvSpPr txBox="1"/>
          <p:nvPr/>
        </p:nvSpPr>
        <p:spPr>
          <a:xfrm flipH="1">
            <a:off x="5499079" y="1665775"/>
            <a:ext cx="1470000" cy="3720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accent1"/>
                </a:solidFill>
                <a:latin typeface="Work Sans"/>
                <a:ea typeface="Work Sans"/>
                <a:cs typeface="Work Sans"/>
                <a:sym typeface="Work Sans"/>
              </a:rPr>
              <a:t>Mars</a:t>
            </a:r>
            <a:endParaRPr b="1" sz="2200">
              <a:solidFill>
                <a:schemeClr val="accent1"/>
              </a:solidFill>
              <a:latin typeface="Work Sans"/>
              <a:ea typeface="Work Sans"/>
              <a:cs typeface="Work Sans"/>
              <a:sym typeface="Work Sans"/>
            </a:endParaRPr>
          </a:p>
        </p:txBody>
      </p:sp>
      <p:sp>
        <p:nvSpPr>
          <p:cNvPr id="2235" name="Google Shape;2235;p46"/>
          <p:cNvSpPr txBox="1"/>
          <p:nvPr/>
        </p:nvSpPr>
        <p:spPr>
          <a:xfrm flipH="1">
            <a:off x="5499089" y="2941100"/>
            <a:ext cx="1470000" cy="535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600">
                <a:solidFill>
                  <a:schemeClr val="dk1"/>
                </a:solidFill>
                <a:latin typeface="Barlow"/>
                <a:ea typeface="Barlow"/>
                <a:cs typeface="Barlow"/>
                <a:sym typeface="Barlow"/>
              </a:rPr>
              <a:t>Saturn is the ringed planet</a:t>
            </a:r>
            <a:endParaRPr sz="1600">
              <a:solidFill>
                <a:schemeClr val="dk1"/>
              </a:solidFill>
              <a:latin typeface="Barlow"/>
              <a:ea typeface="Barlow"/>
              <a:cs typeface="Barlow"/>
              <a:sym typeface="Barlow"/>
            </a:endParaRPr>
          </a:p>
        </p:txBody>
      </p:sp>
      <p:sp>
        <p:nvSpPr>
          <p:cNvPr id="2236" name="Google Shape;2236;p46"/>
          <p:cNvSpPr txBox="1"/>
          <p:nvPr/>
        </p:nvSpPr>
        <p:spPr>
          <a:xfrm flipH="1">
            <a:off x="5499086" y="2691718"/>
            <a:ext cx="1470000" cy="3720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accent1"/>
                </a:solidFill>
                <a:latin typeface="Work Sans"/>
                <a:ea typeface="Work Sans"/>
                <a:cs typeface="Work Sans"/>
                <a:sym typeface="Work Sans"/>
              </a:rPr>
              <a:t>Saturn</a:t>
            </a:r>
            <a:endParaRPr b="1" sz="2200">
              <a:solidFill>
                <a:schemeClr val="accent1"/>
              </a:solidFill>
              <a:latin typeface="Work Sans"/>
              <a:ea typeface="Work Sans"/>
              <a:cs typeface="Work Sans"/>
              <a:sym typeface="Work Sans"/>
            </a:endParaRPr>
          </a:p>
        </p:txBody>
      </p:sp>
      <p:sp>
        <p:nvSpPr>
          <p:cNvPr id="2237" name="Google Shape;2237;p46"/>
          <p:cNvSpPr txBox="1"/>
          <p:nvPr/>
        </p:nvSpPr>
        <p:spPr>
          <a:xfrm flipH="1">
            <a:off x="5499093" y="3967037"/>
            <a:ext cx="1470000" cy="535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600">
                <a:solidFill>
                  <a:schemeClr val="dk1"/>
                </a:solidFill>
                <a:latin typeface="Barlow"/>
                <a:ea typeface="Barlow"/>
                <a:cs typeface="Barlow"/>
                <a:sym typeface="Barlow"/>
              </a:rPr>
              <a:t>Venus has a pretty name</a:t>
            </a:r>
            <a:endParaRPr sz="1600">
              <a:solidFill>
                <a:schemeClr val="dk1"/>
              </a:solidFill>
              <a:latin typeface="Barlow"/>
              <a:ea typeface="Barlow"/>
              <a:cs typeface="Barlow"/>
              <a:sym typeface="Barlow"/>
            </a:endParaRPr>
          </a:p>
        </p:txBody>
      </p:sp>
      <p:sp>
        <p:nvSpPr>
          <p:cNvPr id="2238" name="Google Shape;2238;p46"/>
          <p:cNvSpPr txBox="1"/>
          <p:nvPr/>
        </p:nvSpPr>
        <p:spPr>
          <a:xfrm flipH="1">
            <a:off x="5499098" y="3717661"/>
            <a:ext cx="1470000" cy="3720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accent1"/>
                </a:solidFill>
                <a:latin typeface="Work Sans"/>
                <a:ea typeface="Work Sans"/>
                <a:cs typeface="Work Sans"/>
                <a:sym typeface="Work Sans"/>
              </a:rPr>
              <a:t>Venus</a:t>
            </a:r>
            <a:endParaRPr b="1" sz="2200">
              <a:solidFill>
                <a:schemeClr val="accent1"/>
              </a:solidFill>
              <a:latin typeface="Work Sans"/>
              <a:ea typeface="Work Sans"/>
              <a:cs typeface="Work Sans"/>
              <a:sym typeface="Work Sans"/>
            </a:endParaRPr>
          </a:p>
        </p:txBody>
      </p:sp>
      <p:sp>
        <p:nvSpPr>
          <p:cNvPr id="2239" name="Google Shape;2239;p46"/>
          <p:cNvSpPr txBox="1"/>
          <p:nvPr/>
        </p:nvSpPr>
        <p:spPr>
          <a:xfrm flipH="1">
            <a:off x="7155900" y="1845788"/>
            <a:ext cx="885000" cy="37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Work Sans"/>
                <a:ea typeface="Work Sans"/>
                <a:cs typeface="Work Sans"/>
                <a:sym typeface="Work Sans"/>
              </a:rPr>
              <a:t>20%</a:t>
            </a:r>
            <a:endParaRPr b="1" sz="2400">
              <a:solidFill>
                <a:schemeClr val="lt1"/>
              </a:solidFill>
              <a:latin typeface="Work Sans"/>
              <a:ea typeface="Work Sans"/>
              <a:cs typeface="Work Sans"/>
              <a:sym typeface="Work Sans"/>
            </a:endParaRPr>
          </a:p>
        </p:txBody>
      </p:sp>
      <p:sp>
        <p:nvSpPr>
          <p:cNvPr id="2240" name="Google Shape;2240;p46"/>
          <p:cNvSpPr txBox="1"/>
          <p:nvPr/>
        </p:nvSpPr>
        <p:spPr>
          <a:xfrm flipH="1">
            <a:off x="7155900" y="2882150"/>
            <a:ext cx="885000" cy="37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Work Sans"/>
                <a:ea typeface="Work Sans"/>
                <a:cs typeface="Work Sans"/>
                <a:sym typeface="Work Sans"/>
              </a:rPr>
              <a:t>50%</a:t>
            </a:r>
            <a:endParaRPr b="1" sz="2400">
              <a:solidFill>
                <a:schemeClr val="lt1"/>
              </a:solidFill>
              <a:latin typeface="Work Sans"/>
              <a:ea typeface="Work Sans"/>
              <a:cs typeface="Work Sans"/>
              <a:sym typeface="Work Sans"/>
            </a:endParaRPr>
          </a:p>
        </p:txBody>
      </p:sp>
      <p:sp>
        <p:nvSpPr>
          <p:cNvPr id="2241" name="Google Shape;2241;p46"/>
          <p:cNvSpPr txBox="1"/>
          <p:nvPr/>
        </p:nvSpPr>
        <p:spPr>
          <a:xfrm flipH="1">
            <a:off x="7155900" y="3918513"/>
            <a:ext cx="885000" cy="37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Work Sans"/>
                <a:ea typeface="Work Sans"/>
                <a:cs typeface="Work Sans"/>
                <a:sym typeface="Work Sans"/>
              </a:rPr>
              <a:t>80%</a:t>
            </a:r>
            <a:endParaRPr b="1" sz="2400">
              <a:solidFill>
                <a:schemeClr val="lt1"/>
              </a:solidFill>
              <a:latin typeface="Work Sans"/>
              <a:ea typeface="Work Sans"/>
              <a:cs typeface="Work Sans"/>
              <a:sym typeface="Work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5" name="Shape 2245"/>
        <p:cNvGrpSpPr/>
        <p:nvPr/>
      </p:nvGrpSpPr>
      <p:grpSpPr>
        <a:xfrm>
          <a:off x="0" y="0"/>
          <a:ext cx="0" cy="0"/>
          <a:chOff x="0" y="0"/>
          <a:chExt cx="0" cy="0"/>
        </a:xfrm>
      </p:grpSpPr>
      <p:sp>
        <p:nvSpPr>
          <p:cNvPr id="2246" name="Google Shape;2246;p47"/>
          <p:cNvSpPr/>
          <p:nvPr/>
        </p:nvSpPr>
        <p:spPr>
          <a:xfrm>
            <a:off x="3657588" y="1474850"/>
            <a:ext cx="1828800" cy="32004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7"/>
          <p:cNvSpPr/>
          <p:nvPr/>
        </p:nvSpPr>
        <p:spPr>
          <a:xfrm>
            <a:off x="6107763" y="1474850"/>
            <a:ext cx="1828800" cy="32004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7"/>
          <p:cNvSpPr/>
          <p:nvPr/>
        </p:nvSpPr>
        <p:spPr>
          <a:xfrm>
            <a:off x="1207413" y="1474850"/>
            <a:ext cx="1828800" cy="32004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7"/>
          <p:cNvSpPr/>
          <p:nvPr/>
        </p:nvSpPr>
        <p:spPr>
          <a:xfrm>
            <a:off x="3887238" y="3352769"/>
            <a:ext cx="1369500" cy="470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7"/>
          <p:cNvSpPr txBox="1"/>
          <p:nvPr>
            <p:ph type="title"/>
          </p:nvPr>
        </p:nvSpPr>
        <p:spPr>
          <a:xfrm>
            <a:off x="713225" y="539500"/>
            <a:ext cx="7717500" cy="71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brief story</a:t>
            </a:r>
            <a:endParaRPr>
              <a:solidFill>
                <a:schemeClr val="accent1"/>
              </a:solidFill>
            </a:endParaRPr>
          </a:p>
        </p:txBody>
      </p:sp>
      <p:sp>
        <p:nvSpPr>
          <p:cNvPr id="2251" name="Google Shape;2251;p47"/>
          <p:cNvSpPr txBox="1"/>
          <p:nvPr/>
        </p:nvSpPr>
        <p:spPr>
          <a:xfrm>
            <a:off x="3887238" y="3876907"/>
            <a:ext cx="1369500" cy="5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1"/>
                </a:solidFill>
                <a:latin typeface="Barlow"/>
                <a:ea typeface="Barlow"/>
                <a:cs typeface="Barlow"/>
                <a:sym typeface="Barlow"/>
              </a:rPr>
              <a:t>Venus has a nice name</a:t>
            </a:r>
            <a:endParaRPr sz="1600">
              <a:solidFill>
                <a:schemeClr val="dk1"/>
              </a:solidFill>
              <a:latin typeface="Barlow"/>
              <a:ea typeface="Barlow"/>
              <a:cs typeface="Barlow"/>
              <a:sym typeface="Barlow"/>
            </a:endParaRPr>
          </a:p>
        </p:txBody>
      </p:sp>
      <p:sp>
        <p:nvSpPr>
          <p:cNvPr id="2252" name="Google Shape;2252;p47"/>
          <p:cNvSpPr txBox="1"/>
          <p:nvPr/>
        </p:nvSpPr>
        <p:spPr>
          <a:xfrm>
            <a:off x="3887238" y="3400475"/>
            <a:ext cx="1369500" cy="37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Work Sans"/>
                <a:ea typeface="Work Sans"/>
                <a:cs typeface="Work Sans"/>
                <a:sym typeface="Work Sans"/>
              </a:rPr>
              <a:t>Venus</a:t>
            </a:r>
            <a:endParaRPr b="1" sz="2200">
              <a:solidFill>
                <a:schemeClr val="lt1"/>
              </a:solidFill>
              <a:latin typeface="Work Sans"/>
              <a:ea typeface="Work Sans"/>
              <a:cs typeface="Work Sans"/>
              <a:sym typeface="Work Sans"/>
            </a:endParaRPr>
          </a:p>
        </p:txBody>
      </p:sp>
      <p:sp>
        <p:nvSpPr>
          <p:cNvPr id="2253" name="Google Shape;2253;p47"/>
          <p:cNvSpPr txBox="1"/>
          <p:nvPr/>
        </p:nvSpPr>
        <p:spPr>
          <a:xfrm flipH="1">
            <a:off x="3887238" y="2835201"/>
            <a:ext cx="1369500" cy="425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accent1"/>
                </a:solidFill>
                <a:latin typeface="Work Sans"/>
                <a:ea typeface="Work Sans"/>
                <a:cs typeface="Work Sans"/>
                <a:sym typeface="Work Sans"/>
              </a:rPr>
              <a:t>02</a:t>
            </a:r>
            <a:endParaRPr b="1" sz="3000">
              <a:solidFill>
                <a:schemeClr val="accent1"/>
              </a:solidFill>
              <a:latin typeface="Work Sans"/>
              <a:ea typeface="Work Sans"/>
              <a:cs typeface="Work Sans"/>
              <a:sym typeface="Work Sans"/>
            </a:endParaRPr>
          </a:p>
        </p:txBody>
      </p:sp>
      <p:grpSp>
        <p:nvGrpSpPr>
          <p:cNvPr id="2254" name="Google Shape;2254;p47"/>
          <p:cNvGrpSpPr/>
          <p:nvPr/>
        </p:nvGrpSpPr>
        <p:grpSpPr>
          <a:xfrm>
            <a:off x="4072590" y="1743256"/>
            <a:ext cx="998794" cy="999493"/>
            <a:chOff x="-1290250" y="1204725"/>
            <a:chExt cx="1180050" cy="1180875"/>
          </a:xfrm>
        </p:grpSpPr>
        <p:sp>
          <p:nvSpPr>
            <p:cNvPr id="2255" name="Google Shape;2255;p47"/>
            <p:cNvSpPr/>
            <p:nvPr/>
          </p:nvSpPr>
          <p:spPr>
            <a:xfrm>
              <a:off x="-1230200" y="1265600"/>
              <a:ext cx="1059125" cy="1059125"/>
            </a:xfrm>
            <a:custGeom>
              <a:rect b="b" l="l" r="r" t="t"/>
              <a:pathLst>
                <a:path extrusionOk="0" h="42365" w="42365">
                  <a:moveTo>
                    <a:pt x="21182" y="1"/>
                  </a:moveTo>
                  <a:cubicBezTo>
                    <a:pt x="9474" y="1"/>
                    <a:pt x="1" y="9474"/>
                    <a:pt x="1" y="21183"/>
                  </a:cubicBezTo>
                  <a:cubicBezTo>
                    <a:pt x="1" y="32891"/>
                    <a:pt x="9474" y="42364"/>
                    <a:pt x="21182" y="42364"/>
                  </a:cubicBezTo>
                  <a:cubicBezTo>
                    <a:pt x="32891" y="42364"/>
                    <a:pt x="42364" y="32891"/>
                    <a:pt x="42364" y="21183"/>
                  </a:cubicBezTo>
                  <a:cubicBezTo>
                    <a:pt x="42364" y="9474"/>
                    <a:pt x="32891" y="1"/>
                    <a:pt x="21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7"/>
            <p:cNvSpPr/>
            <p:nvPr/>
          </p:nvSpPr>
          <p:spPr>
            <a:xfrm>
              <a:off x="-1290250" y="1204725"/>
              <a:ext cx="1180050" cy="1180875"/>
            </a:xfrm>
            <a:custGeom>
              <a:rect b="b" l="l" r="r" t="t"/>
              <a:pathLst>
                <a:path extrusionOk="0" h="47235" w="47202">
                  <a:moveTo>
                    <a:pt x="28048" y="447"/>
                  </a:moveTo>
                  <a:cubicBezTo>
                    <a:pt x="27771" y="447"/>
                    <a:pt x="27726" y="905"/>
                    <a:pt x="28054" y="935"/>
                  </a:cubicBezTo>
                  <a:cubicBezTo>
                    <a:pt x="28388" y="1001"/>
                    <a:pt x="28688" y="1068"/>
                    <a:pt x="29022" y="1135"/>
                  </a:cubicBezTo>
                  <a:lnTo>
                    <a:pt x="29055" y="1135"/>
                  </a:lnTo>
                  <a:lnTo>
                    <a:pt x="29055" y="1168"/>
                  </a:lnTo>
                  <a:cubicBezTo>
                    <a:pt x="29188" y="1168"/>
                    <a:pt x="29288" y="1068"/>
                    <a:pt x="29288" y="968"/>
                  </a:cubicBezTo>
                  <a:cubicBezTo>
                    <a:pt x="29322" y="835"/>
                    <a:pt x="29255" y="701"/>
                    <a:pt x="29122" y="668"/>
                  </a:cubicBezTo>
                  <a:cubicBezTo>
                    <a:pt x="28788" y="601"/>
                    <a:pt x="28488" y="534"/>
                    <a:pt x="28154" y="468"/>
                  </a:cubicBezTo>
                  <a:cubicBezTo>
                    <a:pt x="28116" y="454"/>
                    <a:pt x="28080" y="447"/>
                    <a:pt x="28048" y="447"/>
                  </a:cubicBezTo>
                  <a:close/>
                  <a:moveTo>
                    <a:pt x="23217" y="1"/>
                  </a:moveTo>
                  <a:cubicBezTo>
                    <a:pt x="20716" y="34"/>
                    <a:pt x="18247" y="468"/>
                    <a:pt x="15879" y="1302"/>
                  </a:cubicBezTo>
                  <a:cubicBezTo>
                    <a:pt x="15622" y="1366"/>
                    <a:pt x="15674" y="1770"/>
                    <a:pt x="15947" y="1770"/>
                  </a:cubicBezTo>
                  <a:cubicBezTo>
                    <a:pt x="15957" y="1770"/>
                    <a:pt x="15968" y="1770"/>
                    <a:pt x="15979" y="1769"/>
                  </a:cubicBezTo>
                  <a:lnTo>
                    <a:pt x="16046" y="1769"/>
                  </a:lnTo>
                  <a:cubicBezTo>
                    <a:pt x="18347" y="968"/>
                    <a:pt x="20782" y="534"/>
                    <a:pt x="23217" y="501"/>
                  </a:cubicBezTo>
                  <a:cubicBezTo>
                    <a:pt x="23351" y="501"/>
                    <a:pt x="23451" y="401"/>
                    <a:pt x="23451" y="268"/>
                  </a:cubicBezTo>
                  <a:cubicBezTo>
                    <a:pt x="23451" y="101"/>
                    <a:pt x="23351" y="1"/>
                    <a:pt x="23217" y="1"/>
                  </a:cubicBezTo>
                  <a:close/>
                  <a:moveTo>
                    <a:pt x="14595" y="1819"/>
                  </a:moveTo>
                  <a:cubicBezTo>
                    <a:pt x="14568" y="1819"/>
                    <a:pt x="14540" y="1824"/>
                    <a:pt x="14511" y="1835"/>
                  </a:cubicBezTo>
                  <a:cubicBezTo>
                    <a:pt x="13744" y="2136"/>
                    <a:pt x="12977" y="2502"/>
                    <a:pt x="12276" y="2903"/>
                  </a:cubicBezTo>
                  <a:cubicBezTo>
                    <a:pt x="12143" y="2969"/>
                    <a:pt x="12109" y="3103"/>
                    <a:pt x="12176" y="3236"/>
                  </a:cubicBezTo>
                  <a:cubicBezTo>
                    <a:pt x="12210" y="3303"/>
                    <a:pt x="12276" y="3370"/>
                    <a:pt x="12376" y="3370"/>
                  </a:cubicBezTo>
                  <a:cubicBezTo>
                    <a:pt x="12410" y="3370"/>
                    <a:pt x="12476" y="3336"/>
                    <a:pt x="12510" y="3336"/>
                  </a:cubicBezTo>
                  <a:cubicBezTo>
                    <a:pt x="13210" y="2936"/>
                    <a:pt x="13944" y="2569"/>
                    <a:pt x="14678" y="2269"/>
                  </a:cubicBezTo>
                  <a:cubicBezTo>
                    <a:pt x="14916" y="2150"/>
                    <a:pt x="14809" y="1819"/>
                    <a:pt x="14595" y="1819"/>
                  </a:cubicBezTo>
                  <a:close/>
                  <a:moveTo>
                    <a:pt x="35844" y="3470"/>
                  </a:moveTo>
                  <a:cubicBezTo>
                    <a:pt x="35760" y="3470"/>
                    <a:pt x="35671" y="3514"/>
                    <a:pt x="35626" y="3603"/>
                  </a:cubicBezTo>
                  <a:cubicBezTo>
                    <a:pt x="35560" y="3703"/>
                    <a:pt x="35593" y="3870"/>
                    <a:pt x="35726" y="3937"/>
                  </a:cubicBezTo>
                  <a:cubicBezTo>
                    <a:pt x="36393" y="4370"/>
                    <a:pt x="37094" y="4837"/>
                    <a:pt x="37728" y="5304"/>
                  </a:cubicBezTo>
                  <a:cubicBezTo>
                    <a:pt x="37761" y="5338"/>
                    <a:pt x="37828" y="5371"/>
                    <a:pt x="37861" y="5371"/>
                  </a:cubicBezTo>
                  <a:cubicBezTo>
                    <a:pt x="38095" y="5371"/>
                    <a:pt x="38195" y="5071"/>
                    <a:pt x="38028" y="4938"/>
                  </a:cubicBezTo>
                  <a:cubicBezTo>
                    <a:pt x="37361" y="4437"/>
                    <a:pt x="36694" y="3937"/>
                    <a:pt x="35960" y="3503"/>
                  </a:cubicBezTo>
                  <a:cubicBezTo>
                    <a:pt x="35926" y="3481"/>
                    <a:pt x="35886" y="3470"/>
                    <a:pt x="35844" y="3470"/>
                  </a:cubicBezTo>
                  <a:close/>
                  <a:moveTo>
                    <a:pt x="6567" y="7360"/>
                  </a:moveTo>
                  <a:cubicBezTo>
                    <a:pt x="6511" y="7360"/>
                    <a:pt x="6453" y="7383"/>
                    <a:pt x="6405" y="7439"/>
                  </a:cubicBezTo>
                  <a:cubicBezTo>
                    <a:pt x="6139" y="7673"/>
                    <a:pt x="5938" y="7940"/>
                    <a:pt x="5738" y="8173"/>
                  </a:cubicBezTo>
                  <a:cubicBezTo>
                    <a:pt x="5638" y="8273"/>
                    <a:pt x="5638" y="8440"/>
                    <a:pt x="5738" y="8540"/>
                  </a:cubicBezTo>
                  <a:cubicBezTo>
                    <a:pt x="5805" y="8573"/>
                    <a:pt x="5838" y="8573"/>
                    <a:pt x="5905" y="8573"/>
                  </a:cubicBezTo>
                  <a:lnTo>
                    <a:pt x="5905" y="8607"/>
                  </a:lnTo>
                  <a:cubicBezTo>
                    <a:pt x="5972" y="8607"/>
                    <a:pt x="6038" y="8573"/>
                    <a:pt x="6105" y="8507"/>
                  </a:cubicBezTo>
                  <a:cubicBezTo>
                    <a:pt x="6305" y="8273"/>
                    <a:pt x="6539" y="8006"/>
                    <a:pt x="6739" y="7773"/>
                  </a:cubicBezTo>
                  <a:cubicBezTo>
                    <a:pt x="6916" y="7595"/>
                    <a:pt x="6747" y="7360"/>
                    <a:pt x="6567" y="7360"/>
                  </a:cubicBezTo>
                  <a:close/>
                  <a:moveTo>
                    <a:pt x="38995" y="5830"/>
                  </a:moveTo>
                  <a:cubicBezTo>
                    <a:pt x="38937" y="5830"/>
                    <a:pt x="38879" y="5855"/>
                    <a:pt x="38829" y="5905"/>
                  </a:cubicBezTo>
                  <a:cubicBezTo>
                    <a:pt x="38728" y="6005"/>
                    <a:pt x="38728" y="6172"/>
                    <a:pt x="38862" y="6238"/>
                  </a:cubicBezTo>
                  <a:cubicBezTo>
                    <a:pt x="40663" y="7873"/>
                    <a:pt x="42231" y="9741"/>
                    <a:pt x="43499" y="11842"/>
                  </a:cubicBezTo>
                  <a:cubicBezTo>
                    <a:pt x="43532" y="11909"/>
                    <a:pt x="43599" y="11976"/>
                    <a:pt x="43699" y="11976"/>
                  </a:cubicBezTo>
                  <a:cubicBezTo>
                    <a:pt x="43732" y="11976"/>
                    <a:pt x="43799" y="11976"/>
                    <a:pt x="43832" y="11943"/>
                  </a:cubicBezTo>
                  <a:cubicBezTo>
                    <a:pt x="43932" y="11876"/>
                    <a:pt x="43966" y="11742"/>
                    <a:pt x="43899" y="11609"/>
                  </a:cubicBezTo>
                  <a:cubicBezTo>
                    <a:pt x="42631" y="9474"/>
                    <a:pt x="41030" y="7539"/>
                    <a:pt x="39162" y="5905"/>
                  </a:cubicBezTo>
                  <a:cubicBezTo>
                    <a:pt x="39112" y="5855"/>
                    <a:pt x="39054" y="5830"/>
                    <a:pt x="38995" y="5830"/>
                  </a:cubicBezTo>
                  <a:close/>
                  <a:moveTo>
                    <a:pt x="45756" y="15957"/>
                  </a:moveTo>
                  <a:cubicBezTo>
                    <a:pt x="45727" y="15957"/>
                    <a:pt x="45697" y="15964"/>
                    <a:pt x="45667" y="15979"/>
                  </a:cubicBezTo>
                  <a:cubicBezTo>
                    <a:pt x="45533" y="16012"/>
                    <a:pt x="45467" y="16146"/>
                    <a:pt x="45500" y="16279"/>
                  </a:cubicBezTo>
                  <a:cubicBezTo>
                    <a:pt x="45600" y="16579"/>
                    <a:pt x="45700" y="16879"/>
                    <a:pt x="45800" y="17213"/>
                  </a:cubicBezTo>
                  <a:cubicBezTo>
                    <a:pt x="45834" y="17313"/>
                    <a:pt x="45934" y="17380"/>
                    <a:pt x="46034" y="17380"/>
                  </a:cubicBezTo>
                  <a:lnTo>
                    <a:pt x="46100" y="17380"/>
                  </a:lnTo>
                  <a:cubicBezTo>
                    <a:pt x="46234" y="17346"/>
                    <a:pt x="46301" y="17213"/>
                    <a:pt x="46267" y="17080"/>
                  </a:cubicBezTo>
                  <a:cubicBezTo>
                    <a:pt x="46167" y="16746"/>
                    <a:pt x="46067" y="16446"/>
                    <a:pt x="45967" y="16112"/>
                  </a:cubicBezTo>
                  <a:cubicBezTo>
                    <a:pt x="45941" y="16035"/>
                    <a:pt x="45855" y="15957"/>
                    <a:pt x="45756" y="15957"/>
                  </a:cubicBezTo>
                  <a:close/>
                  <a:moveTo>
                    <a:pt x="3045" y="12150"/>
                  </a:moveTo>
                  <a:cubicBezTo>
                    <a:pt x="2969" y="12150"/>
                    <a:pt x="2900" y="12186"/>
                    <a:pt x="2870" y="12276"/>
                  </a:cubicBezTo>
                  <a:cubicBezTo>
                    <a:pt x="1669" y="14444"/>
                    <a:pt x="835" y="16813"/>
                    <a:pt x="368" y="19248"/>
                  </a:cubicBezTo>
                  <a:cubicBezTo>
                    <a:pt x="368" y="19415"/>
                    <a:pt x="434" y="19515"/>
                    <a:pt x="568" y="19548"/>
                  </a:cubicBezTo>
                  <a:lnTo>
                    <a:pt x="635" y="19548"/>
                  </a:lnTo>
                  <a:cubicBezTo>
                    <a:pt x="735" y="19548"/>
                    <a:pt x="835" y="19448"/>
                    <a:pt x="868" y="19348"/>
                  </a:cubicBezTo>
                  <a:cubicBezTo>
                    <a:pt x="1302" y="16946"/>
                    <a:pt x="2136" y="14644"/>
                    <a:pt x="3303" y="12510"/>
                  </a:cubicBezTo>
                  <a:cubicBezTo>
                    <a:pt x="3443" y="12346"/>
                    <a:pt x="3224" y="12150"/>
                    <a:pt x="3045" y="12150"/>
                  </a:cubicBezTo>
                  <a:close/>
                  <a:moveTo>
                    <a:pt x="391" y="20496"/>
                  </a:moveTo>
                  <a:cubicBezTo>
                    <a:pt x="286" y="20496"/>
                    <a:pt x="183" y="20565"/>
                    <a:pt x="168" y="20715"/>
                  </a:cubicBezTo>
                  <a:cubicBezTo>
                    <a:pt x="68" y="21549"/>
                    <a:pt x="1" y="22383"/>
                    <a:pt x="1" y="23217"/>
                  </a:cubicBezTo>
                  <a:cubicBezTo>
                    <a:pt x="1" y="23351"/>
                    <a:pt x="101" y="23451"/>
                    <a:pt x="234" y="23451"/>
                  </a:cubicBezTo>
                  <a:cubicBezTo>
                    <a:pt x="368" y="23451"/>
                    <a:pt x="501" y="23351"/>
                    <a:pt x="468" y="23184"/>
                  </a:cubicBezTo>
                  <a:cubicBezTo>
                    <a:pt x="501" y="22383"/>
                    <a:pt x="535" y="21583"/>
                    <a:pt x="635" y="20782"/>
                  </a:cubicBezTo>
                  <a:cubicBezTo>
                    <a:pt x="653" y="20599"/>
                    <a:pt x="520" y="20496"/>
                    <a:pt x="391" y="20496"/>
                  </a:cubicBezTo>
                  <a:close/>
                  <a:moveTo>
                    <a:pt x="46951" y="23367"/>
                  </a:moveTo>
                  <a:cubicBezTo>
                    <a:pt x="46826" y="23367"/>
                    <a:pt x="46701" y="23451"/>
                    <a:pt x="46701" y="23618"/>
                  </a:cubicBezTo>
                  <a:cubicBezTo>
                    <a:pt x="46701" y="24418"/>
                    <a:pt x="46667" y="25252"/>
                    <a:pt x="46567" y="26053"/>
                  </a:cubicBezTo>
                  <a:cubicBezTo>
                    <a:pt x="46567" y="26186"/>
                    <a:pt x="46667" y="26319"/>
                    <a:pt x="46801" y="26319"/>
                  </a:cubicBezTo>
                  <a:lnTo>
                    <a:pt x="46834" y="26319"/>
                  </a:lnTo>
                  <a:cubicBezTo>
                    <a:pt x="46934" y="26319"/>
                    <a:pt x="47034" y="26253"/>
                    <a:pt x="47068" y="26119"/>
                  </a:cubicBezTo>
                  <a:cubicBezTo>
                    <a:pt x="47134" y="25285"/>
                    <a:pt x="47201" y="24451"/>
                    <a:pt x="47201" y="23618"/>
                  </a:cubicBezTo>
                  <a:cubicBezTo>
                    <a:pt x="47201" y="23451"/>
                    <a:pt x="47076" y="23367"/>
                    <a:pt x="46951" y="23367"/>
                  </a:cubicBezTo>
                  <a:close/>
                  <a:moveTo>
                    <a:pt x="1237" y="30247"/>
                  </a:moveTo>
                  <a:cubicBezTo>
                    <a:pt x="1214" y="30247"/>
                    <a:pt x="1191" y="30250"/>
                    <a:pt x="1168" y="30256"/>
                  </a:cubicBezTo>
                  <a:cubicBezTo>
                    <a:pt x="1035" y="30289"/>
                    <a:pt x="968" y="30422"/>
                    <a:pt x="1002" y="30556"/>
                  </a:cubicBezTo>
                  <a:cubicBezTo>
                    <a:pt x="1102" y="30889"/>
                    <a:pt x="1202" y="31190"/>
                    <a:pt x="1335" y="31523"/>
                  </a:cubicBezTo>
                  <a:cubicBezTo>
                    <a:pt x="1368" y="31623"/>
                    <a:pt x="1469" y="31690"/>
                    <a:pt x="1569" y="31690"/>
                  </a:cubicBezTo>
                  <a:cubicBezTo>
                    <a:pt x="1602" y="31657"/>
                    <a:pt x="1602" y="31657"/>
                    <a:pt x="1635" y="31657"/>
                  </a:cubicBezTo>
                  <a:cubicBezTo>
                    <a:pt x="1769" y="31623"/>
                    <a:pt x="1835" y="31490"/>
                    <a:pt x="1802" y="31356"/>
                  </a:cubicBezTo>
                  <a:cubicBezTo>
                    <a:pt x="1669" y="31056"/>
                    <a:pt x="1569" y="30723"/>
                    <a:pt x="1502" y="30422"/>
                  </a:cubicBezTo>
                  <a:cubicBezTo>
                    <a:pt x="1447" y="30312"/>
                    <a:pt x="1346" y="30247"/>
                    <a:pt x="1237" y="30247"/>
                  </a:cubicBezTo>
                  <a:close/>
                  <a:moveTo>
                    <a:pt x="46618" y="27295"/>
                  </a:moveTo>
                  <a:cubicBezTo>
                    <a:pt x="46507" y="27295"/>
                    <a:pt x="46396" y="27356"/>
                    <a:pt x="46367" y="27487"/>
                  </a:cubicBezTo>
                  <a:cubicBezTo>
                    <a:pt x="45967" y="29922"/>
                    <a:pt x="45200" y="32224"/>
                    <a:pt x="44032" y="34392"/>
                  </a:cubicBezTo>
                  <a:cubicBezTo>
                    <a:pt x="43966" y="34492"/>
                    <a:pt x="44032" y="34659"/>
                    <a:pt x="44166" y="34726"/>
                  </a:cubicBezTo>
                  <a:cubicBezTo>
                    <a:pt x="44199" y="34726"/>
                    <a:pt x="44232" y="34759"/>
                    <a:pt x="44266" y="34759"/>
                  </a:cubicBezTo>
                  <a:cubicBezTo>
                    <a:pt x="44366" y="34759"/>
                    <a:pt x="44433" y="34692"/>
                    <a:pt x="44499" y="34625"/>
                  </a:cubicBezTo>
                  <a:cubicBezTo>
                    <a:pt x="45633" y="32424"/>
                    <a:pt x="46434" y="30055"/>
                    <a:pt x="46868" y="27587"/>
                  </a:cubicBezTo>
                  <a:cubicBezTo>
                    <a:pt x="46905" y="27399"/>
                    <a:pt x="46762" y="27295"/>
                    <a:pt x="46618" y="27295"/>
                  </a:cubicBezTo>
                  <a:close/>
                  <a:moveTo>
                    <a:pt x="41537" y="38344"/>
                  </a:moveTo>
                  <a:cubicBezTo>
                    <a:pt x="41477" y="38344"/>
                    <a:pt x="41415" y="38369"/>
                    <a:pt x="41364" y="38428"/>
                  </a:cubicBezTo>
                  <a:cubicBezTo>
                    <a:pt x="41130" y="38662"/>
                    <a:pt x="40930" y="38929"/>
                    <a:pt x="40730" y="39162"/>
                  </a:cubicBezTo>
                  <a:cubicBezTo>
                    <a:pt x="40630" y="39262"/>
                    <a:pt x="40630" y="39429"/>
                    <a:pt x="40730" y="39496"/>
                  </a:cubicBezTo>
                  <a:cubicBezTo>
                    <a:pt x="40763" y="39562"/>
                    <a:pt x="40830" y="39562"/>
                    <a:pt x="40897" y="39562"/>
                  </a:cubicBezTo>
                  <a:cubicBezTo>
                    <a:pt x="40963" y="39562"/>
                    <a:pt x="41030" y="39562"/>
                    <a:pt x="41097" y="39496"/>
                  </a:cubicBezTo>
                  <a:cubicBezTo>
                    <a:pt x="41330" y="39262"/>
                    <a:pt x="41530" y="38995"/>
                    <a:pt x="41731" y="38728"/>
                  </a:cubicBezTo>
                  <a:cubicBezTo>
                    <a:pt x="41880" y="38555"/>
                    <a:pt x="41714" y="38344"/>
                    <a:pt x="41537" y="38344"/>
                  </a:cubicBezTo>
                  <a:close/>
                  <a:moveTo>
                    <a:pt x="3692" y="35595"/>
                  </a:moveTo>
                  <a:cubicBezTo>
                    <a:pt x="3515" y="35595"/>
                    <a:pt x="3342" y="35786"/>
                    <a:pt x="3503" y="35993"/>
                  </a:cubicBezTo>
                  <a:cubicBezTo>
                    <a:pt x="4804" y="38095"/>
                    <a:pt x="6439" y="39996"/>
                    <a:pt x="8340" y="41630"/>
                  </a:cubicBezTo>
                  <a:cubicBezTo>
                    <a:pt x="8371" y="41661"/>
                    <a:pt x="8429" y="41692"/>
                    <a:pt x="8490" y="41697"/>
                  </a:cubicBezTo>
                  <a:lnTo>
                    <a:pt x="8490" y="41697"/>
                  </a:lnTo>
                  <a:cubicBezTo>
                    <a:pt x="8556" y="41692"/>
                    <a:pt x="8643" y="41658"/>
                    <a:pt x="8674" y="41597"/>
                  </a:cubicBezTo>
                  <a:cubicBezTo>
                    <a:pt x="8774" y="41497"/>
                    <a:pt x="8740" y="41330"/>
                    <a:pt x="8640" y="41264"/>
                  </a:cubicBezTo>
                  <a:cubicBezTo>
                    <a:pt x="6806" y="39662"/>
                    <a:pt x="5205" y="37794"/>
                    <a:pt x="3904" y="35726"/>
                  </a:cubicBezTo>
                  <a:cubicBezTo>
                    <a:pt x="3852" y="35633"/>
                    <a:pt x="3771" y="35595"/>
                    <a:pt x="3692" y="35595"/>
                  </a:cubicBezTo>
                  <a:close/>
                  <a:moveTo>
                    <a:pt x="8490" y="41697"/>
                  </a:moveTo>
                  <a:cubicBezTo>
                    <a:pt x="8485" y="41697"/>
                    <a:pt x="8479" y="41697"/>
                    <a:pt x="8474" y="41697"/>
                  </a:cubicBezTo>
                  <a:lnTo>
                    <a:pt x="8507" y="41697"/>
                  </a:lnTo>
                  <a:cubicBezTo>
                    <a:pt x="8501" y="41697"/>
                    <a:pt x="8496" y="41697"/>
                    <a:pt x="8490" y="41697"/>
                  </a:cubicBezTo>
                  <a:close/>
                  <a:moveTo>
                    <a:pt x="9613" y="42097"/>
                  </a:moveTo>
                  <a:cubicBezTo>
                    <a:pt x="9409" y="42097"/>
                    <a:pt x="9261" y="42405"/>
                    <a:pt x="9474" y="42564"/>
                  </a:cubicBezTo>
                  <a:cubicBezTo>
                    <a:pt x="10141" y="43065"/>
                    <a:pt x="10842" y="43498"/>
                    <a:pt x="11576" y="43932"/>
                  </a:cubicBezTo>
                  <a:cubicBezTo>
                    <a:pt x="11609" y="43965"/>
                    <a:pt x="11642" y="43965"/>
                    <a:pt x="11709" y="43965"/>
                  </a:cubicBezTo>
                  <a:cubicBezTo>
                    <a:pt x="11776" y="43965"/>
                    <a:pt x="11843" y="43932"/>
                    <a:pt x="11876" y="43865"/>
                  </a:cubicBezTo>
                  <a:cubicBezTo>
                    <a:pt x="11943" y="43732"/>
                    <a:pt x="11909" y="43565"/>
                    <a:pt x="11809" y="43498"/>
                  </a:cubicBezTo>
                  <a:cubicBezTo>
                    <a:pt x="11109" y="43098"/>
                    <a:pt x="10442" y="42631"/>
                    <a:pt x="9774" y="42164"/>
                  </a:cubicBezTo>
                  <a:cubicBezTo>
                    <a:pt x="9720" y="42117"/>
                    <a:pt x="9665" y="42097"/>
                    <a:pt x="9613" y="42097"/>
                  </a:cubicBezTo>
                  <a:close/>
                  <a:moveTo>
                    <a:pt x="35163" y="43685"/>
                  </a:moveTo>
                  <a:cubicBezTo>
                    <a:pt x="35128" y="43685"/>
                    <a:pt x="35092" y="43699"/>
                    <a:pt x="35059" y="43732"/>
                  </a:cubicBezTo>
                  <a:cubicBezTo>
                    <a:pt x="34325" y="44132"/>
                    <a:pt x="33591" y="44466"/>
                    <a:pt x="32858" y="44799"/>
                  </a:cubicBezTo>
                  <a:cubicBezTo>
                    <a:pt x="32724" y="44866"/>
                    <a:pt x="32691" y="45000"/>
                    <a:pt x="32724" y="45133"/>
                  </a:cubicBezTo>
                  <a:cubicBezTo>
                    <a:pt x="32758" y="45233"/>
                    <a:pt x="32858" y="45266"/>
                    <a:pt x="32958" y="45266"/>
                  </a:cubicBezTo>
                  <a:lnTo>
                    <a:pt x="33058" y="45266"/>
                  </a:lnTo>
                  <a:cubicBezTo>
                    <a:pt x="33825" y="44899"/>
                    <a:pt x="34559" y="44533"/>
                    <a:pt x="35293" y="44132"/>
                  </a:cubicBezTo>
                  <a:cubicBezTo>
                    <a:pt x="35516" y="44049"/>
                    <a:pt x="35343" y="43685"/>
                    <a:pt x="35163" y="43685"/>
                  </a:cubicBezTo>
                  <a:close/>
                  <a:moveTo>
                    <a:pt x="18479" y="46192"/>
                  </a:moveTo>
                  <a:cubicBezTo>
                    <a:pt x="18372" y="46192"/>
                    <a:pt x="18281" y="46257"/>
                    <a:pt x="18281" y="46367"/>
                  </a:cubicBezTo>
                  <a:cubicBezTo>
                    <a:pt x="18247" y="46501"/>
                    <a:pt x="18314" y="46634"/>
                    <a:pt x="18447" y="46667"/>
                  </a:cubicBezTo>
                  <a:cubicBezTo>
                    <a:pt x="18781" y="46734"/>
                    <a:pt x="19114" y="46801"/>
                    <a:pt x="19415" y="46868"/>
                  </a:cubicBezTo>
                  <a:lnTo>
                    <a:pt x="19481" y="46868"/>
                  </a:lnTo>
                  <a:cubicBezTo>
                    <a:pt x="19782" y="46868"/>
                    <a:pt x="19815" y="46434"/>
                    <a:pt x="19515" y="46367"/>
                  </a:cubicBezTo>
                  <a:cubicBezTo>
                    <a:pt x="19181" y="46334"/>
                    <a:pt x="18881" y="46267"/>
                    <a:pt x="18547" y="46200"/>
                  </a:cubicBezTo>
                  <a:cubicBezTo>
                    <a:pt x="18524" y="46195"/>
                    <a:pt x="18502" y="46192"/>
                    <a:pt x="18479" y="46192"/>
                  </a:cubicBezTo>
                  <a:close/>
                  <a:moveTo>
                    <a:pt x="31603" y="45344"/>
                  </a:moveTo>
                  <a:cubicBezTo>
                    <a:pt x="31577" y="45344"/>
                    <a:pt x="31551" y="45351"/>
                    <a:pt x="31523" y="45366"/>
                  </a:cubicBezTo>
                  <a:cubicBezTo>
                    <a:pt x="29222" y="46167"/>
                    <a:pt x="26820" y="46634"/>
                    <a:pt x="24385" y="46734"/>
                  </a:cubicBezTo>
                  <a:cubicBezTo>
                    <a:pt x="24051" y="46734"/>
                    <a:pt x="24051" y="47234"/>
                    <a:pt x="24385" y="47234"/>
                  </a:cubicBezTo>
                  <a:lnTo>
                    <a:pt x="24385" y="47201"/>
                  </a:lnTo>
                  <a:cubicBezTo>
                    <a:pt x="26887" y="47134"/>
                    <a:pt x="29322" y="46667"/>
                    <a:pt x="31690" y="45800"/>
                  </a:cubicBezTo>
                  <a:cubicBezTo>
                    <a:pt x="31926" y="45741"/>
                    <a:pt x="31797" y="45344"/>
                    <a:pt x="31603" y="4534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7"/>
            <p:cNvSpPr/>
            <p:nvPr/>
          </p:nvSpPr>
          <p:spPr>
            <a:xfrm>
              <a:off x="-700650" y="1788475"/>
              <a:ext cx="25" cy="3375"/>
            </a:xfrm>
            <a:custGeom>
              <a:rect b="b" l="l" r="r" t="t"/>
              <a:pathLst>
                <a:path extrusionOk="0" h="135" w="1">
                  <a:moveTo>
                    <a:pt x="0" y="1"/>
                  </a:moveTo>
                  <a:lnTo>
                    <a:pt x="0" y="134"/>
                  </a:lnTo>
                  <a:lnTo>
                    <a:pt x="0" y="67"/>
                  </a:lnTo>
                  <a:cubicBezTo>
                    <a:pt x="0" y="34"/>
                    <a:pt x="0" y="1"/>
                    <a:pt x="0"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7"/>
            <p:cNvSpPr/>
            <p:nvPr/>
          </p:nvSpPr>
          <p:spPr>
            <a:xfrm>
              <a:off x="-1176825" y="1729275"/>
              <a:ext cx="951525" cy="363625"/>
            </a:xfrm>
            <a:custGeom>
              <a:rect b="b" l="l" r="r" t="t"/>
              <a:pathLst>
                <a:path extrusionOk="0" h="14545" w="38061">
                  <a:moveTo>
                    <a:pt x="19047" y="0"/>
                  </a:moveTo>
                  <a:cubicBezTo>
                    <a:pt x="8540" y="0"/>
                    <a:pt x="0" y="2869"/>
                    <a:pt x="0" y="6438"/>
                  </a:cubicBezTo>
                  <a:lnTo>
                    <a:pt x="0" y="8106"/>
                  </a:lnTo>
                  <a:cubicBezTo>
                    <a:pt x="0" y="11675"/>
                    <a:pt x="8540" y="14544"/>
                    <a:pt x="19047" y="14544"/>
                  </a:cubicBezTo>
                  <a:cubicBezTo>
                    <a:pt x="29555" y="14544"/>
                    <a:pt x="38061" y="11675"/>
                    <a:pt x="38061" y="8106"/>
                  </a:cubicBezTo>
                  <a:lnTo>
                    <a:pt x="38061" y="7939"/>
                  </a:lnTo>
                  <a:lnTo>
                    <a:pt x="38061" y="6605"/>
                  </a:lnTo>
                  <a:lnTo>
                    <a:pt x="38061" y="6438"/>
                  </a:lnTo>
                  <a:cubicBezTo>
                    <a:pt x="38061" y="2869"/>
                    <a:pt x="29555" y="0"/>
                    <a:pt x="190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7"/>
            <p:cNvSpPr/>
            <p:nvPr/>
          </p:nvSpPr>
          <p:spPr>
            <a:xfrm>
              <a:off x="-1176000" y="1770975"/>
              <a:ext cx="950700" cy="321925"/>
            </a:xfrm>
            <a:custGeom>
              <a:rect b="b" l="l" r="r" t="t"/>
              <a:pathLst>
                <a:path extrusionOk="0" h="12877" w="38028">
                  <a:moveTo>
                    <a:pt x="19014" y="0"/>
                  </a:moveTo>
                  <a:cubicBezTo>
                    <a:pt x="8507" y="0"/>
                    <a:pt x="1" y="2869"/>
                    <a:pt x="1" y="6438"/>
                  </a:cubicBezTo>
                  <a:cubicBezTo>
                    <a:pt x="1" y="10007"/>
                    <a:pt x="8507" y="12876"/>
                    <a:pt x="19014" y="12876"/>
                  </a:cubicBezTo>
                  <a:cubicBezTo>
                    <a:pt x="29522" y="12876"/>
                    <a:pt x="38028" y="10007"/>
                    <a:pt x="38028" y="6438"/>
                  </a:cubicBezTo>
                  <a:cubicBezTo>
                    <a:pt x="38028" y="2869"/>
                    <a:pt x="29522" y="0"/>
                    <a:pt x="19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7"/>
            <p:cNvSpPr/>
            <p:nvPr/>
          </p:nvSpPr>
          <p:spPr>
            <a:xfrm>
              <a:off x="-1176000" y="1890225"/>
              <a:ext cx="950700" cy="202675"/>
            </a:xfrm>
            <a:custGeom>
              <a:rect b="b" l="l" r="r" t="t"/>
              <a:pathLst>
                <a:path extrusionOk="0" h="8107" w="38028">
                  <a:moveTo>
                    <a:pt x="1" y="0"/>
                  </a:moveTo>
                  <a:lnTo>
                    <a:pt x="1" y="1668"/>
                  </a:lnTo>
                  <a:cubicBezTo>
                    <a:pt x="1" y="5237"/>
                    <a:pt x="8507" y="8106"/>
                    <a:pt x="19014" y="8106"/>
                  </a:cubicBezTo>
                  <a:cubicBezTo>
                    <a:pt x="29522" y="8106"/>
                    <a:pt x="38028" y="5237"/>
                    <a:pt x="38028" y="1668"/>
                  </a:cubicBezTo>
                  <a:cubicBezTo>
                    <a:pt x="38028" y="1601"/>
                    <a:pt x="38028" y="1535"/>
                    <a:pt x="38028" y="1468"/>
                  </a:cubicBezTo>
                  <a:lnTo>
                    <a:pt x="38028" y="234"/>
                  </a:lnTo>
                  <a:cubicBezTo>
                    <a:pt x="37661" y="3670"/>
                    <a:pt x="29288" y="6438"/>
                    <a:pt x="19014" y="6438"/>
                  </a:cubicBezTo>
                  <a:cubicBezTo>
                    <a:pt x="8507" y="6438"/>
                    <a:pt x="1" y="3569"/>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7"/>
            <p:cNvSpPr/>
            <p:nvPr/>
          </p:nvSpPr>
          <p:spPr>
            <a:xfrm>
              <a:off x="-875775" y="1821525"/>
              <a:ext cx="490375" cy="191100"/>
            </a:xfrm>
            <a:custGeom>
              <a:rect b="b" l="l" r="r" t="t"/>
              <a:pathLst>
                <a:path extrusionOk="0" h="7644" w="19615">
                  <a:moveTo>
                    <a:pt x="7492" y="0"/>
                  </a:moveTo>
                  <a:cubicBezTo>
                    <a:pt x="7208" y="0"/>
                    <a:pt x="6914" y="38"/>
                    <a:pt x="6638" y="113"/>
                  </a:cubicBezTo>
                  <a:cubicBezTo>
                    <a:pt x="6005" y="246"/>
                    <a:pt x="5371" y="513"/>
                    <a:pt x="4837" y="914"/>
                  </a:cubicBezTo>
                  <a:cubicBezTo>
                    <a:pt x="4237" y="1281"/>
                    <a:pt x="3603" y="1581"/>
                    <a:pt x="2902" y="1748"/>
                  </a:cubicBezTo>
                  <a:cubicBezTo>
                    <a:pt x="2102" y="2014"/>
                    <a:pt x="0" y="2415"/>
                    <a:pt x="534" y="3749"/>
                  </a:cubicBezTo>
                  <a:cubicBezTo>
                    <a:pt x="768" y="4316"/>
                    <a:pt x="1401" y="4716"/>
                    <a:pt x="1902" y="5050"/>
                  </a:cubicBezTo>
                  <a:cubicBezTo>
                    <a:pt x="2702" y="5584"/>
                    <a:pt x="3469" y="6151"/>
                    <a:pt x="4203" y="6751"/>
                  </a:cubicBezTo>
                  <a:cubicBezTo>
                    <a:pt x="4939" y="7400"/>
                    <a:pt x="5787" y="7644"/>
                    <a:pt x="6661" y="7644"/>
                  </a:cubicBezTo>
                  <a:cubicBezTo>
                    <a:pt x="7808" y="7644"/>
                    <a:pt x="9000" y="7224"/>
                    <a:pt x="10041" y="6751"/>
                  </a:cubicBezTo>
                  <a:cubicBezTo>
                    <a:pt x="11142" y="6251"/>
                    <a:pt x="12109" y="5617"/>
                    <a:pt x="13310" y="5383"/>
                  </a:cubicBezTo>
                  <a:cubicBezTo>
                    <a:pt x="14978" y="5050"/>
                    <a:pt x="16912" y="5217"/>
                    <a:pt x="18480" y="4550"/>
                  </a:cubicBezTo>
                  <a:cubicBezTo>
                    <a:pt x="18814" y="4416"/>
                    <a:pt x="19114" y="4183"/>
                    <a:pt x="19347" y="3882"/>
                  </a:cubicBezTo>
                  <a:cubicBezTo>
                    <a:pt x="19614" y="3515"/>
                    <a:pt x="19614" y="3048"/>
                    <a:pt x="19414" y="2648"/>
                  </a:cubicBezTo>
                  <a:cubicBezTo>
                    <a:pt x="19281" y="2448"/>
                    <a:pt x="19081" y="2315"/>
                    <a:pt x="18880" y="2215"/>
                  </a:cubicBezTo>
                  <a:cubicBezTo>
                    <a:pt x="17813" y="1647"/>
                    <a:pt x="16479" y="1681"/>
                    <a:pt x="15311" y="1647"/>
                  </a:cubicBezTo>
                  <a:cubicBezTo>
                    <a:pt x="14010" y="1581"/>
                    <a:pt x="12709" y="1147"/>
                    <a:pt x="11442" y="814"/>
                  </a:cubicBezTo>
                  <a:cubicBezTo>
                    <a:pt x="10241" y="413"/>
                    <a:pt x="9040" y="146"/>
                    <a:pt x="7773" y="13"/>
                  </a:cubicBezTo>
                  <a:cubicBezTo>
                    <a:pt x="7681" y="5"/>
                    <a:pt x="7587" y="0"/>
                    <a:pt x="74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7"/>
            <p:cNvSpPr/>
            <p:nvPr/>
          </p:nvSpPr>
          <p:spPr>
            <a:xfrm>
              <a:off x="-1057575" y="1833500"/>
              <a:ext cx="182650" cy="76075"/>
            </a:xfrm>
            <a:custGeom>
              <a:rect b="b" l="l" r="r" t="t"/>
              <a:pathLst>
                <a:path extrusionOk="0" h="3043" w="7306">
                  <a:moveTo>
                    <a:pt x="5338" y="1"/>
                  </a:moveTo>
                  <a:cubicBezTo>
                    <a:pt x="4304" y="101"/>
                    <a:pt x="3203" y="1"/>
                    <a:pt x="2169" y="234"/>
                  </a:cubicBezTo>
                  <a:cubicBezTo>
                    <a:pt x="1468" y="401"/>
                    <a:pt x="634" y="802"/>
                    <a:pt x="301" y="1469"/>
                  </a:cubicBezTo>
                  <a:cubicBezTo>
                    <a:pt x="0" y="2069"/>
                    <a:pt x="267" y="2803"/>
                    <a:pt x="901" y="3003"/>
                  </a:cubicBezTo>
                  <a:cubicBezTo>
                    <a:pt x="999" y="3030"/>
                    <a:pt x="1100" y="3043"/>
                    <a:pt x="1202" y="3043"/>
                  </a:cubicBezTo>
                  <a:cubicBezTo>
                    <a:pt x="1725" y="3043"/>
                    <a:pt x="2284" y="2726"/>
                    <a:pt x="2702" y="2503"/>
                  </a:cubicBezTo>
                  <a:cubicBezTo>
                    <a:pt x="3436" y="2136"/>
                    <a:pt x="4203" y="1902"/>
                    <a:pt x="5004" y="1769"/>
                  </a:cubicBezTo>
                  <a:cubicBezTo>
                    <a:pt x="5604" y="1702"/>
                    <a:pt x="6172" y="1469"/>
                    <a:pt x="6672" y="1068"/>
                  </a:cubicBezTo>
                  <a:cubicBezTo>
                    <a:pt x="7306" y="435"/>
                    <a:pt x="6405" y="101"/>
                    <a:pt x="5771" y="34"/>
                  </a:cubicBezTo>
                  <a:cubicBezTo>
                    <a:pt x="5638" y="1"/>
                    <a:pt x="5504" y="1"/>
                    <a:pt x="5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7"/>
            <p:cNvSpPr/>
            <p:nvPr/>
          </p:nvSpPr>
          <p:spPr>
            <a:xfrm>
              <a:off x="-681475" y="1353175"/>
              <a:ext cx="360275" cy="443775"/>
            </a:xfrm>
            <a:custGeom>
              <a:rect b="b" l="l" r="r" t="t"/>
              <a:pathLst>
                <a:path extrusionOk="0" h="17751" w="14411">
                  <a:moveTo>
                    <a:pt x="10842" y="0"/>
                  </a:moveTo>
                  <a:lnTo>
                    <a:pt x="4470" y="8440"/>
                  </a:lnTo>
                  <a:cubicBezTo>
                    <a:pt x="4037" y="9040"/>
                    <a:pt x="3803" y="9741"/>
                    <a:pt x="3837" y="10474"/>
                  </a:cubicBezTo>
                  <a:lnTo>
                    <a:pt x="3837" y="10608"/>
                  </a:lnTo>
                  <a:cubicBezTo>
                    <a:pt x="3837" y="11275"/>
                    <a:pt x="3603" y="11942"/>
                    <a:pt x="3203" y="12476"/>
                  </a:cubicBezTo>
                  <a:lnTo>
                    <a:pt x="201" y="16479"/>
                  </a:lnTo>
                  <a:cubicBezTo>
                    <a:pt x="1" y="16712"/>
                    <a:pt x="67" y="17046"/>
                    <a:pt x="301" y="17246"/>
                  </a:cubicBezTo>
                  <a:lnTo>
                    <a:pt x="868" y="17646"/>
                  </a:lnTo>
                  <a:cubicBezTo>
                    <a:pt x="965" y="17716"/>
                    <a:pt x="1080" y="17750"/>
                    <a:pt x="1195" y="17750"/>
                  </a:cubicBezTo>
                  <a:cubicBezTo>
                    <a:pt x="1356" y="17750"/>
                    <a:pt x="1518" y="17682"/>
                    <a:pt x="1635" y="17546"/>
                  </a:cubicBezTo>
                  <a:lnTo>
                    <a:pt x="4637" y="13543"/>
                  </a:lnTo>
                  <a:cubicBezTo>
                    <a:pt x="5071" y="12976"/>
                    <a:pt x="5671" y="12543"/>
                    <a:pt x="6405" y="12376"/>
                  </a:cubicBezTo>
                  <a:cubicBezTo>
                    <a:pt x="7106" y="12209"/>
                    <a:pt x="7706" y="11775"/>
                    <a:pt x="8140" y="11208"/>
                  </a:cubicBezTo>
                  <a:lnTo>
                    <a:pt x="14411" y="2902"/>
                  </a:lnTo>
                  <a:cubicBezTo>
                    <a:pt x="13310" y="1802"/>
                    <a:pt x="12143" y="834"/>
                    <a:pt x="108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7"/>
            <p:cNvSpPr/>
            <p:nvPr/>
          </p:nvSpPr>
          <p:spPr>
            <a:xfrm>
              <a:off x="-579725" y="1612525"/>
              <a:ext cx="52550" cy="45025"/>
            </a:xfrm>
            <a:custGeom>
              <a:rect b="b" l="l" r="r" t="t"/>
              <a:pathLst>
                <a:path extrusionOk="0" h="1801" w="2102">
                  <a:moveTo>
                    <a:pt x="1201" y="0"/>
                  </a:moveTo>
                  <a:cubicBezTo>
                    <a:pt x="400" y="0"/>
                    <a:pt x="0" y="968"/>
                    <a:pt x="567" y="1535"/>
                  </a:cubicBezTo>
                  <a:cubicBezTo>
                    <a:pt x="751" y="1718"/>
                    <a:pt x="976" y="1801"/>
                    <a:pt x="1198" y="1801"/>
                  </a:cubicBezTo>
                  <a:cubicBezTo>
                    <a:pt x="1659" y="1801"/>
                    <a:pt x="2102" y="1442"/>
                    <a:pt x="2102" y="901"/>
                  </a:cubicBezTo>
                  <a:cubicBezTo>
                    <a:pt x="2102" y="401"/>
                    <a:pt x="1701" y="0"/>
                    <a:pt x="1201"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7"/>
            <p:cNvSpPr/>
            <p:nvPr/>
          </p:nvSpPr>
          <p:spPr>
            <a:xfrm>
              <a:off x="-579725" y="1612525"/>
              <a:ext cx="52550" cy="45025"/>
            </a:xfrm>
            <a:custGeom>
              <a:rect b="b" l="l" r="r" t="t"/>
              <a:pathLst>
                <a:path extrusionOk="0" h="1801" w="2102">
                  <a:moveTo>
                    <a:pt x="1201" y="0"/>
                  </a:moveTo>
                  <a:cubicBezTo>
                    <a:pt x="400" y="0"/>
                    <a:pt x="0" y="968"/>
                    <a:pt x="567" y="1535"/>
                  </a:cubicBezTo>
                  <a:cubicBezTo>
                    <a:pt x="751" y="1718"/>
                    <a:pt x="976" y="1801"/>
                    <a:pt x="1198" y="1801"/>
                  </a:cubicBezTo>
                  <a:cubicBezTo>
                    <a:pt x="1659" y="1801"/>
                    <a:pt x="2102" y="1442"/>
                    <a:pt x="2102" y="901"/>
                  </a:cubicBezTo>
                  <a:cubicBezTo>
                    <a:pt x="2102" y="401"/>
                    <a:pt x="1701" y="0"/>
                    <a:pt x="1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7"/>
            <p:cNvSpPr/>
            <p:nvPr/>
          </p:nvSpPr>
          <p:spPr>
            <a:xfrm>
              <a:off x="-565550" y="1623350"/>
              <a:ext cx="27525" cy="23625"/>
            </a:xfrm>
            <a:custGeom>
              <a:rect b="b" l="l" r="r" t="t"/>
              <a:pathLst>
                <a:path extrusionOk="0" h="945" w="1101">
                  <a:moveTo>
                    <a:pt x="634" y="1"/>
                  </a:moveTo>
                  <a:cubicBezTo>
                    <a:pt x="200" y="1"/>
                    <a:pt x="0" y="501"/>
                    <a:pt x="300" y="802"/>
                  </a:cubicBezTo>
                  <a:cubicBezTo>
                    <a:pt x="399" y="900"/>
                    <a:pt x="519" y="945"/>
                    <a:pt x="637" y="945"/>
                  </a:cubicBezTo>
                  <a:cubicBezTo>
                    <a:pt x="876" y="945"/>
                    <a:pt x="1101" y="759"/>
                    <a:pt x="1101" y="468"/>
                  </a:cubicBezTo>
                  <a:cubicBezTo>
                    <a:pt x="1101" y="201"/>
                    <a:pt x="901" y="1"/>
                    <a:pt x="6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7"/>
            <p:cNvSpPr/>
            <p:nvPr/>
          </p:nvSpPr>
          <p:spPr>
            <a:xfrm>
              <a:off x="-549725" y="1552475"/>
              <a:ext cx="53400" cy="45025"/>
            </a:xfrm>
            <a:custGeom>
              <a:rect b="b" l="l" r="r" t="t"/>
              <a:pathLst>
                <a:path extrusionOk="0" h="1801" w="2136">
                  <a:moveTo>
                    <a:pt x="1235" y="1"/>
                  </a:moveTo>
                  <a:cubicBezTo>
                    <a:pt x="401" y="1"/>
                    <a:pt x="1" y="968"/>
                    <a:pt x="568" y="1535"/>
                  </a:cubicBezTo>
                  <a:cubicBezTo>
                    <a:pt x="762" y="1719"/>
                    <a:pt x="995" y="1801"/>
                    <a:pt x="1222" y="1801"/>
                  </a:cubicBezTo>
                  <a:cubicBezTo>
                    <a:pt x="1694" y="1801"/>
                    <a:pt x="2136" y="1443"/>
                    <a:pt x="2136" y="901"/>
                  </a:cubicBezTo>
                  <a:cubicBezTo>
                    <a:pt x="2136" y="401"/>
                    <a:pt x="1736" y="1"/>
                    <a:pt x="1235"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7"/>
            <p:cNvSpPr/>
            <p:nvPr/>
          </p:nvSpPr>
          <p:spPr>
            <a:xfrm>
              <a:off x="-549725" y="1552475"/>
              <a:ext cx="53400" cy="45025"/>
            </a:xfrm>
            <a:custGeom>
              <a:rect b="b" l="l" r="r" t="t"/>
              <a:pathLst>
                <a:path extrusionOk="0" h="1801" w="2136">
                  <a:moveTo>
                    <a:pt x="1235" y="1"/>
                  </a:moveTo>
                  <a:cubicBezTo>
                    <a:pt x="401" y="1"/>
                    <a:pt x="1" y="968"/>
                    <a:pt x="568" y="1535"/>
                  </a:cubicBezTo>
                  <a:cubicBezTo>
                    <a:pt x="762" y="1719"/>
                    <a:pt x="995" y="1801"/>
                    <a:pt x="1222" y="1801"/>
                  </a:cubicBezTo>
                  <a:cubicBezTo>
                    <a:pt x="1694" y="1801"/>
                    <a:pt x="2136" y="1443"/>
                    <a:pt x="2136" y="901"/>
                  </a:cubicBezTo>
                  <a:cubicBezTo>
                    <a:pt x="2136" y="401"/>
                    <a:pt x="1736" y="1"/>
                    <a:pt x="1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7"/>
            <p:cNvSpPr/>
            <p:nvPr/>
          </p:nvSpPr>
          <p:spPr>
            <a:xfrm>
              <a:off x="-531375" y="1562475"/>
              <a:ext cx="24225" cy="24225"/>
            </a:xfrm>
            <a:custGeom>
              <a:rect b="b" l="l" r="r" t="t"/>
              <a:pathLst>
                <a:path extrusionOk="0" h="969" w="969">
                  <a:moveTo>
                    <a:pt x="501" y="1"/>
                  </a:moveTo>
                  <a:cubicBezTo>
                    <a:pt x="234" y="1"/>
                    <a:pt x="1" y="234"/>
                    <a:pt x="1" y="501"/>
                  </a:cubicBezTo>
                  <a:cubicBezTo>
                    <a:pt x="1" y="735"/>
                    <a:pt x="234" y="968"/>
                    <a:pt x="501" y="968"/>
                  </a:cubicBezTo>
                  <a:cubicBezTo>
                    <a:pt x="735" y="968"/>
                    <a:pt x="968" y="735"/>
                    <a:pt x="968" y="501"/>
                  </a:cubicBezTo>
                  <a:cubicBezTo>
                    <a:pt x="968" y="234"/>
                    <a:pt x="735" y="1"/>
                    <a:pt x="5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7"/>
            <p:cNvSpPr/>
            <p:nvPr/>
          </p:nvSpPr>
          <p:spPr>
            <a:xfrm>
              <a:off x="-493000" y="1533300"/>
              <a:ext cx="53400" cy="45400"/>
            </a:xfrm>
            <a:custGeom>
              <a:rect b="b" l="l" r="r" t="t"/>
              <a:pathLst>
                <a:path extrusionOk="0" h="1816" w="2136">
                  <a:moveTo>
                    <a:pt x="1234" y="0"/>
                  </a:moveTo>
                  <a:cubicBezTo>
                    <a:pt x="401" y="0"/>
                    <a:pt x="0" y="968"/>
                    <a:pt x="567" y="1535"/>
                  </a:cubicBezTo>
                  <a:cubicBezTo>
                    <a:pt x="751" y="1730"/>
                    <a:pt x="981" y="1815"/>
                    <a:pt x="1207" y="1815"/>
                  </a:cubicBezTo>
                  <a:cubicBezTo>
                    <a:pt x="1678" y="1815"/>
                    <a:pt x="2135" y="1442"/>
                    <a:pt x="2135" y="901"/>
                  </a:cubicBezTo>
                  <a:cubicBezTo>
                    <a:pt x="2135" y="401"/>
                    <a:pt x="1701" y="0"/>
                    <a:pt x="1234"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7"/>
            <p:cNvSpPr/>
            <p:nvPr/>
          </p:nvSpPr>
          <p:spPr>
            <a:xfrm>
              <a:off x="-493000" y="1533300"/>
              <a:ext cx="53400" cy="45400"/>
            </a:xfrm>
            <a:custGeom>
              <a:rect b="b" l="l" r="r" t="t"/>
              <a:pathLst>
                <a:path extrusionOk="0" h="1816" w="2136">
                  <a:moveTo>
                    <a:pt x="1234" y="0"/>
                  </a:moveTo>
                  <a:cubicBezTo>
                    <a:pt x="401" y="0"/>
                    <a:pt x="0" y="968"/>
                    <a:pt x="567" y="1535"/>
                  </a:cubicBezTo>
                  <a:cubicBezTo>
                    <a:pt x="751" y="1730"/>
                    <a:pt x="981" y="1815"/>
                    <a:pt x="1207" y="1815"/>
                  </a:cubicBezTo>
                  <a:cubicBezTo>
                    <a:pt x="1678" y="1815"/>
                    <a:pt x="2135" y="1442"/>
                    <a:pt x="2135" y="901"/>
                  </a:cubicBezTo>
                  <a:cubicBezTo>
                    <a:pt x="2135" y="401"/>
                    <a:pt x="1701" y="0"/>
                    <a:pt x="12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7"/>
            <p:cNvSpPr/>
            <p:nvPr/>
          </p:nvSpPr>
          <p:spPr>
            <a:xfrm>
              <a:off x="-478825" y="1544150"/>
              <a:ext cx="28375" cy="23600"/>
            </a:xfrm>
            <a:custGeom>
              <a:rect b="b" l="l" r="r" t="t"/>
              <a:pathLst>
                <a:path extrusionOk="0" h="944" w="1135">
                  <a:moveTo>
                    <a:pt x="667" y="0"/>
                  </a:moveTo>
                  <a:cubicBezTo>
                    <a:pt x="234" y="0"/>
                    <a:pt x="0" y="500"/>
                    <a:pt x="301" y="801"/>
                  </a:cubicBezTo>
                  <a:cubicBezTo>
                    <a:pt x="399" y="899"/>
                    <a:pt x="523" y="944"/>
                    <a:pt x="645" y="944"/>
                  </a:cubicBezTo>
                  <a:cubicBezTo>
                    <a:pt x="894" y="944"/>
                    <a:pt x="1134" y="758"/>
                    <a:pt x="1134" y="467"/>
                  </a:cubicBezTo>
                  <a:cubicBezTo>
                    <a:pt x="1134" y="200"/>
                    <a:pt x="901" y="0"/>
                    <a:pt x="6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7"/>
            <p:cNvSpPr/>
            <p:nvPr/>
          </p:nvSpPr>
          <p:spPr>
            <a:xfrm>
              <a:off x="-504675" y="1477425"/>
              <a:ext cx="52550" cy="45875"/>
            </a:xfrm>
            <a:custGeom>
              <a:rect b="b" l="l" r="r" t="t"/>
              <a:pathLst>
                <a:path extrusionOk="0" h="1835" w="2102">
                  <a:moveTo>
                    <a:pt x="1201" y="0"/>
                  </a:moveTo>
                  <a:cubicBezTo>
                    <a:pt x="401" y="0"/>
                    <a:pt x="0" y="1001"/>
                    <a:pt x="567" y="1568"/>
                  </a:cubicBezTo>
                  <a:cubicBezTo>
                    <a:pt x="751" y="1752"/>
                    <a:pt x="977" y="1834"/>
                    <a:pt x="1198" y="1834"/>
                  </a:cubicBezTo>
                  <a:cubicBezTo>
                    <a:pt x="1659" y="1834"/>
                    <a:pt x="2102" y="1476"/>
                    <a:pt x="2102" y="934"/>
                  </a:cubicBezTo>
                  <a:cubicBezTo>
                    <a:pt x="2102" y="434"/>
                    <a:pt x="1701" y="0"/>
                    <a:pt x="1201"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7"/>
            <p:cNvSpPr/>
            <p:nvPr/>
          </p:nvSpPr>
          <p:spPr>
            <a:xfrm>
              <a:off x="-504675" y="1477425"/>
              <a:ext cx="52550" cy="45875"/>
            </a:xfrm>
            <a:custGeom>
              <a:rect b="b" l="l" r="r" t="t"/>
              <a:pathLst>
                <a:path extrusionOk="0" h="1835" w="2102">
                  <a:moveTo>
                    <a:pt x="1201" y="0"/>
                  </a:moveTo>
                  <a:cubicBezTo>
                    <a:pt x="401" y="0"/>
                    <a:pt x="0" y="1001"/>
                    <a:pt x="567" y="1568"/>
                  </a:cubicBezTo>
                  <a:cubicBezTo>
                    <a:pt x="751" y="1752"/>
                    <a:pt x="977" y="1834"/>
                    <a:pt x="1198" y="1834"/>
                  </a:cubicBezTo>
                  <a:cubicBezTo>
                    <a:pt x="1659" y="1834"/>
                    <a:pt x="2102" y="1476"/>
                    <a:pt x="2102" y="934"/>
                  </a:cubicBezTo>
                  <a:cubicBezTo>
                    <a:pt x="2102" y="434"/>
                    <a:pt x="1701" y="0"/>
                    <a:pt x="1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7"/>
            <p:cNvSpPr/>
            <p:nvPr/>
          </p:nvSpPr>
          <p:spPr>
            <a:xfrm>
              <a:off x="-490500" y="1488275"/>
              <a:ext cx="28375" cy="24275"/>
            </a:xfrm>
            <a:custGeom>
              <a:rect b="b" l="l" r="r" t="t"/>
              <a:pathLst>
                <a:path extrusionOk="0" h="971" w="1135">
                  <a:moveTo>
                    <a:pt x="634" y="0"/>
                  </a:moveTo>
                  <a:cubicBezTo>
                    <a:pt x="234" y="0"/>
                    <a:pt x="0" y="534"/>
                    <a:pt x="301" y="834"/>
                  </a:cubicBezTo>
                  <a:cubicBezTo>
                    <a:pt x="395" y="929"/>
                    <a:pt x="513" y="970"/>
                    <a:pt x="630" y="970"/>
                  </a:cubicBezTo>
                  <a:cubicBezTo>
                    <a:pt x="884" y="970"/>
                    <a:pt x="1134" y="774"/>
                    <a:pt x="1134" y="500"/>
                  </a:cubicBezTo>
                  <a:cubicBezTo>
                    <a:pt x="1134" y="234"/>
                    <a:pt x="901" y="0"/>
                    <a:pt x="6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7"/>
            <p:cNvSpPr/>
            <p:nvPr/>
          </p:nvSpPr>
          <p:spPr>
            <a:xfrm>
              <a:off x="-514700" y="1608350"/>
              <a:ext cx="29225" cy="30050"/>
            </a:xfrm>
            <a:custGeom>
              <a:rect b="b" l="l" r="r" t="t"/>
              <a:pathLst>
                <a:path extrusionOk="0" h="1202" w="1169">
                  <a:moveTo>
                    <a:pt x="568" y="1"/>
                  </a:moveTo>
                  <a:cubicBezTo>
                    <a:pt x="268" y="1"/>
                    <a:pt x="1" y="267"/>
                    <a:pt x="1" y="601"/>
                  </a:cubicBezTo>
                  <a:cubicBezTo>
                    <a:pt x="1" y="935"/>
                    <a:pt x="268" y="1201"/>
                    <a:pt x="568" y="1201"/>
                  </a:cubicBezTo>
                  <a:cubicBezTo>
                    <a:pt x="902" y="1201"/>
                    <a:pt x="1168" y="935"/>
                    <a:pt x="1168" y="601"/>
                  </a:cubicBezTo>
                  <a:cubicBezTo>
                    <a:pt x="1168" y="267"/>
                    <a:pt x="902" y="1"/>
                    <a:pt x="568"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7"/>
            <p:cNvSpPr/>
            <p:nvPr/>
          </p:nvSpPr>
          <p:spPr>
            <a:xfrm>
              <a:off x="-514700" y="1608350"/>
              <a:ext cx="29225" cy="30050"/>
            </a:xfrm>
            <a:custGeom>
              <a:rect b="b" l="l" r="r" t="t"/>
              <a:pathLst>
                <a:path extrusionOk="0" h="1202" w="1169">
                  <a:moveTo>
                    <a:pt x="568" y="1"/>
                  </a:moveTo>
                  <a:cubicBezTo>
                    <a:pt x="268" y="1"/>
                    <a:pt x="1" y="267"/>
                    <a:pt x="1" y="601"/>
                  </a:cubicBezTo>
                  <a:cubicBezTo>
                    <a:pt x="1" y="935"/>
                    <a:pt x="268" y="1201"/>
                    <a:pt x="568" y="1201"/>
                  </a:cubicBezTo>
                  <a:cubicBezTo>
                    <a:pt x="902" y="1201"/>
                    <a:pt x="1168" y="935"/>
                    <a:pt x="1168" y="601"/>
                  </a:cubicBezTo>
                  <a:cubicBezTo>
                    <a:pt x="1168" y="267"/>
                    <a:pt x="902" y="1"/>
                    <a:pt x="5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7"/>
            <p:cNvSpPr/>
            <p:nvPr/>
          </p:nvSpPr>
          <p:spPr>
            <a:xfrm>
              <a:off x="-510525" y="1615850"/>
              <a:ext cx="18375" cy="15225"/>
            </a:xfrm>
            <a:custGeom>
              <a:rect b="b" l="l" r="r" t="t"/>
              <a:pathLst>
                <a:path extrusionOk="0" h="609" w="735">
                  <a:moveTo>
                    <a:pt x="434" y="1"/>
                  </a:moveTo>
                  <a:cubicBezTo>
                    <a:pt x="134" y="1"/>
                    <a:pt x="1" y="334"/>
                    <a:pt x="201" y="534"/>
                  </a:cubicBezTo>
                  <a:cubicBezTo>
                    <a:pt x="262" y="585"/>
                    <a:pt x="335" y="608"/>
                    <a:pt x="407" y="608"/>
                  </a:cubicBezTo>
                  <a:cubicBezTo>
                    <a:pt x="573" y="608"/>
                    <a:pt x="735" y="487"/>
                    <a:pt x="735" y="301"/>
                  </a:cubicBezTo>
                  <a:cubicBezTo>
                    <a:pt x="735" y="134"/>
                    <a:pt x="601" y="1"/>
                    <a:pt x="4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7"/>
            <p:cNvSpPr/>
            <p:nvPr/>
          </p:nvSpPr>
          <p:spPr>
            <a:xfrm>
              <a:off x="-635600" y="1699250"/>
              <a:ext cx="35050" cy="30125"/>
            </a:xfrm>
            <a:custGeom>
              <a:rect b="b" l="l" r="r" t="t"/>
              <a:pathLst>
                <a:path extrusionOk="0" h="1205" w="1402">
                  <a:moveTo>
                    <a:pt x="801" y="0"/>
                  </a:moveTo>
                  <a:cubicBezTo>
                    <a:pt x="267" y="0"/>
                    <a:pt x="0" y="668"/>
                    <a:pt x="400" y="1035"/>
                  </a:cubicBezTo>
                  <a:cubicBezTo>
                    <a:pt x="517" y="1152"/>
                    <a:pt x="662" y="1204"/>
                    <a:pt x="804" y="1204"/>
                  </a:cubicBezTo>
                  <a:cubicBezTo>
                    <a:pt x="1107" y="1204"/>
                    <a:pt x="1401" y="964"/>
                    <a:pt x="1401" y="601"/>
                  </a:cubicBezTo>
                  <a:cubicBezTo>
                    <a:pt x="1401" y="267"/>
                    <a:pt x="1134" y="0"/>
                    <a:pt x="801"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7"/>
            <p:cNvSpPr/>
            <p:nvPr/>
          </p:nvSpPr>
          <p:spPr>
            <a:xfrm>
              <a:off x="-635600" y="1699250"/>
              <a:ext cx="35050" cy="30125"/>
            </a:xfrm>
            <a:custGeom>
              <a:rect b="b" l="l" r="r" t="t"/>
              <a:pathLst>
                <a:path extrusionOk="0" h="1205" w="1402">
                  <a:moveTo>
                    <a:pt x="801" y="0"/>
                  </a:moveTo>
                  <a:cubicBezTo>
                    <a:pt x="267" y="0"/>
                    <a:pt x="0" y="668"/>
                    <a:pt x="400" y="1035"/>
                  </a:cubicBezTo>
                  <a:cubicBezTo>
                    <a:pt x="517" y="1152"/>
                    <a:pt x="662" y="1204"/>
                    <a:pt x="804" y="1204"/>
                  </a:cubicBezTo>
                  <a:cubicBezTo>
                    <a:pt x="1107" y="1204"/>
                    <a:pt x="1401" y="964"/>
                    <a:pt x="1401" y="601"/>
                  </a:cubicBezTo>
                  <a:cubicBezTo>
                    <a:pt x="1401" y="267"/>
                    <a:pt x="1134" y="0"/>
                    <a:pt x="8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7"/>
            <p:cNvSpPr/>
            <p:nvPr/>
          </p:nvSpPr>
          <p:spPr>
            <a:xfrm>
              <a:off x="-625600" y="1706750"/>
              <a:ext cx="18375" cy="15750"/>
            </a:xfrm>
            <a:custGeom>
              <a:rect b="b" l="l" r="r" t="t"/>
              <a:pathLst>
                <a:path extrusionOk="0" h="630" w="735">
                  <a:moveTo>
                    <a:pt x="401" y="1"/>
                  </a:moveTo>
                  <a:cubicBezTo>
                    <a:pt x="134" y="1"/>
                    <a:pt x="0" y="334"/>
                    <a:pt x="201" y="534"/>
                  </a:cubicBezTo>
                  <a:cubicBezTo>
                    <a:pt x="266" y="600"/>
                    <a:pt x="346" y="630"/>
                    <a:pt x="423" y="630"/>
                  </a:cubicBezTo>
                  <a:cubicBezTo>
                    <a:pt x="583" y="630"/>
                    <a:pt x="734" y="503"/>
                    <a:pt x="734" y="301"/>
                  </a:cubicBezTo>
                  <a:cubicBezTo>
                    <a:pt x="734" y="134"/>
                    <a:pt x="568" y="1"/>
                    <a:pt x="4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7"/>
            <p:cNvSpPr/>
            <p:nvPr/>
          </p:nvSpPr>
          <p:spPr>
            <a:xfrm>
              <a:off x="-671475" y="1755950"/>
              <a:ext cx="35050" cy="30125"/>
            </a:xfrm>
            <a:custGeom>
              <a:rect b="b" l="l" r="r" t="t"/>
              <a:pathLst>
                <a:path extrusionOk="0" h="1205" w="1402">
                  <a:moveTo>
                    <a:pt x="801" y="1"/>
                  </a:moveTo>
                  <a:cubicBezTo>
                    <a:pt x="268" y="1"/>
                    <a:pt x="1" y="668"/>
                    <a:pt x="368" y="1035"/>
                  </a:cubicBezTo>
                  <a:cubicBezTo>
                    <a:pt x="485" y="1152"/>
                    <a:pt x="632" y="1204"/>
                    <a:pt x="779" y="1204"/>
                  </a:cubicBezTo>
                  <a:cubicBezTo>
                    <a:pt x="1092" y="1204"/>
                    <a:pt x="1402" y="965"/>
                    <a:pt x="1402" y="601"/>
                  </a:cubicBezTo>
                  <a:cubicBezTo>
                    <a:pt x="1402" y="268"/>
                    <a:pt x="1102" y="1"/>
                    <a:pt x="801"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7"/>
            <p:cNvSpPr/>
            <p:nvPr/>
          </p:nvSpPr>
          <p:spPr>
            <a:xfrm>
              <a:off x="-671475" y="1755950"/>
              <a:ext cx="35050" cy="30125"/>
            </a:xfrm>
            <a:custGeom>
              <a:rect b="b" l="l" r="r" t="t"/>
              <a:pathLst>
                <a:path extrusionOk="0" h="1205" w="1402">
                  <a:moveTo>
                    <a:pt x="801" y="1"/>
                  </a:moveTo>
                  <a:cubicBezTo>
                    <a:pt x="268" y="1"/>
                    <a:pt x="1" y="668"/>
                    <a:pt x="368" y="1035"/>
                  </a:cubicBezTo>
                  <a:cubicBezTo>
                    <a:pt x="485" y="1152"/>
                    <a:pt x="632" y="1204"/>
                    <a:pt x="779" y="1204"/>
                  </a:cubicBezTo>
                  <a:cubicBezTo>
                    <a:pt x="1092" y="1204"/>
                    <a:pt x="1402" y="965"/>
                    <a:pt x="1402" y="601"/>
                  </a:cubicBezTo>
                  <a:cubicBezTo>
                    <a:pt x="1402" y="268"/>
                    <a:pt x="1102" y="1"/>
                    <a:pt x="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7"/>
            <p:cNvSpPr/>
            <p:nvPr/>
          </p:nvSpPr>
          <p:spPr>
            <a:xfrm>
              <a:off x="-661450" y="1763450"/>
              <a:ext cx="18350" cy="15575"/>
            </a:xfrm>
            <a:custGeom>
              <a:rect b="b" l="l" r="r" t="t"/>
              <a:pathLst>
                <a:path extrusionOk="0" h="623" w="734">
                  <a:moveTo>
                    <a:pt x="400" y="1"/>
                  </a:moveTo>
                  <a:cubicBezTo>
                    <a:pt x="134" y="1"/>
                    <a:pt x="0" y="335"/>
                    <a:pt x="167" y="535"/>
                  </a:cubicBezTo>
                  <a:cubicBezTo>
                    <a:pt x="228" y="596"/>
                    <a:pt x="306" y="623"/>
                    <a:pt x="383" y="623"/>
                  </a:cubicBezTo>
                  <a:cubicBezTo>
                    <a:pt x="558" y="623"/>
                    <a:pt x="734" y="486"/>
                    <a:pt x="734" y="301"/>
                  </a:cubicBezTo>
                  <a:cubicBezTo>
                    <a:pt x="701" y="134"/>
                    <a:pt x="567" y="1"/>
                    <a:pt x="4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7"/>
            <p:cNvSpPr/>
            <p:nvPr/>
          </p:nvSpPr>
          <p:spPr>
            <a:xfrm>
              <a:off x="-575575" y="1575000"/>
              <a:ext cx="30050" cy="30050"/>
            </a:xfrm>
            <a:custGeom>
              <a:rect b="b" l="l" r="r" t="t"/>
              <a:pathLst>
                <a:path extrusionOk="0" h="1202" w="1202">
                  <a:moveTo>
                    <a:pt x="601" y="0"/>
                  </a:moveTo>
                  <a:cubicBezTo>
                    <a:pt x="268" y="0"/>
                    <a:pt x="1" y="267"/>
                    <a:pt x="1" y="601"/>
                  </a:cubicBezTo>
                  <a:cubicBezTo>
                    <a:pt x="1" y="934"/>
                    <a:pt x="268" y="1201"/>
                    <a:pt x="601" y="1201"/>
                  </a:cubicBezTo>
                  <a:cubicBezTo>
                    <a:pt x="935" y="1201"/>
                    <a:pt x="1202" y="934"/>
                    <a:pt x="1202" y="601"/>
                  </a:cubicBezTo>
                  <a:cubicBezTo>
                    <a:pt x="1202" y="267"/>
                    <a:pt x="935" y="0"/>
                    <a:pt x="601"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7"/>
            <p:cNvSpPr/>
            <p:nvPr/>
          </p:nvSpPr>
          <p:spPr>
            <a:xfrm>
              <a:off x="-575575" y="1575000"/>
              <a:ext cx="30050" cy="30050"/>
            </a:xfrm>
            <a:custGeom>
              <a:rect b="b" l="l" r="r" t="t"/>
              <a:pathLst>
                <a:path extrusionOk="0" h="1202" w="1202">
                  <a:moveTo>
                    <a:pt x="601" y="0"/>
                  </a:moveTo>
                  <a:cubicBezTo>
                    <a:pt x="268" y="0"/>
                    <a:pt x="1" y="267"/>
                    <a:pt x="1" y="601"/>
                  </a:cubicBezTo>
                  <a:cubicBezTo>
                    <a:pt x="1" y="934"/>
                    <a:pt x="268" y="1201"/>
                    <a:pt x="601" y="1201"/>
                  </a:cubicBezTo>
                  <a:cubicBezTo>
                    <a:pt x="935" y="1201"/>
                    <a:pt x="1202" y="934"/>
                    <a:pt x="1202" y="601"/>
                  </a:cubicBezTo>
                  <a:cubicBezTo>
                    <a:pt x="1202" y="267"/>
                    <a:pt x="935" y="0"/>
                    <a:pt x="6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7"/>
            <p:cNvSpPr/>
            <p:nvPr/>
          </p:nvSpPr>
          <p:spPr>
            <a:xfrm>
              <a:off x="-568050" y="1582500"/>
              <a:ext cx="15850" cy="15875"/>
            </a:xfrm>
            <a:custGeom>
              <a:rect b="b" l="l" r="r" t="t"/>
              <a:pathLst>
                <a:path extrusionOk="0" h="635" w="634">
                  <a:moveTo>
                    <a:pt x="300" y="0"/>
                  </a:moveTo>
                  <a:cubicBezTo>
                    <a:pt x="134" y="0"/>
                    <a:pt x="0" y="134"/>
                    <a:pt x="0" y="301"/>
                  </a:cubicBezTo>
                  <a:cubicBezTo>
                    <a:pt x="0" y="467"/>
                    <a:pt x="134" y="634"/>
                    <a:pt x="300" y="634"/>
                  </a:cubicBezTo>
                  <a:cubicBezTo>
                    <a:pt x="467" y="634"/>
                    <a:pt x="634" y="467"/>
                    <a:pt x="634" y="301"/>
                  </a:cubicBezTo>
                  <a:cubicBezTo>
                    <a:pt x="634" y="134"/>
                    <a:pt x="467" y="0"/>
                    <a:pt x="3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7"/>
            <p:cNvSpPr/>
            <p:nvPr/>
          </p:nvSpPr>
          <p:spPr>
            <a:xfrm>
              <a:off x="-420450" y="1473250"/>
              <a:ext cx="35050" cy="30125"/>
            </a:xfrm>
            <a:custGeom>
              <a:rect b="b" l="l" r="r" t="t"/>
              <a:pathLst>
                <a:path extrusionOk="0" h="1205" w="1402">
                  <a:moveTo>
                    <a:pt x="801" y="1"/>
                  </a:moveTo>
                  <a:cubicBezTo>
                    <a:pt x="267" y="1"/>
                    <a:pt x="0" y="668"/>
                    <a:pt x="401" y="1035"/>
                  </a:cubicBezTo>
                  <a:cubicBezTo>
                    <a:pt x="518" y="1152"/>
                    <a:pt x="662" y="1204"/>
                    <a:pt x="804" y="1204"/>
                  </a:cubicBezTo>
                  <a:cubicBezTo>
                    <a:pt x="1107" y="1204"/>
                    <a:pt x="1401" y="965"/>
                    <a:pt x="1401" y="601"/>
                  </a:cubicBezTo>
                  <a:cubicBezTo>
                    <a:pt x="1401" y="268"/>
                    <a:pt x="1134" y="1"/>
                    <a:pt x="801"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7"/>
            <p:cNvSpPr/>
            <p:nvPr/>
          </p:nvSpPr>
          <p:spPr>
            <a:xfrm>
              <a:off x="-420450" y="1473250"/>
              <a:ext cx="35050" cy="30125"/>
            </a:xfrm>
            <a:custGeom>
              <a:rect b="b" l="l" r="r" t="t"/>
              <a:pathLst>
                <a:path extrusionOk="0" h="1205" w="1402">
                  <a:moveTo>
                    <a:pt x="801" y="1"/>
                  </a:moveTo>
                  <a:cubicBezTo>
                    <a:pt x="267" y="1"/>
                    <a:pt x="0" y="668"/>
                    <a:pt x="401" y="1035"/>
                  </a:cubicBezTo>
                  <a:cubicBezTo>
                    <a:pt x="518" y="1152"/>
                    <a:pt x="662" y="1204"/>
                    <a:pt x="804" y="1204"/>
                  </a:cubicBezTo>
                  <a:cubicBezTo>
                    <a:pt x="1107" y="1204"/>
                    <a:pt x="1401" y="965"/>
                    <a:pt x="1401" y="601"/>
                  </a:cubicBezTo>
                  <a:cubicBezTo>
                    <a:pt x="1401" y="268"/>
                    <a:pt x="1134" y="1"/>
                    <a:pt x="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7"/>
            <p:cNvSpPr/>
            <p:nvPr/>
          </p:nvSpPr>
          <p:spPr>
            <a:xfrm>
              <a:off x="-410450" y="1480750"/>
              <a:ext cx="18375" cy="15750"/>
            </a:xfrm>
            <a:custGeom>
              <a:rect b="b" l="l" r="r" t="t"/>
              <a:pathLst>
                <a:path extrusionOk="0" h="630" w="735">
                  <a:moveTo>
                    <a:pt x="401" y="1"/>
                  </a:moveTo>
                  <a:cubicBezTo>
                    <a:pt x="134" y="1"/>
                    <a:pt x="1" y="334"/>
                    <a:pt x="201" y="535"/>
                  </a:cubicBezTo>
                  <a:cubicBezTo>
                    <a:pt x="266" y="600"/>
                    <a:pt x="346" y="630"/>
                    <a:pt x="423" y="630"/>
                  </a:cubicBezTo>
                  <a:cubicBezTo>
                    <a:pt x="583" y="630"/>
                    <a:pt x="734" y="503"/>
                    <a:pt x="734" y="301"/>
                  </a:cubicBezTo>
                  <a:cubicBezTo>
                    <a:pt x="734" y="134"/>
                    <a:pt x="568" y="1"/>
                    <a:pt x="4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7"/>
            <p:cNvSpPr/>
            <p:nvPr/>
          </p:nvSpPr>
          <p:spPr>
            <a:xfrm>
              <a:off x="-427950" y="1401525"/>
              <a:ext cx="35050" cy="29875"/>
            </a:xfrm>
            <a:custGeom>
              <a:rect b="b" l="l" r="r" t="t"/>
              <a:pathLst>
                <a:path extrusionOk="0" h="1195" w="1402">
                  <a:moveTo>
                    <a:pt x="801" y="1"/>
                  </a:moveTo>
                  <a:cubicBezTo>
                    <a:pt x="267" y="1"/>
                    <a:pt x="0" y="635"/>
                    <a:pt x="367" y="1002"/>
                  </a:cubicBezTo>
                  <a:cubicBezTo>
                    <a:pt x="489" y="1135"/>
                    <a:pt x="641" y="1194"/>
                    <a:pt x="791" y="1194"/>
                  </a:cubicBezTo>
                  <a:cubicBezTo>
                    <a:pt x="1090" y="1194"/>
                    <a:pt x="1379" y="957"/>
                    <a:pt x="1401" y="601"/>
                  </a:cubicBezTo>
                  <a:cubicBezTo>
                    <a:pt x="1401" y="268"/>
                    <a:pt x="1101" y="1"/>
                    <a:pt x="801"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7"/>
            <p:cNvSpPr/>
            <p:nvPr/>
          </p:nvSpPr>
          <p:spPr>
            <a:xfrm>
              <a:off x="-427950" y="1401525"/>
              <a:ext cx="35050" cy="29875"/>
            </a:xfrm>
            <a:custGeom>
              <a:rect b="b" l="l" r="r" t="t"/>
              <a:pathLst>
                <a:path extrusionOk="0" h="1195" w="1402">
                  <a:moveTo>
                    <a:pt x="801" y="1"/>
                  </a:moveTo>
                  <a:cubicBezTo>
                    <a:pt x="267" y="1"/>
                    <a:pt x="0" y="635"/>
                    <a:pt x="367" y="1002"/>
                  </a:cubicBezTo>
                  <a:cubicBezTo>
                    <a:pt x="489" y="1135"/>
                    <a:pt x="641" y="1194"/>
                    <a:pt x="791" y="1194"/>
                  </a:cubicBezTo>
                  <a:cubicBezTo>
                    <a:pt x="1090" y="1194"/>
                    <a:pt x="1379" y="957"/>
                    <a:pt x="1401" y="601"/>
                  </a:cubicBezTo>
                  <a:cubicBezTo>
                    <a:pt x="1401" y="268"/>
                    <a:pt x="1101" y="1"/>
                    <a:pt x="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7"/>
            <p:cNvSpPr/>
            <p:nvPr/>
          </p:nvSpPr>
          <p:spPr>
            <a:xfrm>
              <a:off x="-415450" y="1408425"/>
              <a:ext cx="15025" cy="15650"/>
            </a:xfrm>
            <a:custGeom>
              <a:rect b="b" l="l" r="r" t="t"/>
              <a:pathLst>
                <a:path extrusionOk="0" h="626" w="601">
                  <a:moveTo>
                    <a:pt x="301" y="0"/>
                  </a:moveTo>
                  <a:cubicBezTo>
                    <a:pt x="151" y="0"/>
                    <a:pt x="0" y="109"/>
                    <a:pt x="0" y="325"/>
                  </a:cubicBezTo>
                  <a:cubicBezTo>
                    <a:pt x="0" y="526"/>
                    <a:pt x="151" y="626"/>
                    <a:pt x="301" y="626"/>
                  </a:cubicBezTo>
                  <a:cubicBezTo>
                    <a:pt x="451" y="626"/>
                    <a:pt x="601" y="526"/>
                    <a:pt x="601" y="325"/>
                  </a:cubicBezTo>
                  <a:cubicBezTo>
                    <a:pt x="601" y="109"/>
                    <a:pt x="451" y="0"/>
                    <a:pt x="3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7"/>
            <p:cNvSpPr/>
            <p:nvPr/>
          </p:nvSpPr>
          <p:spPr>
            <a:xfrm>
              <a:off x="-593075" y="1665050"/>
              <a:ext cx="30050" cy="30050"/>
            </a:xfrm>
            <a:custGeom>
              <a:rect b="b" l="l" r="r" t="t"/>
              <a:pathLst>
                <a:path extrusionOk="0" h="1202" w="1202">
                  <a:moveTo>
                    <a:pt x="601" y="1"/>
                  </a:moveTo>
                  <a:cubicBezTo>
                    <a:pt x="267" y="1"/>
                    <a:pt x="0" y="268"/>
                    <a:pt x="0" y="601"/>
                  </a:cubicBezTo>
                  <a:cubicBezTo>
                    <a:pt x="0" y="935"/>
                    <a:pt x="267" y="1202"/>
                    <a:pt x="601" y="1202"/>
                  </a:cubicBezTo>
                  <a:cubicBezTo>
                    <a:pt x="934" y="1202"/>
                    <a:pt x="1201" y="935"/>
                    <a:pt x="1201" y="601"/>
                  </a:cubicBezTo>
                  <a:cubicBezTo>
                    <a:pt x="1201" y="268"/>
                    <a:pt x="934" y="1"/>
                    <a:pt x="601"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7"/>
            <p:cNvSpPr/>
            <p:nvPr/>
          </p:nvSpPr>
          <p:spPr>
            <a:xfrm>
              <a:off x="-593075" y="1665050"/>
              <a:ext cx="30050" cy="30050"/>
            </a:xfrm>
            <a:custGeom>
              <a:rect b="b" l="l" r="r" t="t"/>
              <a:pathLst>
                <a:path extrusionOk="0" h="1202" w="1202">
                  <a:moveTo>
                    <a:pt x="601" y="1"/>
                  </a:moveTo>
                  <a:cubicBezTo>
                    <a:pt x="267" y="1"/>
                    <a:pt x="0" y="268"/>
                    <a:pt x="0" y="601"/>
                  </a:cubicBezTo>
                  <a:cubicBezTo>
                    <a:pt x="0" y="935"/>
                    <a:pt x="267" y="1202"/>
                    <a:pt x="601" y="1202"/>
                  </a:cubicBezTo>
                  <a:cubicBezTo>
                    <a:pt x="934" y="1202"/>
                    <a:pt x="1201" y="935"/>
                    <a:pt x="1201" y="601"/>
                  </a:cubicBezTo>
                  <a:cubicBezTo>
                    <a:pt x="1201" y="268"/>
                    <a:pt x="934" y="1"/>
                    <a:pt x="6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7"/>
            <p:cNvSpPr/>
            <p:nvPr/>
          </p:nvSpPr>
          <p:spPr>
            <a:xfrm>
              <a:off x="-586400" y="1672575"/>
              <a:ext cx="15875" cy="15025"/>
            </a:xfrm>
            <a:custGeom>
              <a:rect b="b" l="l" r="r" t="t"/>
              <a:pathLst>
                <a:path extrusionOk="0" h="601" w="635">
                  <a:moveTo>
                    <a:pt x="334" y="0"/>
                  </a:moveTo>
                  <a:cubicBezTo>
                    <a:pt x="167" y="0"/>
                    <a:pt x="0" y="133"/>
                    <a:pt x="0" y="300"/>
                  </a:cubicBezTo>
                  <a:cubicBezTo>
                    <a:pt x="0" y="467"/>
                    <a:pt x="167" y="600"/>
                    <a:pt x="334" y="600"/>
                  </a:cubicBezTo>
                  <a:cubicBezTo>
                    <a:pt x="501" y="600"/>
                    <a:pt x="634" y="467"/>
                    <a:pt x="634" y="300"/>
                  </a:cubicBezTo>
                  <a:cubicBezTo>
                    <a:pt x="634" y="133"/>
                    <a:pt x="501"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7" name="Google Shape;2297;p47"/>
          <p:cNvSpPr/>
          <p:nvPr/>
        </p:nvSpPr>
        <p:spPr>
          <a:xfrm>
            <a:off x="6337413" y="3352769"/>
            <a:ext cx="1369500" cy="470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7"/>
          <p:cNvSpPr txBox="1"/>
          <p:nvPr/>
        </p:nvSpPr>
        <p:spPr>
          <a:xfrm>
            <a:off x="6337413" y="3876907"/>
            <a:ext cx="1369500" cy="5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1"/>
                </a:solidFill>
                <a:latin typeface="Barlow"/>
                <a:ea typeface="Barlow"/>
                <a:cs typeface="Barlow"/>
                <a:sym typeface="Barlow"/>
              </a:rPr>
              <a:t>Saturn is a gas giant too</a:t>
            </a:r>
            <a:endParaRPr sz="1600">
              <a:solidFill>
                <a:schemeClr val="dk1"/>
              </a:solidFill>
              <a:latin typeface="Barlow"/>
              <a:ea typeface="Barlow"/>
              <a:cs typeface="Barlow"/>
              <a:sym typeface="Barlow"/>
            </a:endParaRPr>
          </a:p>
        </p:txBody>
      </p:sp>
      <p:sp>
        <p:nvSpPr>
          <p:cNvPr id="2299" name="Google Shape;2299;p47"/>
          <p:cNvSpPr txBox="1"/>
          <p:nvPr/>
        </p:nvSpPr>
        <p:spPr>
          <a:xfrm>
            <a:off x="6337413" y="3400475"/>
            <a:ext cx="1369500" cy="37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Work Sans"/>
                <a:ea typeface="Work Sans"/>
                <a:cs typeface="Work Sans"/>
                <a:sym typeface="Work Sans"/>
              </a:rPr>
              <a:t>Saturn</a:t>
            </a:r>
            <a:endParaRPr b="1" sz="2200">
              <a:solidFill>
                <a:schemeClr val="lt1"/>
              </a:solidFill>
              <a:latin typeface="Work Sans"/>
              <a:ea typeface="Work Sans"/>
              <a:cs typeface="Work Sans"/>
              <a:sym typeface="Work Sans"/>
            </a:endParaRPr>
          </a:p>
        </p:txBody>
      </p:sp>
      <p:sp>
        <p:nvSpPr>
          <p:cNvPr id="2300" name="Google Shape;2300;p47"/>
          <p:cNvSpPr txBox="1"/>
          <p:nvPr/>
        </p:nvSpPr>
        <p:spPr>
          <a:xfrm>
            <a:off x="6337413" y="2835213"/>
            <a:ext cx="1369500" cy="425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accent1"/>
                </a:solidFill>
                <a:latin typeface="Work Sans"/>
                <a:ea typeface="Work Sans"/>
                <a:cs typeface="Work Sans"/>
                <a:sym typeface="Work Sans"/>
              </a:rPr>
              <a:t>03</a:t>
            </a:r>
            <a:endParaRPr b="1" sz="3000">
              <a:solidFill>
                <a:schemeClr val="accent1"/>
              </a:solidFill>
              <a:latin typeface="Work Sans"/>
              <a:ea typeface="Work Sans"/>
              <a:cs typeface="Work Sans"/>
              <a:sym typeface="Work Sans"/>
            </a:endParaRPr>
          </a:p>
        </p:txBody>
      </p:sp>
      <p:grpSp>
        <p:nvGrpSpPr>
          <p:cNvPr id="2301" name="Google Shape;2301;p47"/>
          <p:cNvGrpSpPr/>
          <p:nvPr/>
        </p:nvGrpSpPr>
        <p:grpSpPr>
          <a:xfrm>
            <a:off x="6522732" y="1743821"/>
            <a:ext cx="998861" cy="998367"/>
            <a:chOff x="425150" y="1620450"/>
            <a:chExt cx="808925" cy="808525"/>
          </a:xfrm>
        </p:grpSpPr>
        <p:sp>
          <p:nvSpPr>
            <p:cNvPr id="2302" name="Google Shape;2302;p47"/>
            <p:cNvSpPr/>
            <p:nvPr/>
          </p:nvSpPr>
          <p:spPr>
            <a:xfrm>
              <a:off x="468525" y="1663400"/>
              <a:ext cx="723025" cy="722200"/>
            </a:xfrm>
            <a:custGeom>
              <a:rect b="b" l="l" r="r" t="t"/>
              <a:pathLst>
                <a:path extrusionOk="0" h="28888" w="28921">
                  <a:moveTo>
                    <a:pt x="14444" y="0"/>
                  </a:moveTo>
                  <a:cubicBezTo>
                    <a:pt x="6471" y="0"/>
                    <a:pt x="0" y="6471"/>
                    <a:pt x="0" y="14444"/>
                  </a:cubicBezTo>
                  <a:cubicBezTo>
                    <a:pt x="0" y="22416"/>
                    <a:pt x="6471" y="28887"/>
                    <a:pt x="14444" y="28887"/>
                  </a:cubicBezTo>
                  <a:cubicBezTo>
                    <a:pt x="22449" y="28887"/>
                    <a:pt x="28921" y="22416"/>
                    <a:pt x="28921" y="14444"/>
                  </a:cubicBezTo>
                  <a:cubicBezTo>
                    <a:pt x="28921" y="6471"/>
                    <a:pt x="22449" y="0"/>
                    <a:pt x="144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7"/>
            <p:cNvSpPr/>
            <p:nvPr/>
          </p:nvSpPr>
          <p:spPr>
            <a:xfrm>
              <a:off x="425150" y="1620450"/>
              <a:ext cx="808925" cy="808525"/>
            </a:xfrm>
            <a:custGeom>
              <a:rect b="b" l="l" r="r" t="t"/>
              <a:pathLst>
                <a:path extrusionOk="0" h="32341" w="32357">
                  <a:moveTo>
                    <a:pt x="16129" y="0"/>
                  </a:moveTo>
                  <a:cubicBezTo>
                    <a:pt x="15712" y="0"/>
                    <a:pt x="15295" y="17"/>
                    <a:pt x="14878" y="50"/>
                  </a:cubicBezTo>
                  <a:cubicBezTo>
                    <a:pt x="14744" y="50"/>
                    <a:pt x="14644" y="184"/>
                    <a:pt x="14644" y="317"/>
                  </a:cubicBezTo>
                  <a:cubicBezTo>
                    <a:pt x="14678" y="451"/>
                    <a:pt x="14778" y="551"/>
                    <a:pt x="14911" y="551"/>
                  </a:cubicBezTo>
                  <a:lnTo>
                    <a:pt x="14944" y="551"/>
                  </a:lnTo>
                  <a:cubicBezTo>
                    <a:pt x="15345" y="517"/>
                    <a:pt x="15745" y="501"/>
                    <a:pt x="16145" y="501"/>
                  </a:cubicBezTo>
                  <a:cubicBezTo>
                    <a:pt x="16546" y="501"/>
                    <a:pt x="16946" y="517"/>
                    <a:pt x="17346" y="551"/>
                  </a:cubicBezTo>
                  <a:cubicBezTo>
                    <a:pt x="17480" y="551"/>
                    <a:pt x="17613" y="451"/>
                    <a:pt x="17613" y="317"/>
                  </a:cubicBezTo>
                  <a:cubicBezTo>
                    <a:pt x="17613" y="184"/>
                    <a:pt x="17513" y="50"/>
                    <a:pt x="17380" y="50"/>
                  </a:cubicBezTo>
                  <a:cubicBezTo>
                    <a:pt x="16963" y="17"/>
                    <a:pt x="16546" y="0"/>
                    <a:pt x="16129" y="0"/>
                  </a:cubicBezTo>
                  <a:close/>
                  <a:moveTo>
                    <a:pt x="7921" y="2290"/>
                  </a:moveTo>
                  <a:cubicBezTo>
                    <a:pt x="7884" y="2290"/>
                    <a:pt x="7846" y="2299"/>
                    <a:pt x="7806" y="2319"/>
                  </a:cubicBezTo>
                  <a:cubicBezTo>
                    <a:pt x="7539" y="2519"/>
                    <a:pt x="7239" y="2685"/>
                    <a:pt x="6972" y="2886"/>
                  </a:cubicBezTo>
                  <a:cubicBezTo>
                    <a:pt x="6872" y="2952"/>
                    <a:pt x="6839" y="3119"/>
                    <a:pt x="6905" y="3219"/>
                  </a:cubicBezTo>
                  <a:cubicBezTo>
                    <a:pt x="6972" y="3286"/>
                    <a:pt x="7039" y="3319"/>
                    <a:pt x="7106" y="3319"/>
                  </a:cubicBezTo>
                  <a:cubicBezTo>
                    <a:pt x="7172" y="3319"/>
                    <a:pt x="7206" y="3319"/>
                    <a:pt x="7239" y="3286"/>
                  </a:cubicBezTo>
                  <a:cubicBezTo>
                    <a:pt x="7506" y="3086"/>
                    <a:pt x="7773" y="2919"/>
                    <a:pt x="8073" y="2752"/>
                  </a:cubicBezTo>
                  <a:cubicBezTo>
                    <a:pt x="8272" y="2582"/>
                    <a:pt x="8132" y="2290"/>
                    <a:pt x="7921" y="2290"/>
                  </a:cubicBezTo>
                  <a:close/>
                  <a:moveTo>
                    <a:pt x="18817" y="215"/>
                  </a:moveTo>
                  <a:cubicBezTo>
                    <a:pt x="18543" y="215"/>
                    <a:pt x="18491" y="653"/>
                    <a:pt x="18781" y="717"/>
                  </a:cubicBezTo>
                  <a:cubicBezTo>
                    <a:pt x="21182" y="1118"/>
                    <a:pt x="23451" y="2052"/>
                    <a:pt x="25419" y="3486"/>
                  </a:cubicBezTo>
                  <a:cubicBezTo>
                    <a:pt x="25452" y="3519"/>
                    <a:pt x="25519" y="3553"/>
                    <a:pt x="25552" y="3553"/>
                  </a:cubicBezTo>
                  <a:cubicBezTo>
                    <a:pt x="25786" y="3553"/>
                    <a:pt x="25886" y="3253"/>
                    <a:pt x="25719" y="3119"/>
                  </a:cubicBezTo>
                  <a:cubicBezTo>
                    <a:pt x="23684" y="1618"/>
                    <a:pt x="21316" y="651"/>
                    <a:pt x="18847" y="217"/>
                  </a:cubicBezTo>
                  <a:cubicBezTo>
                    <a:pt x="18837" y="216"/>
                    <a:pt x="18827" y="215"/>
                    <a:pt x="18817" y="215"/>
                  </a:cubicBezTo>
                  <a:close/>
                  <a:moveTo>
                    <a:pt x="29035" y="6511"/>
                  </a:moveTo>
                  <a:cubicBezTo>
                    <a:pt x="28982" y="6511"/>
                    <a:pt x="28929" y="6527"/>
                    <a:pt x="28888" y="6555"/>
                  </a:cubicBezTo>
                  <a:cubicBezTo>
                    <a:pt x="28788" y="6655"/>
                    <a:pt x="28754" y="6788"/>
                    <a:pt x="28821" y="6922"/>
                  </a:cubicBezTo>
                  <a:cubicBezTo>
                    <a:pt x="29021" y="7155"/>
                    <a:pt x="29221" y="7422"/>
                    <a:pt x="29388" y="7689"/>
                  </a:cubicBezTo>
                  <a:cubicBezTo>
                    <a:pt x="29421" y="7756"/>
                    <a:pt x="29488" y="7822"/>
                    <a:pt x="29588" y="7822"/>
                  </a:cubicBezTo>
                  <a:lnTo>
                    <a:pt x="29588" y="7789"/>
                  </a:lnTo>
                  <a:lnTo>
                    <a:pt x="29722" y="7789"/>
                  </a:lnTo>
                  <a:cubicBezTo>
                    <a:pt x="29822" y="7722"/>
                    <a:pt x="29855" y="7556"/>
                    <a:pt x="29788" y="7456"/>
                  </a:cubicBezTo>
                  <a:cubicBezTo>
                    <a:pt x="29622" y="7155"/>
                    <a:pt x="29421" y="6888"/>
                    <a:pt x="29221" y="6622"/>
                  </a:cubicBezTo>
                  <a:cubicBezTo>
                    <a:pt x="29182" y="6543"/>
                    <a:pt x="29109" y="6511"/>
                    <a:pt x="29035" y="6511"/>
                  </a:cubicBezTo>
                  <a:close/>
                  <a:moveTo>
                    <a:pt x="3555" y="6228"/>
                  </a:moveTo>
                  <a:cubicBezTo>
                    <a:pt x="3481" y="6228"/>
                    <a:pt x="3408" y="6263"/>
                    <a:pt x="3370" y="6321"/>
                  </a:cubicBezTo>
                  <a:cubicBezTo>
                    <a:pt x="1835" y="8323"/>
                    <a:pt x="768" y="10624"/>
                    <a:pt x="301" y="13093"/>
                  </a:cubicBezTo>
                  <a:cubicBezTo>
                    <a:pt x="267" y="13226"/>
                    <a:pt x="367" y="13360"/>
                    <a:pt x="501" y="13393"/>
                  </a:cubicBezTo>
                  <a:lnTo>
                    <a:pt x="534" y="13393"/>
                  </a:lnTo>
                  <a:lnTo>
                    <a:pt x="534" y="13360"/>
                  </a:lnTo>
                  <a:cubicBezTo>
                    <a:pt x="668" y="13360"/>
                    <a:pt x="768" y="13293"/>
                    <a:pt x="768" y="13193"/>
                  </a:cubicBezTo>
                  <a:cubicBezTo>
                    <a:pt x="1235" y="10791"/>
                    <a:pt x="2269" y="8556"/>
                    <a:pt x="3736" y="6622"/>
                  </a:cubicBezTo>
                  <a:cubicBezTo>
                    <a:pt x="3837" y="6522"/>
                    <a:pt x="3803" y="6355"/>
                    <a:pt x="3703" y="6288"/>
                  </a:cubicBezTo>
                  <a:cubicBezTo>
                    <a:pt x="3661" y="6246"/>
                    <a:pt x="3608" y="6228"/>
                    <a:pt x="3555" y="6228"/>
                  </a:cubicBezTo>
                  <a:close/>
                  <a:moveTo>
                    <a:pt x="325" y="14317"/>
                  </a:moveTo>
                  <a:cubicBezTo>
                    <a:pt x="211" y="14317"/>
                    <a:pt x="101" y="14394"/>
                    <a:pt x="101" y="14561"/>
                  </a:cubicBezTo>
                  <a:cubicBezTo>
                    <a:pt x="34" y="15094"/>
                    <a:pt x="0" y="15661"/>
                    <a:pt x="0" y="16195"/>
                  </a:cubicBezTo>
                  <a:cubicBezTo>
                    <a:pt x="0" y="16495"/>
                    <a:pt x="34" y="16762"/>
                    <a:pt x="34" y="17062"/>
                  </a:cubicBezTo>
                  <a:cubicBezTo>
                    <a:pt x="34" y="17196"/>
                    <a:pt x="134" y="17296"/>
                    <a:pt x="267" y="17296"/>
                  </a:cubicBezTo>
                  <a:lnTo>
                    <a:pt x="301" y="17296"/>
                  </a:lnTo>
                  <a:cubicBezTo>
                    <a:pt x="434" y="17263"/>
                    <a:pt x="534" y="17163"/>
                    <a:pt x="534" y="17029"/>
                  </a:cubicBezTo>
                  <a:cubicBezTo>
                    <a:pt x="501" y="16762"/>
                    <a:pt x="501" y="16462"/>
                    <a:pt x="501" y="16195"/>
                  </a:cubicBezTo>
                  <a:cubicBezTo>
                    <a:pt x="501" y="15661"/>
                    <a:pt x="534" y="15128"/>
                    <a:pt x="568" y="14627"/>
                  </a:cubicBezTo>
                  <a:cubicBezTo>
                    <a:pt x="604" y="14427"/>
                    <a:pt x="462" y="14317"/>
                    <a:pt x="325" y="14317"/>
                  </a:cubicBezTo>
                  <a:close/>
                  <a:moveTo>
                    <a:pt x="32042" y="14221"/>
                  </a:moveTo>
                  <a:cubicBezTo>
                    <a:pt x="32025" y="14221"/>
                    <a:pt x="32008" y="14223"/>
                    <a:pt x="31990" y="14227"/>
                  </a:cubicBezTo>
                  <a:cubicBezTo>
                    <a:pt x="31857" y="14227"/>
                    <a:pt x="31756" y="14360"/>
                    <a:pt x="31790" y="14494"/>
                  </a:cubicBezTo>
                  <a:cubicBezTo>
                    <a:pt x="31857" y="15061"/>
                    <a:pt x="31857" y="15628"/>
                    <a:pt x="31857" y="16195"/>
                  </a:cubicBezTo>
                  <a:cubicBezTo>
                    <a:pt x="31857" y="16996"/>
                    <a:pt x="31823" y="17796"/>
                    <a:pt x="31690" y="18597"/>
                  </a:cubicBezTo>
                  <a:cubicBezTo>
                    <a:pt x="31656" y="18730"/>
                    <a:pt x="31756" y="18864"/>
                    <a:pt x="31890" y="18897"/>
                  </a:cubicBezTo>
                  <a:lnTo>
                    <a:pt x="31923" y="18897"/>
                  </a:lnTo>
                  <a:lnTo>
                    <a:pt x="31923" y="18864"/>
                  </a:lnTo>
                  <a:cubicBezTo>
                    <a:pt x="32057" y="18864"/>
                    <a:pt x="32157" y="18797"/>
                    <a:pt x="32190" y="18697"/>
                  </a:cubicBezTo>
                  <a:cubicBezTo>
                    <a:pt x="32290" y="17863"/>
                    <a:pt x="32357" y="17029"/>
                    <a:pt x="32357" y="16195"/>
                  </a:cubicBezTo>
                  <a:cubicBezTo>
                    <a:pt x="32357" y="15595"/>
                    <a:pt x="32324" y="15028"/>
                    <a:pt x="32257" y="14427"/>
                  </a:cubicBezTo>
                  <a:cubicBezTo>
                    <a:pt x="32257" y="14311"/>
                    <a:pt x="32156" y="14221"/>
                    <a:pt x="32042" y="14221"/>
                  </a:cubicBezTo>
                  <a:close/>
                  <a:moveTo>
                    <a:pt x="2382" y="23829"/>
                  </a:moveTo>
                  <a:cubicBezTo>
                    <a:pt x="2208" y="23829"/>
                    <a:pt x="1982" y="24032"/>
                    <a:pt x="2102" y="24201"/>
                  </a:cubicBezTo>
                  <a:cubicBezTo>
                    <a:pt x="2269" y="24468"/>
                    <a:pt x="2469" y="24735"/>
                    <a:pt x="2636" y="25035"/>
                  </a:cubicBezTo>
                  <a:cubicBezTo>
                    <a:pt x="2669" y="25102"/>
                    <a:pt x="2769" y="25135"/>
                    <a:pt x="2836" y="25135"/>
                  </a:cubicBezTo>
                  <a:lnTo>
                    <a:pt x="2869" y="25135"/>
                  </a:lnTo>
                  <a:cubicBezTo>
                    <a:pt x="2903" y="25135"/>
                    <a:pt x="2936" y="25135"/>
                    <a:pt x="2969" y="25102"/>
                  </a:cubicBezTo>
                  <a:cubicBezTo>
                    <a:pt x="3069" y="25035"/>
                    <a:pt x="3103" y="24901"/>
                    <a:pt x="3036" y="24768"/>
                  </a:cubicBezTo>
                  <a:cubicBezTo>
                    <a:pt x="2869" y="24501"/>
                    <a:pt x="2702" y="24234"/>
                    <a:pt x="2536" y="23934"/>
                  </a:cubicBezTo>
                  <a:cubicBezTo>
                    <a:pt x="2508" y="23860"/>
                    <a:pt x="2449" y="23829"/>
                    <a:pt x="2382" y="23829"/>
                  </a:cubicBezTo>
                  <a:close/>
                  <a:moveTo>
                    <a:pt x="31666" y="19780"/>
                  </a:moveTo>
                  <a:cubicBezTo>
                    <a:pt x="31557" y="19780"/>
                    <a:pt x="31450" y="19847"/>
                    <a:pt x="31423" y="19998"/>
                  </a:cubicBezTo>
                  <a:cubicBezTo>
                    <a:pt x="30822" y="22366"/>
                    <a:pt x="29688" y="24568"/>
                    <a:pt x="28087" y="26402"/>
                  </a:cubicBezTo>
                  <a:cubicBezTo>
                    <a:pt x="28020" y="26503"/>
                    <a:pt x="28020" y="26669"/>
                    <a:pt x="28121" y="26736"/>
                  </a:cubicBezTo>
                  <a:cubicBezTo>
                    <a:pt x="28154" y="26769"/>
                    <a:pt x="28221" y="26803"/>
                    <a:pt x="28287" y="26803"/>
                  </a:cubicBezTo>
                  <a:cubicBezTo>
                    <a:pt x="28354" y="26803"/>
                    <a:pt x="28421" y="26769"/>
                    <a:pt x="28487" y="26703"/>
                  </a:cubicBezTo>
                  <a:cubicBezTo>
                    <a:pt x="30122" y="24801"/>
                    <a:pt x="31289" y="22566"/>
                    <a:pt x="31923" y="20131"/>
                  </a:cubicBezTo>
                  <a:cubicBezTo>
                    <a:pt x="31982" y="19916"/>
                    <a:pt x="31822" y="19780"/>
                    <a:pt x="31666" y="19780"/>
                  </a:cubicBezTo>
                  <a:close/>
                  <a:moveTo>
                    <a:pt x="24542" y="29503"/>
                  </a:moveTo>
                  <a:cubicBezTo>
                    <a:pt x="24497" y="29503"/>
                    <a:pt x="24453" y="29514"/>
                    <a:pt x="24418" y="29538"/>
                  </a:cubicBezTo>
                  <a:cubicBezTo>
                    <a:pt x="24151" y="29705"/>
                    <a:pt x="23851" y="29872"/>
                    <a:pt x="23584" y="30005"/>
                  </a:cubicBezTo>
                  <a:cubicBezTo>
                    <a:pt x="23451" y="30072"/>
                    <a:pt x="23417" y="30239"/>
                    <a:pt x="23484" y="30339"/>
                  </a:cubicBezTo>
                  <a:cubicBezTo>
                    <a:pt x="23517" y="30439"/>
                    <a:pt x="23617" y="30472"/>
                    <a:pt x="23684" y="30472"/>
                  </a:cubicBezTo>
                  <a:cubicBezTo>
                    <a:pt x="23717" y="30472"/>
                    <a:pt x="23784" y="30472"/>
                    <a:pt x="23817" y="30439"/>
                  </a:cubicBezTo>
                  <a:cubicBezTo>
                    <a:pt x="24084" y="30272"/>
                    <a:pt x="24385" y="30105"/>
                    <a:pt x="24685" y="29938"/>
                  </a:cubicBezTo>
                  <a:cubicBezTo>
                    <a:pt x="24785" y="29872"/>
                    <a:pt x="24818" y="29738"/>
                    <a:pt x="24751" y="29605"/>
                  </a:cubicBezTo>
                  <a:cubicBezTo>
                    <a:pt x="24708" y="29540"/>
                    <a:pt x="24624" y="29503"/>
                    <a:pt x="24542" y="29503"/>
                  </a:cubicBezTo>
                  <a:close/>
                  <a:moveTo>
                    <a:pt x="6132" y="28266"/>
                  </a:moveTo>
                  <a:cubicBezTo>
                    <a:pt x="5925" y="28266"/>
                    <a:pt x="5768" y="28554"/>
                    <a:pt x="6005" y="28737"/>
                  </a:cubicBezTo>
                  <a:cubicBezTo>
                    <a:pt x="7939" y="30305"/>
                    <a:pt x="10208" y="31406"/>
                    <a:pt x="12676" y="31973"/>
                  </a:cubicBezTo>
                  <a:lnTo>
                    <a:pt x="12743" y="31973"/>
                  </a:lnTo>
                  <a:cubicBezTo>
                    <a:pt x="12753" y="31974"/>
                    <a:pt x="12763" y="31975"/>
                    <a:pt x="12773" y="31975"/>
                  </a:cubicBezTo>
                  <a:cubicBezTo>
                    <a:pt x="13045" y="31975"/>
                    <a:pt x="13066" y="31538"/>
                    <a:pt x="12776" y="31506"/>
                  </a:cubicBezTo>
                  <a:cubicBezTo>
                    <a:pt x="10408" y="30972"/>
                    <a:pt x="8173" y="29872"/>
                    <a:pt x="6305" y="28337"/>
                  </a:cubicBezTo>
                  <a:cubicBezTo>
                    <a:pt x="6248" y="28287"/>
                    <a:pt x="6188" y="28266"/>
                    <a:pt x="6132" y="28266"/>
                  </a:cubicBezTo>
                  <a:close/>
                  <a:moveTo>
                    <a:pt x="14177" y="31738"/>
                  </a:moveTo>
                  <a:cubicBezTo>
                    <a:pt x="13873" y="31738"/>
                    <a:pt x="13822" y="32174"/>
                    <a:pt x="14144" y="32207"/>
                  </a:cubicBezTo>
                  <a:cubicBezTo>
                    <a:pt x="14811" y="32307"/>
                    <a:pt x="15512" y="32340"/>
                    <a:pt x="16179" y="32340"/>
                  </a:cubicBezTo>
                  <a:lnTo>
                    <a:pt x="16646" y="32340"/>
                  </a:lnTo>
                  <a:cubicBezTo>
                    <a:pt x="16779" y="32340"/>
                    <a:pt x="16879" y="32240"/>
                    <a:pt x="16879" y="32107"/>
                  </a:cubicBezTo>
                  <a:cubicBezTo>
                    <a:pt x="16879" y="31940"/>
                    <a:pt x="16746" y="31840"/>
                    <a:pt x="16612" y="31840"/>
                  </a:cubicBezTo>
                  <a:cubicBezTo>
                    <a:pt x="16412" y="31848"/>
                    <a:pt x="16212" y="31852"/>
                    <a:pt x="16012" y="31852"/>
                  </a:cubicBezTo>
                  <a:cubicBezTo>
                    <a:pt x="15411" y="31852"/>
                    <a:pt x="14811" y="31815"/>
                    <a:pt x="14211" y="31740"/>
                  </a:cubicBezTo>
                  <a:cubicBezTo>
                    <a:pt x="14199" y="31738"/>
                    <a:pt x="14188" y="31738"/>
                    <a:pt x="14177" y="3173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7"/>
            <p:cNvSpPr/>
            <p:nvPr/>
          </p:nvSpPr>
          <p:spPr>
            <a:xfrm>
              <a:off x="611125" y="1808500"/>
              <a:ext cx="92575" cy="92575"/>
            </a:xfrm>
            <a:custGeom>
              <a:rect b="b" l="l" r="r" t="t"/>
              <a:pathLst>
                <a:path extrusionOk="0" h="3703" w="3703">
                  <a:moveTo>
                    <a:pt x="3002" y="0"/>
                  </a:moveTo>
                  <a:lnTo>
                    <a:pt x="0" y="3002"/>
                  </a:lnTo>
                  <a:lnTo>
                    <a:pt x="734" y="3703"/>
                  </a:lnTo>
                  <a:lnTo>
                    <a:pt x="3703" y="701"/>
                  </a:lnTo>
                  <a:lnTo>
                    <a:pt x="30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7"/>
            <p:cNvSpPr/>
            <p:nvPr/>
          </p:nvSpPr>
          <p:spPr>
            <a:xfrm>
              <a:off x="624450" y="1821825"/>
              <a:ext cx="135125" cy="135975"/>
            </a:xfrm>
            <a:custGeom>
              <a:rect b="b" l="l" r="r" t="t"/>
              <a:pathLst>
                <a:path extrusionOk="0" h="5439" w="5405">
                  <a:moveTo>
                    <a:pt x="4704" y="1"/>
                  </a:moveTo>
                  <a:lnTo>
                    <a:pt x="1" y="4738"/>
                  </a:lnTo>
                  <a:lnTo>
                    <a:pt x="735" y="5438"/>
                  </a:lnTo>
                  <a:lnTo>
                    <a:pt x="5405" y="701"/>
                  </a:lnTo>
                  <a:lnTo>
                    <a:pt x="47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7"/>
            <p:cNvSpPr/>
            <p:nvPr/>
          </p:nvSpPr>
          <p:spPr>
            <a:xfrm>
              <a:off x="656975" y="1851850"/>
              <a:ext cx="142625" cy="144300"/>
            </a:xfrm>
            <a:custGeom>
              <a:rect b="b" l="l" r="r" t="t"/>
              <a:pathLst>
                <a:path extrusionOk="0" h="5772" w="5705">
                  <a:moveTo>
                    <a:pt x="5004" y="1"/>
                  </a:moveTo>
                  <a:lnTo>
                    <a:pt x="1" y="5071"/>
                  </a:lnTo>
                  <a:lnTo>
                    <a:pt x="735" y="5772"/>
                  </a:lnTo>
                  <a:lnTo>
                    <a:pt x="5705" y="735"/>
                  </a:lnTo>
                  <a:lnTo>
                    <a:pt x="50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7"/>
            <p:cNvSpPr/>
            <p:nvPr/>
          </p:nvSpPr>
          <p:spPr>
            <a:xfrm>
              <a:off x="699500" y="1896050"/>
              <a:ext cx="126800" cy="127625"/>
            </a:xfrm>
            <a:custGeom>
              <a:rect b="b" l="l" r="r" t="t"/>
              <a:pathLst>
                <a:path extrusionOk="0" h="5105" w="5072">
                  <a:moveTo>
                    <a:pt x="4371" y="1"/>
                  </a:moveTo>
                  <a:lnTo>
                    <a:pt x="1" y="4404"/>
                  </a:lnTo>
                  <a:lnTo>
                    <a:pt x="701" y="5104"/>
                  </a:lnTo>
                  <a:lnTo>
                    <a:pt x="5071" y="701"/>
                  </a:lnTo>
                  <a:lnTo>
                    <a:pt x="43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7"/>
            <p:cNvSpPr/>
            <p:nvPr/>
          </p:nvSpPr>
          <p:spPr>
            <a:xfrm>
              <a:off x="758725" y="1954425"/>
              <a:ext cx="80075" cy="79250"/>
            </a:xfrm>
            <a:custGeom>
              <a:rect b="b" l="l" r="r" t="t"/>
              <a:pathLst>
                <a:path extrusionOk="0" h="3170" w="3203">
                  <a:moveTo>
                    <a:pt x="2469" y="1"/>
                  </a:moveTo>
                  <a:lnTo>
                    <a:pt x="0" y="2469"/>
                  </a:lnTo>
                  <a:lnTo>
                    <a:pt x="734" y="3170"/>
                  </a:lnTo>
                  <a:lnTo>
                    <a:pt x="3203" y="701"/>
                  </a:lnTo>
                  <a:lnTo>
                    <a:pt x="24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7"/>
            <p:cNvSpPr/>
            <p:nvPr/>
          </p:nvSpPr>
          <p:spPr>
            <a:xfrm>
              <a:off x="811250" y="2005300"/>
              <a:ext cx="91775" cy="93425"/>
            </a:xfrm>
            <a:custGeom>
              <a:rect b="b" l="l" r="r" t="t"/>
              <a:pathLst>
                <a:path extrusionOk="0" h="3737" w="3671">
                  <a:moveTo>
                    <a:pt x="2970" y="1"/>
                  </a:moveTo>
                  <a:lnTo>
                    <a:pt x="1" y="3036"/>
                  </a:lnTo>
                  <a:lnTo>
                    <a:pt x="701" y="3737"/>
                  </a:lnTo>
                  <a:lnTo>
                    <a:pt x="3670" y="734"/>
                  </a:lnTo>
                  <a:lnTo>
                    <a:pt x="29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7"/>
            <p:cNvSpPr/>
            <p:nvPr/>
          </p:nvSpPr>
          <p:spPr>
            <a:xfrm>
              <a:off x="824600" y="2019475"/>
              <a:ext cx="135125" cy="135950"/>
            </a:xfrm>
            <a:custGeom>
              <a:rect b="b" l="l" r="r" t="t"/>
              <a:pathLst>
                <a:path extrusionOk="0" h="5438" w="5405">
                  <a:moveTo>
                    <a:pt x="4671" y="1"/>
                  </a:moveTo>
                  <a:lnTo>
                    <a:pt x="1" y="4737"/>
                  </a:lnTo>
                  <a:lnTo>
                    <a:pt x="701" y="5438"/>
                  </a:lnTo>
                  <a:lnTo>
                    <a:pt x="5404" y="701"/>
                  </a:lnTo>
                  <a:lnTo>
                    <a:pt x="4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7"/>
            <p:cNvSpPr/>
            <p:nvPr/>
          </p:nvSpPr>
          <p:spPr>
            <a:xfrm>
              <a:off x="856300" y="2049500"/>
              <a:ext cx="143450" cy="144300"/>
            </a:xfrm>
            <a:custGeom>
              <a:rect b="b" l="l" r="r" t="t"/>
              <a:pathLst>
                <a:path extrusionOk="0" h="5772" w="5738">
                  <a:moveTo>
                    <a:pt x="5004" y="1"/>
                  </a:moveTo>
                  <a:lnTo>
                    <a:pt x="0" y="5037"/>
                  </a:lnTo>
                  <a:lnTo>
                    <a:pt x="734" y="5771"/>
                  </a:lnTo>
                  <a:lnTo>
                    <a:pt x="5738" y="701"/>
                  </a:lnTo>
                  <a:lnTo>
                    <a:pt x="50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7"/>
            <p:cNvSpPr/>
            <p:nvPr/>
          </p:nvSpPr>
          <p:spPr>
            <a:xfrm>
              <a:off x="898825" y="2092875"/>
              <a:ext cx="127600" cy="128450"/>
            </a:xfrm>
            <a:custGeom>
              <a:rect b="b" l="l" r="r" t="t"/>
              <a:pathLst>
                <a:path extrusionOk="0" h="5138" w="5104">
                  <a:moveTo>
                    <a:pt x="4370" y="0"/>
                  </a:moveTo>
                  <a:lnTo>
                    <a:pt x="0" y="4437"/>
                  </a:lnTo>
                  <a:lnTo>
                    <a:pt x="701" y="5137"/>
                  </a:lnTo>
                  <a:lnTo>
                    <a:pt x="5104" y="734"/>
                  </a:lnTo>
                  <a:lnTo>
                    <a:pt x="43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7"/>
            <p:cNvSpPr/>
            <p:nvPr/>
          </p:nvSpPr>
          <p:spPr>
            <a:xfrm>
              <a:off x="958875" y="2151250"/>
              <a:ext cx="79225" cy="80075"/>
            </a:xfrm>
            <a:custGeom>
              <a:rect b="b" l="l" r="r" t="t"/>
              <a:pathLst>
                <a:path extrusionOk="0" h="3203" w="3169">
                  <a:moveTo>
                    <a:pt x="2468" y="0"/>
                  </a:moveTo>
                  <a:lnTo>
                    <a:pt x="0" y="2502"/>
                  </a:lnTo>
                  <a:lnTo>
                    <a:pt x="701" y="3202"/>
                  </a:lnTo>
                  <a:lnTo>
                    <a:pt x="3169" y="701"/>
                  </a:lnTo>
                  <a:lnTo>
                    <a:pt x="24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7"/>
            <p:cNvSpPr/>
            <p:nvPr/>
          </p:nvSpPr>
          <p:spPr>
            <a:xfrm>
              <a:off x="601950" y="1720100"/>
              <a:ext cx="444500" cy="612125"/>
            </a:xfrm>
            <a:custGeom>
              <a:rect b="b" l="l" r="r" t="t"/>
              <a:pathLst>
                <a:path extrusionOk="0" h="24485" w="17780">
                  <a:moveTo>
                    <a:pt x="1334" y="0"/>
                  </a:moveTo>
                  <a:cubicBezTo>
                    <a:pt x="1034" y="234"/>
                    <a:pt x="734" y="434"/>
                    <a:pt x="434" y="668"/>
                  </a:cubicBezTo>
                  <a:cubicBezTo>
                    <a:pt x="534" y="1602"/>
                    <a:pt x="501" y="2569"/>
                    <a:pt x="367" y="3536"/>
                  </a:cubicBezTo>
                  <a:lnTo>
                    <a:pt x="334" y="3870"/>
                  </a:lnTo>
                  <a:lnTo>
                    <a:pt x="267" y="4537"/>
                  </a:lnTo>
                  <a:cubicBezTo>
                    <a:pt x="234" y="4737"/>
                    <a:pt x="234" y="4937"/>
                    <a:pt x="234" y="5137"/>
                  </a:cubicBezTo>
                  <a:cubicBezTo>
                    <a:pt x="0" y="8440"/>
                    <a:pt x="1301" y="10975"/>
                    <a:pt x="3836" y="12142"/>
                  </a:cubicBezTo>
                  <a:cubicBezTo>
                    <a:pt x="4786" y="12567"/>
                    <a:pt x="5711" y="12697"/>
                    <a:pt x="6619" y="12697"/>
                  </a:cubicBezTo>
                  <a:cubicBezTo>
                    <a:pt x="7210" y="12697"/>
                    <a:pt x="7794" y="12642"/>
                    <a:pt x="8373" y="12576"/>
                  </a:cubicBezTo>
                  <a:lnTo>
                    <a:pt x="8973" y="12509"/>
                  </a:lnTo>
                  <a:lnTo>
                    <a:pt x="9407" y="12476"/>
                  </a:lnTo>
                  <a:cubicBezTo>
                    <a:pt x="9740" y="12409"/>
                    <a:pt x="10074" y="12376"/>
                    <a:pt x="10408" y="12343"/>
                  </a:cubicBezTo>
                  <a:cubicBezTo>
                    <a:pt x="10641" y="12326"/>
                    <a:pt x="10883" y="12318"/>
                    <a:pt x="11125" y="12318"/>
                  </a:cubicBezTo>
                  <a:cubicBezTo>
                    <a:pt x="11367" y="12318"/>
                    <a:pt x="11608" y="12326"/>
                    <a:pt x="11842" y="12343"/>
                  </a:cubicBezTo>
                  <a:cubicBezTo>
                    <a:pt x="12075" y="12376"/>
                    <a:pt x="12309" y="12409"/>
                    <a:pt x="12542" y="12443"/>
                  </a:cubicBezTo>
                  <a:cubicBezTo>
                    <a:pt x="12709" y="12476"/>
                    <a:pt x="12843" y="12509"/>
                    <a:pt x="13009" y="12576"/>
                  </a:cubicBezTo>
                  <a:cubicBezTo>
                    <a:pt x="13343" y="12676"/>
                    <a:pt x="13677" y="12810"/>
                    <a:pt x="14010" y="12976"/>
                  </a:cubicBezTo>
                  <a:cubicBezTo>
                    <a:pt x="14310" y="13143"/>
                    <a:pt x="14577" y="13310"/>
                    <a:pt x="14844" y="13543"/>
                  </a:cubicBezTo>
                  <a:cubicBezTo>
                    <a:pt x="15111" y="13744"/>
                    <a:pt x="15344" y="14010"/>
                    <a:pt x="15545" y="14277"/>
                  </a:cubicBezTo>
                  <a:cubicBezTo>
                    <a:pt x="15745" y="14511"/>
                    <a:pt x="15945" y="14811"/>
                    <a:pt x="16078" y="15111"/>
                  </a:cubicBezTo>
                  <a:cubicBezTo>
                    <a:pt x="16245" y="15411"/>
                    <a:pt x="16379" y="15778"/>
                    <a:pt x="16479" y="16112"/>
                  </a:cubicBezTo>
                  <a:cubicBezTo>
                    <a:pt x="16579" y="16512"/>
                    <a:pt x="16645" y="16913"/>
                    <a:pt x="16679" y="17313"/>
                  </a:cubicBezTo>
                  <a:cubicBezTo>
                    <a:pt x="16679" y="17546"/>
                    <a:pt x="16679" y="17680"/>
                    <a:pt x="16679" y="17947"/>
                  </a:cubicBezTo>
                  <a:cubicBezTo>
                    <a:pt x="16679" y="18247"/>
                    <a:pt x="16679" y="18514"/>
                    <a:pt x="16645" y="18781"/>
                  </a:cubicBezTo>
                  <a:cubicBezTo>
                    <a:pt x="16612" y="19047"/>
                    <a:pt x="16612" y="19314"/>
                    <a:pt x="16579" y="19581"/>
                  </a:cubicBezTo>
                  <a:cubicBezTo>
                    <a:pt x="16579" y="19681"/>
                    <a:pt x="16545" y="19781"/>
                    <a:pt x="16545" y="19881"/>
                  </a:cubicBezTo>
                  <a:cubicBezTo>
                    <a:pt x="16512" y="20115"/>
                    <a:pt x="16512" y="20348"/>
                    <a:pt x="16479" y="20615"/>
                  </a:cubicBezTo>
                  <a:cubicBezTo>
                    <a:pt x="16312" y="21883"/>
                    <a:pt x="16379" y="23217"/>
                    <a:pt x="16712" y="24485"/>
                  </a:cubicBezTo>
                  <a:cubicBezTo>
                    <a:pt x="17012" y="24284"/>
                    <a:pt x="17313" y="24084"/>
                    <a:pt x="17613" y="23884"/>
                  </a:cubicBezTo>
                  <a:cubicBezTo>
                    <a:pt x="17379" y="22750"/>
                    <a:pt x="17346" y="21616"/>
                    <a:pt x="17513" y="20482"/>
                  </a:cubicBezTo>
                  <a:cubicBezTo>
                    <a:pt x="17513" y="20315"/>
                    <a:pt x="17546" y="20115"/>
                    <a:pt x="17546" y="19948"/>
                  </a:cubicBezTo>
                  <a:cubicBezTo>
                    <a:pt x="17579" y="19781"/>
                    <a:pt x="17613" y="19614"/>
                    <a:pt x="17613" y="19448"/>
                  </a:cubicBezTo>
                  <a:cubicBezTo>
                    <a:pt x="17646" y="18981"/>
                    <a:pt x="17713" y="18480"/>
                    <a:pt x="17713" y="17980"/>
                  </a:cubicBezTo>
                  <a:cubicBezTo>
                    <a:pt x="17780" y="14711"/>
                    <a:pt x="15778" y="12076"/>
                    <a:pt x="12743" y="11475"/>
                  </a:cubicBezTo>
                  <a:cubicBezTo>
                    <a:pt x="12185" y="11371"/>
                    <a:pt x="11627" y="11321"/>
                    <a:pt x="11064" y="11321"/>
                  </a:cubicBezTo>
                  <a:cubicBezTo>
                    <a:pt x="10550" y="11321"/>
                    <a:pt x="10032" y="11362"/>
                    <a:pt x="9507" y="11442"/>
                  </a:cubicBezTo>
                  <a:lnTo>
                    <a:pt x="8873" y="11509"/>
                  </a:lnTo>
                  <a:lnTo>
                    <a:pt x="8506" y="11542"/>
                  </a:lnTo>
                  <a:lnTo>
                    <a:pt x="7939" y="11609"/>
                  </a:lnTo>
                  <a:cubicBezTo>
                    <a:pt x="7573" y="11658"/>
                    <a:pt x="7207" y="11689"/>
                    <a:pt x="6840" y="11689"/>
                  </a:cubicBezTo>
                  <a:cubicBezTo>
                    <a:pt x="6706" y="11689"/>
                    <a:pt x="6572" y="11684"/>
                    <a:pt x="6438" y="11675"/>
                  </a:cubicBezTo>
                  <a:cubicBezTo>
                    <a:pt x="6038" y="11675"/>
                    <a:pt x="5638" y="11642"/>
                    <a:pt x="5204" y="11542"/>
                  </a:cubicBezTo>
                  <a:cubicBezTo>
                    <a:pt x="4904" y="11475"/>
                    <a:pt x="4570" y="11342"/>
                    <a:pt x="4237" y="11208"/>
                  </a:cubicBezTo>
                  <a:lnTo>
                    <a:pt x="4170" y="11175"/>
                  </a:lnTo>
                  <a:cubicBezTo>
                    <a:pt x="3870" y="11042"/>
                    <a:pt x="3569" y="10842"/>
                    <a:pt x="3303" y="10641"/>
                  </a:cubicBezTo>
                  <a:cubicBezTo>
                    <a:pt x="3036" y="10441"/>
                    <a:pt x="2802" y="10208"/>
                    <a:pt x="2569" y="9941"/>
                  </a:cubicBezTo>
                  <a:cubicBezTo>
                    <a:pt x="2335" y="9707"/>
                    <a:pt x="2168" y="9440"/>
                    <a:pt x="2002" y="9140"/>
                  </a:cubicBezTo>
                  <a:cubicBezTo>
                    <a:pt x="1835" y="8840"/>
                    <a:pt x="1668" y="8506"/>
                    <a:pt x="1568" y="8173"/>
                  </a:cubicBezTo>
                  <a:cubicBezTo>
                    <a:pt x="1435" y="7806"/>
                    <a:pt x="1334" y="7406"/>
                    <a:pt x="1301" y="7039"/>
                  </a:cubicBezTo>
                  <a:cubicBezTo>
                    <a:pt x="1234" y="6605"/>
                    <a:pt x="1201" y="6138"/>
                    <a:pt x="1201" y="5704"/>
                  </a:cubicBezTo>
                  <a:cubicBezTo>
                    <a:pt x="1201" y="5538"/>
                    <a:pt x="1234" y="5371"/>
                    <a:pt x="1234" y="5204"/>
                  </a:cubicBezTo>
                  <a:cubicBezTo>
                    <a:pt x="1234" y="4937"/>
                    <a:pt x="1268" y="4704"/>
                    <a:pt x="1301" y="4437"/>
                  </a:cubicBezTo>
                  <a:cubicBezTo>
                    <a:pt x="1301" y="4270"/>
                    <a:pt x="1334" y="4170"/>
                    <a:pt x="1334" y="4003"/>
                  </a:cubicBezTo>
                  <a:cubicBezTo>
                    <a:pt x="1368" y="3803"/>
                    <a:pt x="1401" y="3603"/>
                    <a:pt x="1401" y="3403"/>
                  </a:cubicBezTo>
                  <a:cubicBezTo>
                    <a:pt x="1535" y="2269"/>
                    <a:pt x="1535" y="1135"/>
                    <a:pt x="1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7"/>
            <p:cNvSpPr/>
            <p:nvPr/>
          </p:nvSpPr>
          <p:spPr>
            <a:xfrm>
              <a:off x="523550" y="1804275"/>
              <a:ext cx="615475" cy="433800"/>
            </a:xfrm>
            <a:custGeom>
              <a:rect b="b" l="l" r="r" t="t"/>
              <a:pathLst>
                <a:path extrusionOk="0" h="17352" w="24619">
                  <a:moveTo>
                    <a:pt x="5954" y="1"/>
                  </a:moveTo>
                  <a:cubicBezTo>
                    <a:pt x="5677" y="1"/>
                    <a:pt x="5394" y="12"/>
                    <a:pt x="5104" y="36"/>
                  </a:cubicBezTo>
                  <a:lnTo>
                    <a:pt x="4537" y="103"/>
                  </a:lnTo>
                  <a:lnTo>
                    <a:pt x="3870" y="169"/>
                  </a:lnTo>
                  <a:lnTo>
                    <a:pt x="3503" y="203"/>
                  </a:lnTo>
                  <a:cubicBezTo>
                    <a:pt x="2917" y="283"/>
                    <a:pt x="2344" y="328"/>
                    <a:pt x="1768" y="328"/>
                  </a:cubicBezTo>
                  <a:cubicBezTo>
                    <a:pt x="1392" y="328"/>
                    <a:pt x="1016" y="309"/>
                    <a:pt x="634" y="269"/>
                  </a:cubicBezTo>
                  <a:cubicBezTo>
                    <a:pt x="434" y="570"/>
                    <a:pt x="201" y="870"/>
                    <a:pt x="1" y="1203"/>
                  </a:cubicBezTo>
                  <a:cubicBezTo>
                    <a:pt x="624" y="1295"/>
                    <a:pt x="1247" y="1346"/>
                    <a:pt x="1870" y="1346"/>
                  </a:cubicBezTo>
                  <a:cubicBezTo>
                    <a:pt x="2381" y="1346"/>
                    <a:pt x="2892" y="1312"/>
                    <a:pt x="3403" y="1237"/>
                  </a:cubicBezTo>
                  <a:lnTo>
                    <a:pt x="3970" y="1170"/>
                  </a:lnTo>
                  <a:lnTo>
                    <a:pt x="4404" y="1103"/>
                  </a:lnTo>
                  <a:cubicBezTo>
                    <a:pt x="4671" y="1070"/>
                    <a:pt x="4937" y="1037"/>
                    <a:pt x="5204" y="1037"/>
                  </a:cubicBezTo>
                  <a:lnTo>
                    <a:pt x="5671" y="1003"/>
                  </a:lnTo>
                  <a:cubicBezTo>
                    <a:pt x="6138" y="1003"/>
                    <a:pt x="6572" y="1037"/>
                    <a:pt x="7039" y="1070"/>
                  </a:cubicBezTo>
                  <a:cubicBezTo>
                    <a:pt x="7406" y="1137"/>
                    <a:pt x="7773" y="1203"/>
                    <a:pt x="8173" y="1337"/>
                  </a:cubicBezTo>
                  <a:cubicBezTo>
                    <a:pt x="8507" y="1437"/>
                    <a:pt x="8840" y="1570"/>
                    <a:pt x="9140" y="1737"/>
                  </a:cubicBezTo>
                  <a:cubicBezTo>
                    <a:pt x="9441" y="1904"/>
                    <a:pt x="9708" y="2104"/>
                    <a:pt x="9974" y="2304"/>
                  </a:cubicBezTo>
                  <a:cubicBezTo>
                    <a:pt x="10208" y="2538"/>
                    <a:pt x="10441" y="2771"/>
                    <a:pt x="10675" y="3038"/>
                  </a:cubicBezTo>
                  <a:cubicBezTo>
                    <a:pt x="10875" y="3305"/>
                    <a:pt x="11042" y="3605"/>
                    <a:pt x="11175" y="3872"/>
                  </a:cubicBezTo>
                  <a:cubicBezTo>
                    <a:pt x="11209" y="3905"/>
                    <a:pt x="11209" y="3939"/>
                    <a:pt x="11242" y="3972"/>
                  </a:cubicBezTo>
                  <a:cubicBezTo>
                    <a:pt x="11375" y="4272"/>
                    <a:pt x="11475" y="4606"/>
                    <a:pt x="11576" y="4939"/>
                  </a:cubicBezTo>
                  <a:cubicBezTo>
                    <a:pt x="11676" y="5340"/>
                    <a:pt x="11709" y="5740"/>
                    <a:pt x="11742" y="6140"/>
                  </a:cubicBezTo>
                  <a:cubicBezTo>
                    <a:pt x="11742" y="6641"/>
                    <a:pt x="11742" y="7141"/>
                    <a:pt x="11676" y="7641"/>
                  </a:cubicBezTo>
                  <a:cubicBezTo>
                    <a:pt x="11642" y="7808"/>
                    <a:pt x="11642" y="8075"/>
                    <a:pt x="11609" y="8208"/>
                  </a:cubicBezTo>
                  <a:cubicBezTo>
                    <a:pt x="11609" y="8308"/>
                    <a:pt x="11576" y="8442"/>
                    <a:pt x="11576" y="8575"/>
                  </a:cubicBezTo>
                  <a:cubicBezTo>
                    <a:pt x="11542" y="8775"/>
                    <a:pt x="11542" y="9009"/>
                    <a:pt x="11509" y="9242"/>
                  </a:cubicBezTo>
                  <a:cubicBezTo>
                    <a:pt x="11342" y="10310"/>
                    <a:pt x="11375" y="11377"/>
                    <a:pt x="11576" y="12445"/>
                  </a:cubicBezTo>
                  <a:cubicBezTo>
                    <a:pt x="12194" y="15406"/>
                    <a:pt x="14749" y="17352"/>
                    <a:pt x="17909" y="17352"/>
                  </a:cubicBezTo>
                  <a:cubicBezTo>
                    <a:pt x="17988" y="17352"/>
                    <a:pt x="18067" y="17351"/>
                    <a:pt x="18147" y="17348"/>
                  </a:cubicBezTo>
                  <a:cubicBezTo>
                    <a:pt x="18647" y="17315"/>
                    <a:pt x="19114" y="17282"/>
                    <a:pt x="19615" y="17248"/>
                  </a:cubicBezTo>
                  <a:lnTo>
                    <a:pt x="20115" y="17181"/>
                  </a:lnTo>
                  <a:lnTo>
                    <a:pt x="20615" y="17115"/>
                  </a:lnTo>
                  <a:cubicBezTo>
                    <a:pt x="21135" y="17038"/>
                    <a:pt x="21661" y="16997"/>
                    <a:pt x="22188" y="16997"/>
                  </a:cubicBezTo>
                  <a:cubicBezTo>
                    <a:pt x="22812" y="16997"/>
                    <a:pt x="23436" y="17055"/>
                    <a:pt x="24051" y="17181"/>
                  </a:cubicBezTo>
                  <a:cubicBezTo>
                    <a:pt x="24251" y="16881"/>
                    <a:pt x="24451" y="16581"/>
                    <a:pt x="24618" y="16281"/>
                  </a:cubicBezTo>
                  <a:cubicBezTo>
                    <a:pt x="23867" y="16103"/>
                    <a:pt x="23092" y="16007"/>
                    <a:pt x="22315" y="16007"/>
                  </a:cubicBezTo>
                  <a:cubicBezTo>
                    <a:pt x="21781" y="16007"/>
                    <a:pt x="21245" y="16052"/>
                    <a:pt x="20715" y="16147"/>
                  </a:cubicBezTo>
                  <a:lnTo>
                    <a:pt x="19982" y="16214"/>
                  </a:lnTo>
                  <a:lnTo>
                    <a:pt x="19681" y="16247"/>
                  </a:lnTo>
                  <a:cubicBezTo>
                    <a:pt x="19414" y="16281"/>
                    <a:pt x="19181" y="16314"/>
                    <a:pt x="18914" y="16314"/>
                  </a:cubicBezTo>
                  <a:lnTo>
                    <a:pt x="18080" y="16381"/>
                  </a:lnTo>
                  <a:lnTo>
                    <a:pt x="17446" y="16381"/>
                  </a:lnTo>
                  <a:cubicBezTo>
                    <a:pt x="17046" y="16348"/>
                    <a:pt x="16646" y="16281"/>
                    <a:pt x="16246" y="16181"/>
                  </a:cubicBezTo>
                  <a:cubicBezTo>
                    <a:pt x="15879" y="16081"/>
                    <a:pt x="15545" y="15947"/>
                    <a:pt x="15211" y="15780"/>
                  </a:cubicBezTo>
                  <a:cubicBezTo>
                    <a:pt x="14911" y="15647"/>
                    <a:pt x="14644" y="15480"/>
                    <a:pt x="14378" y="15280"/>
                  </a:cubicBezTo>
                  <a:cubicBezTo>
                    <a:pt x="14111" y="15047"/>
                    <a:pt x="13877" y="14813"/>
                    <a:pt x="13644" y="14580"/>
                  </a:cubicBezTo>
                  <a:cubicBezTo>
                    <a:pt x="13444" y="14313"/>
                    <a:pt x="13243" y="14046"/>
                    <a:pt x="13077" y="13746"/>
                  </a:cubicBezTo>
                  <a:cubicBezTo>
                    <a:pt x="12910" y="13412"/>
                    <a:pt x="12776" y="13079"/>
                    <a:pt x="12676" y="12745"/>
                  </a:cubicBezTo>
                  <a:cubicBezTo>
                    <a:pt x="12610" y="12578"/>
                    <a:pt x="12576" y="12445"/>
                    <a:pt x="12543" y="12278"/>
                  </a:cubicBezTo>
                  <a:cubicBezTo>
                    <a:pt x="12510" y="12044"/>
                    <a:pt x="12476" y="11811"/>
                    <a:pt x="12443" y="11577"/>
                  </a:cubicBezTo>
                  <a:cubicBezTo>
                    <a:pt x="12409" y="11110"/>
                    <a:pt x="12409" y="10610"/>
                    <a:pt x="12443" y="10143"/>
                  </a:cubicBezTo>
                  <a:cubicBezTo>
                    <a:pt x="12443" y="9810"/>
                    <a:pt x="12476" y="9476"/>
                    <a:pt x="12543" y="9142"/>
                  </a:cubicBezTo>
                  <a:cubicBezTo>
                    <a:pt x="12543" y="9009"/>
                    <a:pt x="12543" y="8909"/>
                    <a:pt x="12576" y="8709"/>
                  </a:cubicBezTo>
                  <a:cubicBezTo>
                    <a:pt x="12610" y="8509"/>
                    <a:pt x="12610" y="8308"/>
                    <a:pt x="12643" y="8108"/>
                  </a:cubicBezTo>
                  <a:cubicBezTo>
                    <a:pt x="12810" y="6641"/>
                    <a:pt x="12876" y="5106"/>
                    <a:pt x="12143" y="3572"/>
                  </a:cubicBezTo>
                  <a:cubicBezTo>
                    <a:pt x="11047" y="1259"/>
                    <a:pt x="8841" y="1"/>
                    <a:pt x="59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6" name="Google Shape;2316;p47"/>
          <p:cNvSpPr/>
          <p:nvPr/>
        </p:nvSpPr>
        <p:spPr>
          <a:xfrm>
            <a:off x="1437063" y="3352769"/>
            <a:ext cx="1369500" cy="470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7"/>
          <p:cNvSpPr txBox="1"/>
          <p:nvPr/>
        </p:nvSpPr>
        <p:spPr>
          <a:xfrm>
            <a:off x="1437063" y="3873799"/>
            <a:ext cx="1369500" cy="55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1"/>
                </a:solidFill>
                <a:latin typeface="Barlow"/>
                <a:ea typeface="Barlow"/>
                <a:cs typeface="Barlow"/>
                <a:sym typeface="Barlow"/>
              </a:rPr>
              <a:t>Mars is red and very cold</a:t>
            </a:r>
            <a:endParaRPr sz="1600">
              <a:solidFill>
                <a:schemeClr val="dk1"/>
              </a:solidFill>
              <a:latin typeface="Barlow"/>
              <a:ea typeface="Barlow"/>
              <a:cs typeface="Barlow"/>
              <a:sym typeface="Barlow"/>
            </a:endParaRPr>
          </a:p>
        </p:txBody>
      </p:sp>
      <p:sp>
        <p:nvSpPr>
          <p:cNvPr id="2318" name="Google Shape;2318;p47"/>
          <p:cNvSpPr txBox="1"/>
          <p:nvPr/>
        </p:nvSpPr>
        <p:spPr>
          <a:xfrm>
            <a:off x="1437063" y="3400475"/>
            <a:ext cx="1369500" cy="37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Work Sans"/>
                <a:ea typeface="Work Sans"/>
                <a:cs typeface="Work Sans"/>
                <a:sym typeface="Work Sans"/>
              </a:rPr>
              <a:t>Mars</a:t>
            </a:r>
            <a:endParaRPr b="1" sz="2200">
              <a:solidFill>
                <a:schemeClr val="lt1"/>
              </a:solidFill>
              <a:latin typeface="Work Sans"/>
              <a:ea typeface="Work Sans"/>
              <a:cs typeface="Work Sans"/>
              <a:sym typeface="Work Sans"/>
            </a:endParaRPr>
          </a:p>
        </p:txBody>
      </p:sp>
      <p:sp>
        <p:nvSpPr>
          <p:cNvPr id="2319" name="Google Shape;2319;p47"/>
          <p:cNvSpPr txBox="1"/>
          <p:nvPr/>
        </p:nvSpPr>
        <p:spPr>
          <a:xfrm flipH="1">
            <a:off x="1437063" y="2835201"/>
            <a:ext cx="1369500" cy="425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3000">
                <a:solidFill>
                  <a:schemeClr val="accent1"/>
                </a:solidFill>
                <a:latin typeface="Work Sans"/>
                <a:ea typeface="Work Sans"/>
                <a:cs typeface="Work Sans"/>
                <a:sym typeface="Work Sans"/>
              </a:rPr>
              <a:t>01</a:t>
            </a:r>
            <a:endParaRPr b="1" sz="3000">
              <a:solidFill>
                <a:schemeClr val="accent1"/>
              </a:solidFill>
              <a:latin typeface="Work Sans"/>
              <a:ea typeface="Work Sans"/>
              <a:cs typeface="Work Sans"/>
              <a:sym typeface="Work Sans"/>
            </a:endParaRPr>
          </a:p>
        </p:txBody>
      </p:sp>
      <p:grpSp>
        <p:nvGrpSpPr>
          <p:cNvPr id="2320" name="Google Shape;2320;p47"/>
          <p:cNvGrpSpPr/>
          <p:nvPr/>
        </p:nvGrpSpPr>
        <p:grpSpPr>
          <a:xfrm>
            <a:off x="1612675" y="1743800"/>
            <a:ext cx="1018275" cy="998400"/>
            <a:chOff x="-2044125" y="2452950"/>
            <a:chExt cx="1018275" cy="998400"/>
          </a:xfrm>
        </p:grpSpPr>
        <p:sp>
          <p:nvSpPr>
            <p:cNvPr id="2321" name="Google Shape;2321;p47"/>
            <p:cNvSpPr/>
            <p:nvPr/>
          </p:nvSpPr>
          <p:spPr>
            <a:xfrm>
              <a:off x="-2044125" y="2501700"/>
              <a:ext cx="1018275" cy="897375"/>
            </a:xfrm>
            <a:custGeom>
              <a:rect b="b" l="l" r="r" t="t"/>
              <a:pathLst>
                <a:path extrusionOk="0" h="35895" w="40731">
                  <a:moveTo>
                    <a:pt x="20333" y="0"/>
                  </a:moveTo>
                  <a:cubicBezTo>
                    <a:pt x="18047" y="0"/>
                    <a:pt x="15722" y="437"/>
                    <a:pt x="13477" y="1360"/>
                  </a:cubicBezTo>
                  <a:cubicBezTo>
                    <a:pt x="4337" y="5162"/>
                    <a:pt x="1" y="15670"/>
                    <a:pt x="3770" y="24810"/>
                  </a:cubicBezTo>
                  <a:cubicBezTo>
                    <a:pt x="6638" y="31728"/>
                    <a:pt x="13319" y="35895"/>
                    <a:pt x="20351" y="35895"/>
                  </a:cubicBezTo>
                  <a:cubicBezTo>
                    <a:pt x="22643" y="35895"/>
                    <a:pt x="24973" y="35452"/>
                    <a:pt x="27220" y="34517"/>
                  </a:cubicBezTo>
                  <a:cubicBezTo>
                    <a:pt x="36394" y="30747"/>
                    <a:pt x="40730" y="20240"/>
                    <a:pt x="36927" y="11067"/>
                  </a:cubicBezTo>
                  <a:cubicBezTo>
                    <a:pt x="34080" y="4163"/>
                    <a:pt x="27390" y="0"/>
                    <a:pt x="203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7"/>
            <p:cNvSpPr/>
            <p:nvPr/>
          </p:nvSpPr>
          <p:spPr>
            <a:xfrm>
              <a:off x="-2034100" y="2452950"/>
              <a:ext cx="1000725" cy="998400"/>
            </a:xfrm>
            <a:custGeom>
              <a:rect b="b" l="l" r="r" t="t"/>
              <a:pathLst>
                <a:path extrusionOk="0" h="39936" w="40029">
                  <a:moveTo>
                    <a:pt x="17765" y="1"/>
                  </a:moveTo>
                  <a:cubicBezTo>
                    <a:pt x="17748" y="1"/>
                    <a:pt x="17730" y="3"/>
                    <a:pt x="17713" y="7"/>
                  </a:cubicBezTo>
                  <a:cubicBezTo>
                    <a:pt x="17379" y="41"/>
                    <a:pt x="17046" y="74"/>
                    <a:pt x="16712" y="141"/>
                  </a:cubicBezTo>
                  <a:cubicBezTo>
                    <a:pt x="16579" y="141"/>
                    <a:pt x="16512" y="274"/>
                    <a:pt x="16512" y="408"/>
                  </a:cubicBezTo>
                  <a:cubicBezTo>
                    <a:pt x="16545" y="541"/>
                    <a:pt x="16645" y="608"/>
                    <a:pt x="16779" y="608"/>
                  </a:cubicBezTo>
                  <a:lnTo>
                    <a:pt x="16812" y="608"/>
                  </a:lnTo>
                  <a:cubicBezTo>
                    <a:pt x="17112" y="574"/>
                    <a:pt x="17446" y="508"/>
                    <a:pt x="17780" y="474"/>
                  </a:cubicBezTo>
                  <a:cubicBezTo>
                    <a:pt x="17913" y="474"/>
                    <a:pt x="18013" y="341"/>
                    <a:pt x="17980" y="208"/>
                  </a:cubicBezTo>
                  <a:cubicBezTo>
                    <a:pt x="17980" y="92"/>
                    <a:pt x="17879" y="1"/>
                    <a:pt x="17765" y="1"/>
                  </a:cubicBezTo>
                  <a:close/>
                  <a:moveTo>
                    <a:pt x="25066" y="535"/>
                  </a:moveTo>
                  <a:cubicBezTo>
                    <a:pt x="24951" y="535"/>
                    <a:pt x="24847" y="625"/>
                    <a:pt x="24818" y="741"/>
                  </a:cubicBezTo>
                  <a:cubicBezTo>
                    <a:pt x="24785" y="841"/>
                    <a:pt x="24851" y="975"/>
                    <a:pt x="24985" y="1041"/>
                  </a:cubicBezTo>
                  <a:cubicBezTo>
                    <a:pt x="25785" y="1242"/>
                    <a:pt x="26553" y="1475"/>
                    <a:pt x="27286" y="1809"/>
                  </a:cubicBezTo>
                  <a:lnTo>
                    <a:pt x="27386" y="1809"/>
                  </a:lnTo>
                  <a:cubicBezTo>
                    <a:pt x="27487" y="1809"/>
                    <a:pt x="27587" y="1742"/>
                    <a:pt x="27620" y="1642"/>
                  </a:cubicBezTo>
                  <a:cubicBezTo>
                    <a:pt x="27687" y="1542"/>
                    <a:pt x="27620" y="1375"/>
                    <a:pt x="27487" y="1342"/>
                  </a:cubicBezTo>
                  <a:cubicBezTo>
                    <a:pt x="26719" y="1008"/>
                    <a:pt x="25919" y="775"/>
                    <a:pt x="25118" y="541"/>
                  </a:cubicBezTo>
                  <a:cubicBezTo>
                    <a:pt x="25101" y="537"/>
                    <a:pt x="25083" y="535"/>
                    <a:pt x="25066" y="535"/>
                  </a:cubicBezTo>
                  <a:close/>
                  <a:moveTo>
                    <a:pt x="12070" y="1518"/>
                  </a:moveTo>
                  <a:cubicBezTo>
                    <a:pt x="12040" y="1518"/>
                    <a:pt x="12008" y="1525"/>
                    <a:pt x="11975" y="1542"/>
                  </a:cubicBezTo>
                  <a:cubicBezTo>
                    <a:pt x="9674" y="2543"/>
                    <a:pt x="7572" y="3944"/>
                    <a:pt x="5838" y="5711"/>
                  </a:cubicBezTo>
                  <a:cubicBezTo>
                    <a:pt x="5738" y="5812"/>
                    <a:pt x="5738" y="5978"/>
                    <a:pt x="5838" y="6078"/>
                  </a:cubicBezTo>
                  <a:cubicBezTo>
                    <a:pt x="5868" y="6109"/>
                    <a:pt x="5927" y="6140"/>
                    <a:pt x="5988" y="6144"/>
                  </a:cubicBezTo>
                  <a:lnTo>
                    <a:pt x="5988" y="6144"/>
                  </a:lnTo>
                  <a:cubicBezTo>
                    <a:pt x="6049" y="6140"/>
                    <a:pt x="6110" y="6109"/>
                    <a:pt x="6171" y="6078"/>
                  </a:cubicBezTo>
                  <a:cubicBezTo>
                    <a:pt x="7906" y="4344"/>
                    <a:pt x="9941" y="2976"/>
                    <a:pt x="12176" y="2009"/>
                  </a:cubicBezTo>
                  <a:cubicBezTo>
                    <a:pt x="12410" y="1892"/>
                    <a:pt x="12284" y="1518"/>
                    <a:pt x="12070" y="1518"/>
                  </a:cubicBezTo>
                  <a:close/>
                  <a:moveTo>
                    <a:pt x="5988" y="6144"/>
                  </a:moveTo>
                  <a:lnTo>
                    <a:pt x="5988" y="6144"/>
                  </a:lnTo>
                  <a:cubicBezTo>
                    <a:pt x="5982" y="6145"/>
                    <a:pt x="5977" y="6145"/>
                    <a:pt x="5971" y="6145"/>
                  </a:cubicBezTo>
                  <a:lnTo>
                    <a:pt x="6005" y="6145"/>
                  </a:lnTo>
                  <a:cubicBezTo>
                    <a:pt x="5999" y="6145"/>
                    <a:pt x="5993" y="6145"/>
                    <a:pt x="5988" y="6144"/>
                  </a:cubicBezTo>
                  <a:close/>
                  <a:moveTo>
                    <a:pt x="28723" y="1909"/>
                  </a:moveTo>
                  <a:cubicBezTo>
                    <a:pt x="28639" y="1909"/>
                    <a:pt x="28565" y="1953"/>
                    <a:pt x="28521" y="2042"/>
                  </a:cubicBezTo>
                  <a:cubicBezTo>
                    <a:pt x="28454" y="2176"/>
                    <a:pt x="28521" y="2309"/>
                    <a:pt x="28621" y="2376"/>
                  </a:cubicBezTo>
                  <a:cubicBezTo>
                    <a:pt x="30822" y="3443"/>
                    <a:pt x="32790" y="4944"/>
                    <a:pt x="34425" y="6746"/>
                  </a:cubicBezTo>
                  <a:cubicBezTo>
                    <a:pt x="34458" y="6779"/>
                    <a:pt x="34525" y="6812"/>
                    <a:pt x="34592" y="6812"/>
                  </a:cubicBezTo>
                  <a:cubicBezTo>
                    <a:pt x="34658" y="6812"/>
                    <a:pt x="34725" y="6812"/>
                    <a:pt x="34792" y="6746"/>
                  </a:cubicBezTo>
                  <a:cubicBezTo>
                    <a:pt x="34858" y="6645"/>
                    <a:pt x="34858" y="6512"/>
                    <a:pt x="34792" y="6412"/>
                  </a:cubicBezTo>
                  <a:cubicBezTo>
                    <a:pt x="33091" y="4544"/>
                    <a:pt x="31089" y="3043"/>
                    <a:pt x="28854" y="1942"/>
                  </a:cubicBezTo>
                  <a:cubicBezTo>
                    <a:pt x="28810" y="1920"/>
                    <a:pt x="28765" y="1909"/>
                    <a:pt x="28723" y="1909"/>
                  </a:cubicBezTo>
                  <a:close/>
                  <a:moveTo>
                    <a:pt x="4994" y="6732"/>
                  </a:moveTo>
                  <a:cubicBezTo>
                    <a:pt x="4924" y="6732"/>
                    <a:pt x="4859" y="6757"/>
                    <a:pt x="4804" y="6812"/>
                  </a:cubicBezTo>
                  <a:cubicBezTo>
                    <a:pt x="4270" y="7446"/>
                    <a:pt x="3770" y="8113"/>
                    <a:pt x="3303" y="8814"/>
                  </a:cubicBezTo>
                  <a:cubicBezTo>
                    <a:pt x="3203" y="8947"/>
                    <a:pt x="3303" y="9181"/>
                    <a:pt x="3503" y="9181"/>
                  </a:cubicBezTo>
                  <a:cubicBezTo>
                    <a:pt x="3569" y="9181"/>
                    <a:pt x="3670" y="9147"/>
                    <a:pt x="3703" y="9081"/>
                  </a:cubicBezTo>
                  <a:cubicBezTo>
                    <a:pt x="4137" y="8380"/>
                    <a:pt x="4637" y="7746"/>
                    <a:pt x="5171" y="7146"/>
                  </a:cubicBezTo>
                  <a:cubicBezTo>
                    <a:pt x="5271" y="7012"/>
                    <a:pt x="5237" y="6879"/>
                    <a:pt x="5171" y="6779"/>
                  </a:cubicBezTo>
                  <a:cubicBezTo>
                    <a:pt x="5111" y="6749"/>
                    <a:pt x="5051" y="6732"/>
                    <a:pt x="4994" y="6732"/>
                  </a:cubicBezTo>
                  <a:close/>
                  <a:moveTo>
                    <a:pt x="37424" y="10348"/>
                  </a:moveTo>
                  <a:cubicBezTo>
                    <a:pt x="37382" y="10348"/>
                    <a:pt x="37338" y="10359"/>
                    <a:pt x="37294" y="10381"/>
                  </a:cubicBezTo>
                  <a:cubicBezTo>
                    <a:pt x="37193" y="10448"/>
                    <a:pt x="37127" y="10582"/>
                    <a:pt x="37193" y="10715"/>
                  </a:cubicBezTo>
                  <a:cubicBezTo>
                    <a:pt x="37360" y="10982"/>
                    <a:pt x="37494" y="11282"/>
                    <a:pt x="37627" y="11582"/>
                  </a:cubicBezTo>
                  <a:cubicBezTo>
                    <a:pt x="37694" y="11649"/>
                    <a:pt x="37761" y="11716"/>
                    <a:pt x="37861" y="11716"/>
                  </a:cubicBezTo>
                  <a:cubicBezTo>
                    <a:pt x="37894" y="11716"/>
                    <a:pt x="37927" y="11716"/>
                    <a:pt x="37961" y="11682"/>
                  </a:cubicBezTo>
                  <a:cubicBezTo>
                    <a:pt x="38094" y="11616"/>
                    <a:pt x="38127" y="11482"/>
                    <a:pt x="38094" y="11349"/>
                  </a:cubicBezTo>
                  <a:cubicBezTo>
                    <a:pt x="37961" y="11049"/>
                    <a:pt x="37794" y="10782"/>
                    <a:pt x="37627" y="10482"/>
                  </a:cubicBezTo>
                  <a:cubicBezTo>
                    <a:pt x="37583" y="10393"/>
                    <a:pt x="37508" y="10348"/>
                    <a:pt x="37424" y="10348"/>
                  </a:cubicBezTo>
                  <a:close/>
                  <a:moveTo>
                    <a:pt x="610" y="15471"/>
                  </a:moveTo>
                  <a:cubicBezTo>
                    <a:pt x="510" y="15471"/>
                    <a:pt x="409" y="15526"/>
                    <a:pt x="367" y="15652"/>
                  </a:cubicBezTo>
                  <a:cubicBezTo>
                    <a:pt x="300" y="15952"/>
                    <a:pt x="234" y="16286"/>
                    <a:pt x="200" y="16619"/>
                  </a:cubicBezTo>
                  <a:cubicBezTo>
                    <a:pt x="167" y="16753"/>
                    <a:pt x="267" y="16886"/>
                    <a:pt x="401" y="16886"/>
                  </a:cubicBezTo>
                  <a:lnTo>
                    <a:pt x="434" y="16886"/>
                  </a:lnTo>
                  <a:cubicBezTo>
                    <a:pt x="567" y="16886"/>
                    <a:pt x="667" y="16819"/>
                    <a:pt x="667" y="16686"/>
                  </a:cubicBezTo>
                  <a:cubicBezTo>
                    <a:pt x="734" y="16386"/>
                    <a:pt x="801" y="16052"/>
                    <a:pt x="868" y="15752"/>
                  </a:cubicBezTo>
                  <a:cubicBezTo>
                    <a:pt x="887" y="15578"/>
                    <a:pt x="749" y="15471"/>
                    <a:pt x="610" y="15471"/>
                  </a:cubicBezTo>
                  <a:close/>
                  <a:moveTo>
                    <a:pt x="39734" y="18320"/>
                  </a:moveTo>
                  <a:cubicBezTo>
                    <a:pt x="39607" y="18320"/>
                    <a:pt x="39478" y="18412"/>
                    <a:pt x="39495" y="18587"/>
                  </a:cubicBezTo>
                  <a:cubicBezTo>
                    <a:pt x="39528" y="19021"/>
                    <a:pt x="39528" y="19455"/>
                    <a:pt x="39528" y="19922"/>
                  </a:cubicBezTo>
                  <a:cubicBezTo>
                    <a:pt x="39528" y="20722"/>
                    <a:pt x="39462" y="21523"/>
                    <a:pt x="39362" y="22323"/>
                  </a:cubicBezTo>
                  <a:cubicBezTo>
                    <a:pt x="39362" y="22457"/>
                    <a:pt x="39462" y="22590"/>
                    <a:pt x="39595" y="22590"/>
                  </a:cubicBezTo>
                  <a:cubicBezTo>
                    <a:pt x="39613" y="22595"/>
                    <a:pt x="39630" y="22597"/>
                    <a:pt x="39647" y="22597"/>
                  </a:cubicBezTo>
                  <a:cubicBezTo>
                    <a:pt x="39754" y="22597"/>
                    <a:pt x="39833" y="22510"/>
                    <a:pt x="39862" y="22423"/>
                  </a:cubicBezTo>
                  <a:cubicBezTo>
                    <a:pt x="39962" y="21590"/>
                    <a:pt x="40029" y="20756"/>
                    <a:pt x="40029" y="19922"/>
                  </a:cubicBezTo>
                  <a:cubicBezTo>
                    <a:pt x="40029" y="19455"/>
                    <a:pt x="39995" y="18988"/>
                    <a:pt x="39962" y="18554"/>
                  </a:cubicBezTo>
                  <a:cubicBezTo>
                    <a:pt x="39962" y="18396"/>
                    <a:pt x="39849" y="18320"/>
                    <a:pt x="39734" y="18320"/>
                  </a:cubicBezTo>
                  <a:close/>
                  <a:moveTo>
                    <a:pt x="234" y="21289"/>
                  </a:moveTo>
                  <a:cubicBezTo>
                    <a:pt x="100" y="21323"/>
                    <a:pt x="0" y="21423"/>
                    <a:pt x="0" y="21556"/>
                  </a:cubicBezTo>
                  <a:cubicBezTo>
                    <a:pt x="200" y="24058"/>
                    <a:pt x="901" y="26493"/>
                    <a:pt x="2002" y="28728"/>
                  </a:cubicBezTo>
                  <a:cubicBezTo>
                    <a:pt x="2035" y="28795"/>
                    <a:pt x="2102" y="28861"/>
                    <a:pt x="2202" y="28861"/>
                  </a:cubicBezTo>
                  <a:cubicBezTo>
                    <a:pt x="2235" y="28861"/>
                    <a:pt x="2269" y="28861"/>
                    <a:pt x="2335" y="28828"/>
                  </a:cubicBezTo>
                  <a:cubicBezTo>
                    <a:pt x="2435" y="28795"/>
                    <a:pt x="2502" y="28628"/>
                    <a:pt x="2435" y="28494"/>
                  </a:cubicBezTo>
                  <a:cubicBezTo>
                    <a:pt x="1368" y="26326"/>
                    <a:pt x="701" y="23958"/>
                    <a:pt x="501" y="21523"/>
                  </a:cubicBezTo>
                  <a:cubicBezTo>
                    <a:pt x="501" y="21389"/>
                    <a:pt x="367" y="21289"/>
                    <a:pt x="234" y="21289"/>
                  </a:cubicBezTo>
                  <a:close/>
                  <a:moveTo>
                    <a:pt x="39376" y="23551"/>
                  </a:moveTo>
                  <a:cubicBezTo>
                    <a:pt x="39262" y="23551"/>
                    <a:pt x="39157" y="23642"/>
                    <a:pt x="39128" y="23758"/>
                  </a:cubicBezTo>
                  <a:cubicBezTo>
                    <a:pt x="38661" y="26126"/>
                    <a:pt x="37727" y="28428"/>
                    <a:pt x="36426" y="30463"/>
                  </a:cubicBezTo>
                  <a:cubicBezTo>
                    <a:pt x="36360" y="30596"/>
                    <a:pt x="36393" y="30729"/>
                    <a:pt x="36493" y="30796"/>
                  </a:cubicBezTo>
                  <a:cubicBezTo>
                    <a:pt x="36517" y="30820"/>
                    <a:pt x="36540" y="30843"/>
                    <a:pt x="36576" y="30843"/>
                  </a:cubicBezTo>
                  <a:cubicBezTo>
                    <a:pt x="36590" y="30843"/>
                    <a:pt x="36607" y="30839"/>
                    <a:pt x="36626" y="30829"/>
                  </a:cubicBezTo>
                  <a:lnTo>
                    <a:pt x="36626" y="30829"/>
                  </a:lnTo>
                  <a:lnTo>
                    <a:pt x="36593" y="30863"/>
                  </a:lnTo>
                  <a:cubicBezTo>
                    <a:pt x="36693" y="30863"/>
                    <a:pt x="36793" y="30796"/>
                    <a:pt x="36827" y="30729"/>
                  </a:cubicBezTo>
                  <a:cubicBezTo>
                    <a:pt x="38194" y="28628"/>
                    <a:pt x="39128" y="26293"/>
                    <a:pt x="39629" y="23858"/>
                  </a:cubicBezTo>
                  <a:cubicBezTo>
                    <a:pt x="39662" y="23724"/>
                    <a:pt x="39562" y="23591"/>
                    <a:pt x="39428" y="23558"/>
                  </a:cubicBezTo>
                  <a:cubicBezTo>
                    <a:pt x="39411" y="23553"/>
                    <a:pt x="39393" y="23551"/>
                    <a:pt x="39376" y="23551"/>
                  </a:cubicBezTo>
                  <a:close/>
                  <a:moveTo>
                    <a:pt x="2938" y="29705"/>
                  </a:moveTo>
                  <a:cubicBezTo>
                    <a:pt x="2761" y="29705"/>
                    <a:pt x="2548" y="29893"/>
                    <a:pt x="2669" y="30062"/>
                  </a:cubicBezTo>
                  <a:cubicBezTo>
                    <a:pt x="3102" y="30763"/>
                    <a:pt x="3569" y="31463"/>
                    <a:pt x="4103" y="32097"/>
                  </a:cubicBezTo>
                  <a:cubicBezTo>
                    <a:pt x="4135" y="32161"/>
                    <a:pt x="4198" y="32194"/>
                    <a:pt x="4291" y="32197"/>
                  </a:cubicBezTo>
                  <a:lnTo>
                    <a:pt x="4291" y="32197"/>
                  </a:lnTo>
                  <a:cubicBezTo>
                    <a:pt x="4326" y="32196"/>
                    <a:pt x="4376" y="32191"/>
                    <a:pt x="4403" y="32164"/>
                  </a:cubicBezTo>
                  <a:cubicBezTo>
                    <a:pt x="4503" y="32097"/>
                    <a:pt x="4537" y="31930"/>
                    <a:pt x="4437" y="31830"/>
                  </a:cubicBezTo>
                  <a:cubicBezTo>
                    <a:pt x="3936" y="31196"/>
                    <a:pt x="3503" y="30496"/>
                    <a:pt x="3102" y="29795"/>
                  </a:cubicBezTo>
                  <a:cubicBezTo>
                    <a:pt x="3066" y="29732"/>
                    <a:pt x="3005" y="29705"/>
                    <a:pt x="2938" y="29705"/>
                  </a:cubicBezTo>
                  <a:close/>
                  <a:moveTo>
                    <a:pt x="4291" y="32197"/>
                  </a:moveTo>
                  <a:cubicBezTo>
                    <a:pt x="4283" y="32197"/>
                    <a:pt x="4276" y="32197"/>
                    <a:pt x="4270" y="32197"/>
                  </a:cubicBezTo>
                  <a:lnTo>
                    <a:pt x="4303" y="32197"/>
                  </a:lnTo>
                  <a:cubicBezTo>
                    <a:pt x="4299" y="32197"/>
                    <a:pt x="4295" y="32197"/>
                    <a:pt x="4291" y="32197"/>
                  </a:cubicBezTo>
                  <a:close/>
                  <a:moveTo>
                    <a:pt x="33474" y="34124"/>
                  </a:moveTo>
                  <a:cubicBezTo>
                    <a:pt x="33414" y="34124"/>
                    <a:pt x="33351" y="34146"/>
                    <a:pt x="33291" y="34199"/>
                  </a:cubicBezTo>
                  <a:cubicBezTo>
                    <a:pt x="33057" y="34432"/>
                    <a:pt x="32824" y="34632"/>
                    <a:pt x="32590" y="34832"/>
                  </a:cubicBezTo>
                  <a:cubicBezTo>
                    <a:pt x="32423" y="34999"/>
                    <a:pt x="32523" y="35233"/>
                    <a:pt x="32724" y="35266"/>
                  </a:cubicBezTo>
                  <a:cubicBezTo>
                    <a:pt x="32790" y="35266"/>
                    <a:pt x="32857" y="35266"/>
                    <a:pt x="32890" y="35233"/>
                  </a:cubicBezTo>
                  <a:cubicBezTo>
                    <a:pt x="33157" y="34999"/>
                    <a:pt x="33391" y="34799"/>
                    <a:pt x="33658" y="34565"/>
                  </a:cubicBezTo>
                  <a:cubicBezTo>
                    <a:pt x="33838" y="34385"/>
                    <a:pt x="33679" y="34124"/>
                    <a:pt x="33474" y="34124"/>
                  </a:cubicBezTo>
                  <a:close/>
                  <a:moveTo>
                    <a:pt x="9750" y="36599"/>
                  </a:moveTo>
                  <a:cubicBezTo>
                    <a:pt x="9668" y="36599"/>
                    <a:pt x="9583" y="36636"/>
                    <a:pt x="9540" y="36700"/>
                  </a:cubicBezTo>
                  <a:cubicBezTo>
                    <a:pt x="9474" y="36834"/>
                    <a:pt x="9507" y="36967"/>
                    <a:pt x="9640" y="37067"/>
                  </a:cubicBezTo>
                  <a:cubicBezTo>
                    <a:pt x="9907" y="37234"/>
                    <a:pt x="10208" y="37401"/>
                    <a:pt x="10508" y="37534"/>
                  </a:cubicBezTo>
                  <a:cubicBezTo>
                    <a:pt x="10541" y="37568"/>
                    <a:pt x="10574" y="37568"/>
                    <a:pt x="10608" y="37568"/>
                  </a:cubicBezTo>
                  <a:lnTo>
                    <a:pt x="10608" y="37601"/>
                  </a:lnTo>
                  <a:cubicBezTo>
                    <a:pt x="10675" y="37601"/>
                    <a:pt x="10775" y="37534"/>
                    <a:pt x="10808" y="37434"/>
                  </a:cubicBezTo>
                  <a:cubicBezTo>
                    <a:pt x="10875" y="37334"/>
                    <a:pt x="10841" y="37167"/>
                    <a:pt x="10708" y="37101"/>
                  </a:cubicBezTo>
                  <a:cubicBezTo>
                    <a:pt x="10441" y="36967"/>
                    <a:pt x="10174" y="36800"/>
                    <a:pt x="9874" y="36634"/>
                  </a:cubicBezTo>
                  <a:cubicBezTo>
                    <a:pt x="9838" y="36610"/>
                    <a:pt x="9795" y="36599"/>
                    <a:pt x="9750" y="36599"/>
                  </a:cubicBezTo>
                  <a:close/>
                  <a:moveTo>
                    <a:pt x="26339" y="38380"/>
                  </a:moveTo>
                  <a:cubicBezTo>
                    <a:pt x="26311" y="38380"/>
                    <a:pt x="26282" y="38387"/>
                    <a:pt x="26252" y="38402"/>
                  </a:cubicBezTo>
                  <a:cubicBezTo>
                    <a:pt x="25485" y="38668"/>
                    <a:pt x="24718" y="38869"/>
                    <a:pt x="23917" y="39035"/>
                  </a:cubicBezTo>
                  <a:cubicBezTo>
                    <a:pt x="23784" y="39069"/>
                    <a:pt x="23684" y="39202"/>
                    <a:pt x="23717" y="39336"/>
                  </a:cubicBezTo>
                  <a:cubicBezTo>
                    <a:pt x="23751" y="39436"/>
                    <a:pt x="23851" y="39536"/>
                    <a:pt x="23951" y="39536"/>
                  </a:cubicBezTo>
                  <a:lnTo>
                    <a:pt x="24017" y="39502"/>
                  </a:lnTo>
                  <a:cubicBezTo>
                    <a:pt x="24818" y="39336"/>
                    <a:pt x="25619" y="39135"/>
                    <a:pt x="26419" y="38869"/>
                  </a:cubicBezTo>
                  <a:cubicBezTo>
                    <a:pt x="26553" y="38835"/>
                    <a:pt x="26619" y="38668"/>
                    <a:pt x="26553" y="38568"/>
                  </a:cubicBezTo>
                  <a:cubicBezTo>
                    <a:pt x="26526" y="38464"/>
                    <a:pt x="26439" y="38380"/>
                    <a:pt x="26339" y="38380"/>
                  </a:cubicBezTo>
                  <a:close/>
                  <a:moveTo>
                    <a:pt x="15192" y="38862"/>
                  </a:moveTo>
                  <a:cubicBezTo>
                    <a:pt x="15078" y="38862"/>
                    <a:pt x="14973" y="38953"/>
                    <a:pt x="14944" y="39069"/>
                  </a:cubicBezTo>
                  <a:cubicBezTo>
                    <a:pt x="14911" y="39169"/>
                    <a:pt x="14978" y="39302"/>
                    <a:pt x="15111" y="39336"/>
                  </a:cubicBezTo>
                  <a:cubicBezTo>
                    <a:pt x="16712" y="39736"/>
                    <a:pt x="18313" y="39936"/>
                    <a:pt x="19948" y="39936"/>
                  </a:cubicBezTo>
                  <a:cubicBezTo>
                    <a:pt x="20815" y="39936"/>
                    <a:pt x="21682" y="39869"/>
                    <a:pt x="22550" y="39769"/>
                  </a:cubicBezTo>
                  <a:cubicBezTo>
                    <a:pt x="22683" y="39769"/>
                    <a:pt x="22783" y="39636"/>
                    <a:pt x="22750" y="39502"/>
                  </a:cubicBezTo>
                  <a:cubicBezTo>
                    <a:pt x="22750" y="39386"/>
                    <a:pt x="22649" y="39296"/>
                    <a:pt x="22535" y="39296"/>
                  </a:cubicBezTo>
                  <a:cubicBezTo>
                    <a:pt x="22518" y="39296"/>
                    <a:pt x="22500" y="39298"/>
                    <a:pt x="22483" y="39302"/>
                  </a:cubicBezTo>
                  <a:cubicBezTo>
                    <a:pt x="21681" y="39401"/>
                    <a:pt x="20880" y="39449"/>
                    <a:pt x="20081" y="39449"/>
                  </a:cubicBezTo>
                  <a:cubicBezTo>
                    <a:pt x="18452" y="39449"/>
                    <a:pt x="16833" y="39249"/>
                    <a:pt x="15244" y="38869"/>
                  </a:cubicBezTo>
                  <a:cubicBezTo>
                    <a:pt x="15227" y="38864"/>
                    <a:pt x="15209" y="38862"/>
                    <a:pt x="15192" y="3886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7"/>
            <p:cNvSpPr/>
            <p:nvPr/>
          </p:nvSpPr>
          <p:spPr>
            <a:xfrm>
              <a:off x="-1829800" y="2613225"/>
              <a:ext cx="588775" cy="786225"/>
            </a:xfrm>
            <a:custGeom>
              <a:rect b="b" l="l" r="r" t="t"/>
              <a:pathLst>
                <a:path extrusionOk="0" h="31449" w="23551">
                  <a:moveTo>
                    <a:pt x="12310" y="1"/>
                  </a:moveTo>
                  <a:cubicBezTo>
                    <a:pt x="6672" y="1"/>
                    <a:pt x="7339" y="6072"/>
                    <a:pt x="9741" y="8941"/>
                  </a:cubicBezTo>
                  <a:cubicBezTo>
                    <a:pt x="9808" y="10108"/>
                    <a:pt x="9774" y="11943"/>
                    <a:pt x="9274" y="12743"/>
                  </a:cubicBezTo>
                  <a:cubicBezTo>
                    <a:pt x="8507" y="13978"/>
                    <a:pt x="4204" y="14178"/>
                    <a:pt x="3437" y="15078"/>
                  </a:cubicBezTo>
                  <a:cubicBezTo>
                    <a:pt x="3437" y="15078"/>
                    <a:pt x="3437" y="15078"/>
                    <a:pt x="3437" y="15112"/>
                  </a:cubicBezTo>
                  <a:cubicBezTo>
                    <a:pt x="2069" y="16146"/>
                    <a:pt x="635" y="23518"/>
                    <a:pt x="1" y="27054"/>
                  </a:cubicBezTo>
                  <a:cubicBezTo>
                    <a:pt x="768" y="27721"/>
                    <a:pt x="1602" y="28321"/>
                    <a:pt x="2503" y="28855"/>
                  </a:cubicBezTo>
                  <a:lnTo>
                    <a:pt x="4371" y="23017"/>
                  </a:lnTo>
                  <a:cubicBezTo>
                    <a:pt x="4804" y="25553"/>
                    <a:pt x="5338" y="28255"/>
                    <a:pt x="5772" y="30423"/>
                  </a:cubicBezTo>
                  <a:cubicBezTo>
                    <a:pt x="7706" y="31107"/>
                    <a:pt x="9741" y="31448"/>
                    <a:pt x="11776" y="31448"/>
                  </a:cubicBezTo>
                  <a:cubicBezTo>
                    <a:pt x="13811" y="31448"/>
                    <a:pt x="15845" y="31107"/>
                    <a:pt x="17780" y="30423"/>
                  </a:cubicBezTo>
                  <a:cubicBezTo>
                    <a:pt x="18214" y="28255"/>
                    <a:pt x="18747" y="25553"/>
                    <a:pt x="19181" y="23017"/>
                  </a:cubicBezTo>
                  <a:lnTo>
                    <a:pt x="21049" y="28855"/>
                  </a:lnTo>
                  <a:cubicBezTo>
                    <a:pt x="21916" y="28321"/>
                    <a:pt x="22784" y="27721"/>
                    <a:pt x="23551" y="27054"/>
                  </a:cubicBezTo>
                  <a:cubicBezTo>
                    <a:pt x="22917" y="23518"/>
                    <a:pt x="21483" y="16146"/>
                    <a:pt x="20048" y="15112"/>
                  </a:cubicBezTo>
                  <a:cubicBezTo>
                    <a:pt x="20048" y="15078"/>
                    <a:pt x="20048" y="15078"/>
                    <a:pt x="20048" y="15078"/>
                  </a:cubicBezTo>
                  <a:cubicBezTo>
                    <a:pt x="19281" y="14178"/>
                    <a:pt x="14978" y="13978"/>
                    <a:pt x="14211" y="12743"/>
                  </a:cubicBezTo>
                  <a:cubicBezTo>
                    <a:pt x="13911" y="12243"/>
                    <a:pt x="13777" y="11309"/>
                    <a:pt x="13744" y="10408"/>
                  </a:cubicBezTo>
                  <a:cubicBezTo>
                    <a:pt x="15679" y="10142"/>
                    <a:pt x="15912" y="8607"/>
                    <a:pt x="15912" y="6706"/>
                  </a:cubicBezTo>
                  <a:lnTo>
                    <a:pt x="16646" y="6706"/>
                  </a:lnTo>
                  <a:lnTo>
                    <a:pt x="16046" y="4904"/>
                  </a:lnTo>
                  <a:cubicBezTo>
                    <a:pt x="16179" y="2403"/>
                    <a:pt x="15178" y="1"/>
                    <a:pt x="12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7"/>
            <p:cNvSpPr/>
            <p:nvPr/>
          </p:nvSpPr>
          <p:spPr>
            <a:xfrm>
              <a:off x="-1909850" y="2817825"/>
              <a:ext cx="321075" cy="291350"/>
            </a:xfrm>
            <a:custGeom>
              <a:rect b="b" l="l" r="r" t="t"/>
              <a:pathLst>
                <a:path extrusionOk="0" h="11654" w="12843">
                  <a:moveTo>
                    <a:pt x="6433" y="1"/>
                  </a:moveTo>
                  <a:cubicBezTo>
                    <a:pt x="3789" y="1"/>
                    <a:pt x="1396" y="1806"/>
                    <a:pt x="768" y="4493"/>
                  </a:cubicBezTo>
                  <a:cubicBezTo>
                    <a:pt x="0" y="7628"/>
                    <a:pt x="1969" y="10764"/>
                    <a:pt x="5104" y="11498"/>
                  </a:cubicBezTo>
                  <a:cubicBezTo>
                    <a:pt x="5548" y="11603"/>
                    <a:pt x="5994" y="11653"/>
                    <a:pt x="6433" y="11653"/>
                  </a:cubicBezTo>
                  <a:cubicBezTo>
                    <a:pt x="9064" y="11653"/>
                    <a:pt x="11480" y="9848"/>
                    <a:pt x="12109" y="7161"/>
                  </a:cubicBezTo>
                  <a:cubicBezTo>
                    <a:pt x="12843" y="4026"/>
                    <a:pt x="10908" y="890"/>
                    <a:pt x="7773" y="156"/>
                  </a:cubicBezTo>
                  <a:cubicBezTo>
                    <a:pt x="7324" y="51"/>
                    <a:pt x="6875" y="1"/>
                    <a:pt x="64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7"/>
            <p:cNvSpPr/>
            <p:nvPr/>
          </p:nvSpPr>
          <p:spPr>
            <a:xfrm>
              <a:off x="-1830625" y="2987025"/>
              <a:ext cx="95100" cy="88025"/>
            </a:xfrm>
            <a:custGeom>
              <a:rect b="b" l="l" r="r" t="t"/>
              <a:pathLst>
                <a:path extrusionOk="0" h="3521" w="3804">
                  <a:moveTo>
                    <a:pt x="1330" y="1"/>
                  </a:moveTo>
                  <a:cubicBezTo>
                    <a:pt x="1102" y="1"/>
                    <a:pt x="863" y="71"/>
                    <a:pt x="601" y="260"/>
                  </a:cubicBezTo>
                  <a:cubicBezTo>
                    <a:pt x="34" y="727"/>
                    <a:pt x="0" y="2061"/>
                    <a:pt x="668" y="2995"/>
                  </a:cubicBezTo>
                  <a:cubicBezTo>
                    <a:pt x="941" y="3359"/>
                    <a:pt x="1335" y="3521"/>
                    <a:pt x="1743" y="3521"/>
                  </a:cubicBezTo>
                  <a:cubicBezTo>
                    <a:pt x="2381" y="3521"/>
                    <a:pt x="3051" y="3126"/>
                    <a:pt x="3336" y="2495"/>
                  </a:cubicBezTo>
                  <a:cubicBezTo>
                    <a:pt x="3803" y="1461"/>
                    <a:pt x="3470" y="727"/>
                    <a:pt x="2769" y="493"/>
                  </a:cubicBezTo>
                  <a:cubicBezTo>
                    <a:pt x="2266" y="333"/>
                    <a:pt x="1826" y="1"/>
                    <a:pt x="1330"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7"/>
            <p:cNvSpPr/>
            <p:nvPr/>
          </p:nvSpPr>
          <p:spPr>
            <a:xfrm>
              <a:off x="-1830625" y="2987025"/>
              <a:ext cx="95100" cy="88025"/>
            </a:xfrm>
            <a:custGeom>
              <a:rect b="b" l="l" r="r" t="t"/>
              <a:pathLst>
                <a:path extrusionOk="0" h="3521" w="3804">
                  <a:moveTo>
                    <a:pt x="1330" y="1"/>
                  </a:moveTo>
                  <a:cubicBezTo>
                    <a:pt x="1102" y="1"/>
                    <a:pt x="863" y="71"/>
                    <a:pt x="601" y="260"/>
                  </a:cubicBezTo>
                  <a:cubicBezTo>
                    <a:pt x="34" y="727"/>
                    <a:pt x="0" y="2061"/>
                    <a:pt x="668" y="2995"/>
                  </a:cubicBezTo>
                  <a:cubicBezTo>
                    <a:pt x="941" y="3359"/>
                    <a:pt x="1335" y="3521"/>
                    <a:pt x="1743" y="3521"/>
                  </a:cubicBezTo>
                  <a:cubicBezTo>
                    <a:pt x="2381" y="3521"/>
                    <a:pt x="3051" y="3126"/>
                    <a:pt x="3336" y="2495"/>
                  </a:cubicBezTo>
                  <a:cubicBezTo>
                    <a:pt x="3803" y="1461"/>
                    <a:pt x="3470" y="727"/>
                    <a:pt x="2769" y="493"/>
                  </a:cubicBezTo>
                  <a:cubicBezTo>
                    <a:pt x="2266" y="333"/>
                    <a:pt x="1826" y="1"/>
                    <a:pt x="13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7"/>
            <p:cNvSpPr/>
            <p:nvPr/>
          </p:nvSpPr>
          <p:spPr>
            <a:xfrm>
              <a:off x="-1812275" y="3003200"/>
              <a:ext cx="60050" cy="53725"/>
            </a:xfrm>
            <a:custGeom>
              <a:rect b="b" l="l" r="r" t="t"/>
              <a:pathLst>
                <a:path extrusionOk="0" h="2149" w="2402">
                  <a:moveTo>
                    <a:pt x="780" y="0"/>
                  </a:moveTo>
                  <a:cubicBezTo>
                    <a:pt x="704" y="0"/>
                    <a:pt x="637" y="25"/>
                    <a:pt x="601" y="80"/>
                  </a:cubicBezTo>
                  <a:cubicBezTo>
                    <a:pt x="501" y="147"/>
                    <a:pt x="467" y="213"/>
                    <a:pt x="434" y="313"/>
                  </a:cubicBezTo>
                  <a:cubicBezTo>
                    <a:pt x="434" y="347"/>
                    <a:pt x="434" y="347"/>
                    <a:pt x="401" y="380"/>
                  </a:cubicBezTo>
                  <a:lnTo>
                    <a:pt x="300" y="380"/>
                  </a:lnTo>
                  <a:cubicBezTo>
                    <a:pt x="200" y="380"/>
                    <a:pt x="167" y="480"/>
                    <a:pt x="167" y="580"/>
                  </a:cubicBezTo>
                  <a:cubicBezTo>
                    <a:pt x="134" y="647"/>
                    <a:pt x="167" y="747"/>
                    <a:pt x="200" y="847"/>
                  </a:cubicBezTo>
                  <a:cubicBezTo>
                    <a:pt x="200" y="847"/>
                    <a:pt x="200" y="880"/>
                    <a:pt x="234" y="880"/>
                  </a:cubicBezTo>
                  <a:cubicBezTo>
                    <a:pt x="234" y="947"/>
                    <a:pt x="200" y="981"/>
                    <a:pt x="167" y="1014"/>
                  </a:cubicBezTo>
                  <a:cubicBezTo>
                    <a:pt x="100" y="1114"/>
                    <a:pt x="34" y="1214"/>
                    <a:pt x="34" y="1347"/>
                  </a:cubicBezTo>
                  <a:cubicBezTo>
                    <a:pt x="0" y="1481"/>
                    <a:pt x="67" y="1614"/>
                    <a:pt x="167" y="1648"/>
                  </a:cubicBezTo>
                  <a:cubicBezTo>
                    <a:pt x="300" y="1714"/>
                    <a:pt x="434" y="1748"/>
                    <a:pt x="501" y="1814"/>
                  </a:cubicBezTo>
                  <a:cubicBezTo>
                    <a:pt x="534" y="1881"/>
                    <a:pt x="467" y="1915"/>
                    <a:pt x="534" y="2015"/>
                  </a:cubicBezTo>
                  <a:cubicBezTo>
                    <a:pt x="574" y="2075"/>
                    <a:pt x="638" y="2087"/>
                    <a:pt x="697" y="2087"/>
                  </a:cubicBezTo>
                  <a:cubicBezTo>
                    <a:pt x="737" y="2087"/>
                    <a:pt x="774" y="2081"/>
                    <a:pt x="801" y="2081"/>
                  </a:cubicBezTo>
                  <a:cubicBezTo>
                    <a:pt x="901" y="2081"/>
                    <a:pt x="934" y="2148"/>
                    <a:pt x="1034" y="2148"/>
                  </a:cubicBezTo>
                  <a:cubicBezTo>
                    <a:pt x="1201" y="2081"/>
                    <a:pt x="1335" y="2048"/>
                    <a:pt x="1501" y="2048"/>
                  </a:cubicBezTo>
                  <a:cubicBezTo>
                    <a:pt x="1534" y="2052"/>
                    <a:pt x="1564" y="2054"/>
                    <a:pt x="1591" y="2054"/>
                  </a:cubicBezTo>
                  <a:cubicBezTo>
                    <a:pt x="1982" y="2054"/>
                    <a:pt x="1854" y="1628"/>
                    <a:pt x="2135" y="1347"/>
                  </a:cubicBezTo>
                  <a:cubicBezTo>
                    <a:pt x="2402" y="1047"/>
                    <a:pt x="2002" y="880"/>
                    <a:pt x="2002" y="614"/>
                  </a:cubicBezTo>
                  <a:cubicBezTo>
                    <a:pt x="2002" y="388"/>
                    <a:pt x="1906" y="305"/>
                    <a:pt x="1615" y="305"/>
                  </a:cubicBezTo>
                  <a:cubicBezTo>
                    <a:pt x="1562" y="305"/>
                    <a:pt x="1502" y="308"/>
                    <a:pt x="1435" y="313"/>
                  </a:cubicBezTo>
                  <a:cubicBezTo>
                    <a:pt x="1201" y="313"/>
                    <a:pt x="1134" y="147"/>
                    <a:pt x="968" y="47"/>
                  </a:cubicBezTo>
                  <a:cubicBezTo>
                    <a:pt x="908" y="17"/>
                    <a:pt x="841" y="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7"/>
            <p:cNvSpPr/>
            <p:nvPr/>
          </p:nvSpPr>
          <p:spPr>
            <a:xfrm>
              <a:off x="-1792275" y="2858350"/>
              <a:ext cx="143200" cy="151475"/>
            </a:xfrm>
            <a:custGeom>
              <a:rect b="b" l="l" r="r" t="t"/>
              <a:pathLst>
                <a:path extrusionOk="0" h="6059" w="5728">
                  <a:moveTo>
                    <a:pt x="2701" y="1"/>
                  </a:moveTo>
                  <a:cubicBezTo>
                    <a:pt x="2412" y="1"/>
                    <a:pt x="2130" y="64"/>
                    <a:pt x="1869" y="203"/>
                  </a:cubicBezTo>
                  <a:cubicBezTo>
                    <a:pt x="34" y="1171"/>
                    <a:pt x="1" y="4106"/>
                    <a:pt x="2102" y="5574"/>
                  </a:cubicBezTo>
                  <a:cubicBezTo>
                    <a:pt x="2588" y="5913"/>
                    <a:pt x="3037" y="6058"/>
                    <a:pt x="3440" y="6058"/>
                  </a:cubicBezTo>
                  <a:cubicBezTo>
                    <a:pt x="4780" y="6058"/>
                    <a:pt x="5620" y="4457"/>
                    <a:pt x="5672" y="3072"/>
                  </a:cubicBezTo>
                  <a:cubicBezTo>
                    <a:pt x="5727" y="1571"/>
                    <a:pt x="4139" y="1"/>
                    <a:pt x="2701"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7"/>
            <p:cNvSpPr/>
            <p:nvPr/>
          </p:nvSpPr>
          <p:spPr>
            <a:xfrm>
              <a:off x="-1792275" y="2858350"/>
              <a:ext cx="143200" cy="151475"/>
            </a:xfrm>
            <a:custGeom>
              <a:rect b="b" l="l" r="r" t="t"/>
              <a:pathLst>
                <a:path extrusionOk="0" h="6059" w="5728">
                  <a:moveTo>
                    <a:pt x="2701" y="1"/>
                  </a:moveTo>
                  <a:cubicBezTo>
                    <a:pt x="2412" y="1"/>
                    <a:pt x="2130" y="64"/>
                    <a:pt x="1869" y="203"/>
                  </a:cubicBezTo>
                  <a:cubicBezTo>
                    <a:pt x="34" y="1171"/>
                    <a:pt x="1" y="4106"/>
                    <a:pt x="2102" y="5574"/>
                  </a:cubicBezTo>
                  <a:cubicBezTo>
                    <a:pt x="2588" y="5913"/>
                    <a:pt x="3037" y="6058"/>
                    <a:pt x="3440" y="6058"/>
                  </a:cubicBezTo>
                  <a:cubicBezTo>
                    <a:pt x="4780" y="6058"/>
                    <a:pt x="5620" y="4457"/>
                    <a:pt x="5672" y="3072"/>
                  </a:cubicBezTo>
                  <a:cubicBezTo>
                    <a:pt x="5727" y="1571"/>
                    <a:pt x="4139" y="1"/>
                    <a:pt x="2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7"/>
            <p:cNvSpPr/>
            <p:nvPr/>
          </p:nvSpPr>
          <p:spPr>
            <a:xfrm>
              <a:off x="-1757250" y="2882600"/>
              <a:ext cx="85100" cy="100925"/>
            </a:xfrm>
            <a:custGeom>
              <a:rect b="b" l="l" r="r" t="t"/>
              <a:pathLst>
                <a:path extrusionOk="0" h="4037" w="3404">
                  <a:moveTo>
                    <a:pt x="1435" y="0"/>
                  </a:moveTo>
                  <a:cubicBezTo>
                    <a:pt x="1168" y="67"/>
                    <a:pt x="1168" y="367"/>
                    <a:pt x="901" y="434"/>
                  </a:cubicBezTo>
                  <a:cubicBezTo>
                    <a:pt x="768" y="467"/>
                    <a:pt x="635" y="534"/>
                    <a:pt x="535" y="634"/>
                  </a:cubicBezTo>
                  <a:cubicBezTo>
                    <a:pt x="501" y="634"/>
                    <a:pt x="468" y="701"/>
                    <a:pt x="468" y="734"/>
                  </a:cubicBezTo>
                  <a:cubicBezTo>
                    <a:pt x="368" y="934"/>
                    <a:pt x="501" y="1168"/>
                    <a:pt x="401" y="1368"/>
                  </a:cubicBezTo>
                  <a:cubicBezTo>
                    <a:pt x="334" y="1435"/>
                    <a:pt x="268" y="1501"/>
                    <a:pt x="168" y="1535"/>
                  </a:cubicBezTo>
                  <a:cubicBezTo>
                    <a:pt x="101" y="1568"/>
                    <a:pt x="34" y="1668"/>
                    <a:pt x="34" y="1768"/>
                  </a:cubicBezTo>
                  <a:cubicBezTo>
                    <a:pt x="34" y="1835"/>
                    <a:pt x="68" y="1868"/>
                    <a:pt x="101" y="1935"/>
                  </a:cubicBezTo>
                  <a:cubicBezTo>
                    <a:pt x="401" y="2335"/>
                    <a:pt x="1" y="2836"/>
                    <a:pt x="268" y="3203"/>
                  </a:cubicBezTo>
                  <a:cubicBezTo>
                    <a:pt x="468" y="3503"/>
                    <a:pt x="935" y="3436"/>
                    <a:pt x="1202" y="3670"/>
                  </a:cubicBezTo>
                  <a:cubicBezTo>
                    <a:pt x="1302" y="3736"/>
                    <a:pt x="1335" y="3836"/>
                    <a:pt x="1435" y="3903"/>
                  </a:cubicBezTo>
                  <a:cubicBezTo>
                    <a:pt x="1569" y="4003"/>
                    <a:pt x="1769" y="4037"/>
                    <a:pt x="1936" y="4037"/>
                  </a:cubicBezTo>
                  <a:cubicBezTo>
                    <a:pt x="2036" y="4037"/>
                    <a:pt x="2102" y="4003"/>
                    <a:pt x="2202" y="3970"/>
                  </a:cubicBezTo>
                  <a:cubicBezTo>
                    <a:pt x="2369" y="3903"/>
                    <a:pt x="2436" y="3703"/>
                    <a:pt x="2603" y="3603"/>
                  </a:cubicBezTo>
                  <a:cubicBezTo>
                    <a:pt x="2769" y="3536"/>
                    <a:pt x="2936" y="3536"/>
                    <a:pt x="3036" y="3436"/>
                  </a:cubicBezTo>
                  <a:cubicBezTo>
                    <a:pt x="3103" y="3303"/>
                    <a:pt x="3136" y="3169"/>
                    <a:pt x="3103" y="3069"/>
                  </a:cubicBezTo>
                  <a:cubicBezTo>
                    <a:pt x="3103" y="2802"/>
                    <a:pt x="3270" y="2636"/>
                    <a:pt x="3370" y="2435"/>
                  </a:cubicBezTo>
                  <a:cubicBezTo>
                    <a:pt x="3403" y="2169"/>
                    <a:pt x="3337" y="1902"/>
                    <a:pt x="3170" y="1668"/>
                  </a:cubicBezTo>
                  <a:cubicBezTo>
                    <a:pt x="3103" y="1568"/>
                    <a:pt x="3070" y="1468"/>
                    <a:pt x="3070" y="1368"/>
                  </a:cubicBezTo>
                  <a:cubicBezTo>
                    <a:pt x="3070" y="1235"/>
                    <a:pt x="3036" y="1101"/>
                    <a:pt x="3003" y="1001"/>
                  </a:cubicBezTo>
                  <a:cubicBezTo>
                    <a:pt x="2936" y="868"/>
                    <a:pt x="2769" y="801"/>
                    <a:pt x="2736" y="668"/>
                  </a:cubicBezTo>
                  <a:cubicBezTo>
                    <a:pt x="2703" y="567"/>
                    <a:pt x="2736" y="534"/>
                    <a:pt x="2736" y="434"/>
                  </a:cubicBezTo>
                  <a:cubicBezTo>
                    <a:pt x="2736" y="367"/>
                    <a:pt x="2569" y="301"/>
                    <a:pt x="2469" y="267"/>
                  </a:cubicBezTo>
                  <a:lnTo>
                    <a:pt x="1835" y="67"/>
                  </a:lnTo>
                  <a:cubicBezTo>
                    <a:pt x="1702" y="0"/>
                    <a:pt x="1569" y="0"/>
                    <a:pt x="14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7"/>
            <p:cNvSpPr/>
            <p:nvPr/>
          </p:nvSpPr>
          <p:spPr>
            <a:xfrm>
              <a:off x="-1719150" y="3035700"/>
              <a:ext cx="44025" cy="39675"/>
            </a:xfrm>
            <a:custGeom>
              <a:rect b="b" l="l" r="r" t="t"/>
              <a:pathLst>
                <a:path extrusionOk="0" h="1587" w="1761">
                  <a:moveTo>
                    <a:pt x="1554" y="0"/>
                  </a:moveTo>
                  <a:cubicBezTo>
                    <a:pt x="1532" y="0"/>
                    <a:pt x="1508" y="5"/>
                    <a:pt x="1479" y="14"/>
                  </a:cubicBezTo>
                  <a:cubicBezTo>
                    <a:pt x="1012" y="181"/>
                    <a:pt x="1212" y="681"/>
                    <a:pt x="879" y="948"/>
                  </a:cubicBezTo>
                  <a:cubicBezTo>
                    <a:pt x="778" y="981"/>
                    <a:pt x="678" y="1048"/>
                    <a:pt x="545" y="1048"/>
                  </a:cubicBezTo>
                  <a:cubicBezTo>
                    <a:pt x="445" y="1082"/>
                    <a:pt x="345" y="1115"/>
                    <a:pt x="245" y="1215"/>
                  </a:cubicBezTo>
                  <a:cubicBezTo>
                    <a:pt x="1" y="1428"/>
                    <a:pt x="287" y="1586"/>
                    <a:pt x="516" y="1586"/>
                  </a:cubicBezTo>
                  <a:cubicBezTo>
                    <a:pt x="537" y="1586"/>
                    <a:pt x="558" y="1585"/>
                    <a:pt x="578" y="1582"/>
                  </a:cubicBezTo>
                  <a:cubicBezTo>
                    <a:pt x="745" y="1582"/>
                    <a:pt x="912" y="1549"/>
                    <a:pt x="1045" y="1482"/>
                  </a:cubicBezTo>
                  <a:cubicBezTo>
                    <a:pt x="1346" y="1248"/>
                    <a:pt x="1579" y="915"/>
                    <a:pt x="1646" y="548"/>
                  </a:cubicBezTo>
                  <a:cubicBezTo>
                    <a:pt x="1676" y="397"/>
                    <a:pt x="1761" y="0"/>
                    <a:pt x="15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7"/>
            <p:cNvSpPr/>
            <p:nvPr/>
          </p:nvSpPr>
          <p:spPr>
            <a:xfrm>
              <a:off x="-1874825" y="2945975"/>
              <a:ext cx="17525" cy="41725"/>
            </a:xfrm>
            <a:custGeom>
              <a:rect b="b" l="l" r="r" t="t"/>
              <a:pathLst>
                <a:path extrusionOk="0" h="1669" w="701">
                  <a:moveTo>
                    <a:pt x="367" y="1"/>
                  </a:moveTo>
                  <a:cubicBezTo>
                    <a:pt x="67" y="1"/>
                    <a:pt x="0" y="601"/>
                    <a:pt x="0" y="768"/>
                  </a:cubicBezTo>
                  <a:cubicBezTo>
                    <a:pt x="0" y="1068"/>
                    <a:pt x="101" y="1368"/>
                    <a:pt x="301" y="1602"/>
                  </a:cubicBezTo>
                  <a:cubicBezTo>
                    <a:pt x="334" y="1668"/>
                    <a:pt x="434" y="1668"/>
                    <a:pt x="501" y="1668"/>
                  </a:cubicBezTo>
                  <a:cubicBezTo>
                    <a:pt x="701" y="1568"/>
                    <a:pt x="534" y="1268"/>
                    <a:pt x="501" y="1135"/>
                  </a:cubicBezTo>
                  <a:cubicBezTo>
                    <a:pt x="401" y="801"/>
                    <a:pt x="568" y="468"/>
                    <a:pt x="501" y="167"/>
                  </a:cubicBezTo>
                  <a:cubicBezTo>
                    <a:pt x="467" y="67"/>
                    <a:pt x="434" y="34"/>
                    <a:pt x="3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7"/>
            <p:cNvSpPr/>
            <p:nvPr/>
          </p:nvSpPr>
          <p:spPr>
            <a:xfrm>
              <a:off x="-1858975" y="2918825"/>
              <a:ext cx="58525" cy="48150"/>
            </a:xfrm>
            <a:custGeom>
              <a:rect b="b" l="l" r="r" t="t"/>
              <a:pathLst>
                <a:path extrusionOk="0" h="1926" w="2341">
                  <a:moveTo>
                    <a:pt x="1564" y="0"/>
                  </a:moveTo>
                  <a:cubicBezTo>
                    <a:pt x="1523" y="0"/>
                    <a:pt x="1480" y="6"/>
                    <a:pt x="1435" y="19"/>
                  </a:cubicBezTo>
                  <a:cubicBezTo>
                    <a:pt x="501" y="286"/>
                    <a:pt x="0" y="1320"/>
                    <a:pt x="1201" y="1854"/>
                  </a:cubicBezTo>
                  <a:cubicBezTo>
                    <a:pt x="1312" y="1903"/>
                    <a:pt x="1412" y="1925"/>
                    <a:pt x="1503" y="1925"/>
                  </a:cubicBezTo>
                  <a:cubicBezTo>
                    <a:pt x="2341" y="1925"/>
                    <a:pt x="2291" y="0"/>
                    <a:pt x="1564"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7"/>
            <p:cNvSpPr/>
            <p:nvPr/>
          </p:nvSpPr>
          <p:spPr>
            <a:xfrm>
              <a:off x="-1652825" y="2995075"/>
              <a:ext cx="21775" cy="15525"/>
            </a:xfrm>
            <a:custGeom>
              <a:rect b="b" l="l" r="r" t="t"/>
              <a:pathLst>
                <a:path extrusionOk="0" h="621" w="871">
                  <a:moveTo>
                    <a:pt x="559" y="0"/>
                  </a:moveTo>
                  <a:cubicBezTo>
                    <a:pt x="325" y="0"/>
                    <a:pt x="0" y="137"/>
                    <a:pt x="94" y="305"/>
                  </a:cubicBezTo>
                  <a:cubicBezTo>
                    <a:pt x="203" y="488"/>
                    <a:pt x="243" y="621"/>
                    <a:pt x="328" y="621"/>
                  </a:cubicBezTo>
                  <a:cubicBezTo>
                    <a:pt x="398" y="621"/>
                    <a:pt x="498" y="531"/>
                    <a:pt x="694" y="305"/>
                  </a:cubicBezTo>
                  <a:cubicBezTo>
                    <a:pt x="870" y="85"/>
                    <a:pt x="743" y="0"/>
                    <a:pt x="559"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7"/>
            <p:cNvSpPr/>
            <p:nvPr/>
          </p:nvSpPr>
          <p:spPr>
            <a:xfrm>
              <a:off x="-1805200" y="2858175"/>
              <a:ext cx="25475" cy="18750"/>
            </a:xfrm>
            <a:custGeom>
              <a:rect b="b" l="l" r="r" t="t"/>
              <a:pathLst>
                <a:path extrusionOk="0" h="750" w="1019">
                  <a:moveTo>
                    <a:pt x="657" y="1"/>
                  </a:moveTo>
                  <a:cubicBezTo>
                    <a:pt x="354" y="1"/>
                    <a:pt x="0" y="224"/>
                    <a:pt x="184" y="510"/>
                  </a:cubicBezTo>
                  <a:cubicBezTo>
                    <a:pt x="279" y="652"/>
                    <a:pt x="470" y="749"/>
                    <a:pt x="645" y="749"/>
                  </a:cubicBezTo>
                  <a:cubicBezTo>
                    <a:pt x="841" y="749"/>
                    <a:pt x="1018" y="627"/>
                    <a:pt x="1018" y="310"/>
                  </a:cubicBezTo>
                  <a:cubicBezTo>
                    <a:pt x="1018" y="90"/>
                    <a:pt x="848" y="1"/>
                    <a:pt x="657"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7"/>
            <p:cNvSpPr/>
            <p:nvPr/>
          </p:nvSpPr>
          <p:spPr>
            <a:xfrm>
              <a:off x="-1858975" y="2918825"/>
              <a:ext cx="58525" cy="48150"/>
            </a:xfrm>
            <a:custGeom>
              <a:rect b="b" l="l" r="r" t="t"/>
              <a:pathLst>
                <a:path extrusionOk="0" h="1926" w="2341">
                  <a:moveTo>
                    <a:pt x="1564" y="0"/>
                  </a:moveTo>
                  <a:cubicBezTo>
                    <a:pt x="1523" y="0"/>
                    <a:pt x="1480" y="6"/>
                    <a:pt x="1435" y="19"/>
                  </a:cubicBezTo>
                  <a:cubicBezTo>
                    <a:pt x="501" y="286"/>
                    <a:pt x="0" y="1320"/>
                    <a:pt x="1201" y="1854"/>
                  </a:cubicBezTo>
                  <a:cubicBezTo>
                    <a:pt x="1312" y="1903"/>
                    <a:pt x="1412" y="1925"/>
                    <a:pt x="1503" y="1925"/>
                  </a:cubicBezTo>
                  <a:cubicBezTo>
                    <a:pt x="2341" y="1925"/>
                    <a:pt x="2291" y="0"/>
                    <a:pt x="15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7"/>
            <p:cNvSpPr/>
            <p:nvPr/>
          </p:nvSpPr>
          <p:spPr>
            <a:xfrm>
              <a:off x="-1652825" y="2995075"/>
              <a:ext cx="21775" cy="15525"/>
            </a:xfrm>
            <a:custGeom>
              <a:rect b="b" l="l" r="r" t="t"/>
              <a:pathLst>
                <a:path extrusionOk="0" h="621" w="871">
                  <a:moveTo>
                    <a:pt x="559" y="0"/>
                  </a:moveTo>
                  <a:cubicBezTo>
                    <a:pt x="325" y="0"/>
                    <a:pt x="0" y="137"/>
                    <a:pt x="94" y="305"/>
                  </a:cubicBezTo>
                  <a:cubicBezTo>
                    <a:pt x="203" y="488"/>
                    <a:pt x="243" y="621"/>
                    <a:pt x="328" y="621"/>
                  </a:cubicBezTo>
                  <a:cubicBezTo>
                    <a:pt x="398" y="621"/>
                    <a:pt x="498" y="531"/>
                    <a:pt x="694" y="305"/>
                  </a:cubicBezTo>
                  <a:cubicBezTo>
                    <a:pt x="870" y="85"/>
                    <a:pt x="743" y="0"/>
                    <a:pt x="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7"/>
            <p:cNvSpPr/>
            <p:nvPr/>
          </p:nvSpPr>
          <p:spPr>
            <a:xfrm>
              <a:off x="-1805200" y="2858175"/>
              <a:ext cx="25475" cy="18750"/>
            </a:xfrm>
            <a:custGeom>
              <a:rect b="b" l="l" r="r" t="t"/>
              <a:pathLst>
                <a:path extrusionOk="0" h="750" w="1019">
                  <a:moveTo>
                    <a:pt x="657" y="1"/>
                  </a:moveTo>
                  <a:cubicBezTo>
                    <a:pt x="354" y="1"/>
                    <a:pt x="0" y="224"/>
                    <a:pt x="184" y="510"/>
                  </a:cubicBezTo>
                  <a:cubicBezTo>
                    <a:pt x="279" y="652"/>
                    <a:pt x="470" y="749"/>
                    <a:pt x="645" y="749"/>
                  </a:cubicBezTo>
                  <a:cubicBezTo>
                    <a:pt x="841" y="749"/>
                    <a:pt x="1018" y="627"/>
                    <a:pt x="1018" y="310"/>
                  </a:cubicBezTo>
                  <a:cubicBezTo>
                    <a:pt x="1018" y="90"/>
                    <a:pt x="848" y="1"/>
                    <a:pt x="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9" name="Google Shape;2339;p47"/>
          <p:cNvSpPr/>
          <p:nvPr/>
        </p:nvSpPr>
        <p:spPr>
          <a:xfrm flipH="1">
            <a:off x="3122319" y="2848543"/>
            <a:ext cx="449181" cy="453014"/>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7"/>
          <p:cNvSpPr/>
          <p:nvPr/>
        </p:nvSpPr>
        <p:spPr>
          <a:xfrm flipH="1">
            <a:off x="5572494" y="2848543"/>
            <a:ext cx="449181" cy="453014"/>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4" name="Shape 2344"/>
        <p:cNvGrpSpPr/>
        <p:nvPr/>
      </p:nvGrpSpPr>
      <p:grpSpPr>
        <a:xfrm>
          <a:off x="0" y="0"/>
          <a:ext cx="0" cy="0"/>
          <a:chOff x="0" y="0"/>
          <a:chExt cx="0" cy="0"/>
        </a:xfrm>
      </p:grpSpPr>
      <p:sp>
        <p:nvSpPr>
          <p:cNvPr id="2345" name="Google Shape;2345;p48"/>
          <p:cNvSpPr/>
          <p:nvPr/>
        </p:nvSpPr>
        <p:spPr>
          <a:xfrm>
            <a:off x="906725" y="2609050"/>
            <a:ext cx="1773900" cy="4125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46" name="Google Shape;2346;p48"/>
          <p:cNvSpPr/>
          <p:nvPr/>
        </p:nvSpPr>
        <p:spPr>
          <a:xfrm>
            <a:off x="906725" y="3228175"/>
            <a:ext cx="1773900" cy="4125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47" name="Google Shape;2347;p48"/>
          <p:cNvSpPr/>
          <p:nvPr/>
        </p:nvSpPr>
        <p:spPr>
          <a:xfrm>
            <a:off x="906725" y="3847300"/>
            <a:ext cx="1773900" cy="4125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48" name="Google Shape;2348;p48"/>
          <p:cNvSpPr/>
          <p:nvPr/>
        </p:nvSpPr>
        <p:spPr>
          <a:xfrm>
            <a:off x="3090300" y="1854725"/>
            <a:ext cx="1424400" cy="4125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49" name="Google Shape;2349;p48"/>
          <p:cNvSpPr/>
          <p:nvPr/>
        </p:nvSpPr>
        <p:spPr>
          <a:xfrm>
            <a:off x="4857750" y="1854725"/>
            <a:ext cx="1424400" cy="4125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50" name="Google Shape;2350;p48"/>
          <p:cNvSpPr/>
          <p:nvPr/>
        </p:nvSpPr>
        <p:spPr>
          <a:xfrm>
            <a:off x="6625075" y="1854725"/>
            <a:ext cx="1424400" cy="4125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51" name="Google Shape;2351;p48"/>
          <p:cNvSpPr txBox="1"/>
          <p:nvPr>
            <p:ph type="title"/>
          </p:nvPr>
        </p:nvSpPr>
        <p:spPr>
          <a:xfrm>
            <a:off x="713225" y="539500"/>
            <a:ext cx="7717500" cy="69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Milestones reached</a:t>
            </a:r>
            <a:endParaRPr/>
          </a:p>
        </p:txBody>
      </p:sp>
      <p:graphicFrame>
        <p:nvGraphicFramePr>
          <p:cNvPr id="2352" name="Google Shape;2352;p48"/>
          <p:cNvGraphicFramePr/>
          <p:nvPr/>
        </p:nvGraphicFramePr>
        <p:xfrm>
          <a:off x="579875" y="1589205"/>
          <a:ext cx="3000000" cy="3000000"/>
        </p:xfrm>
        <a:graphic>
          <a:graphicData uri="http://schemas.openxmlformats.org/drawingml/2006/table">
            <a:tbl>
              <a:tblPr>
                <a:noFill/>
                <a:tableStyleId>{04CF2148-88F3-49BF-9836-BB0022A9EFBE}</a:tableStyleId>
              </a:tblPr>
              <a:tblGrid>
                <a:gridCol w="2338975"/>
                <a:gridCol w="1767425"/>
                <a:gridCol w="1767425"/>
                <a:gridCol w="1767425"/>
              </a:tblGrid>
              <a:tr h="920350">
                <a:tc>
                  <a:txBody>
                    <a:bodyPr/>
                    <a:lstStyle/>
                    <a:p>
                      <a:pPr indent="0" lvl="0" marL="0" rtl="0" algn="l">
                        <a:spcBef>
                          <a:spcPts val="0"/>
                        </a:spcBef>
                        <a:spcAft>
                          <a:spcPts val="0"/>
                        </a:spcAft>
                        <a:buNone/>
                      </a:pPr>
                      <a:r>
                        <a:t/>
                      </a:r>
                      <a:endParaRPr sz="2200">
                        <a:solidFill>
                          <a:schemeClr val="dk1"/>
                        </a:solidFill>
                        <a:latin typeface="Prompt Medium"/>
                        <a:ea typeface="Prompt Medium"/>
                        <a:cs typeface="Prompt Medium"/>
                        <a:sym typeface="Prompt Medium"/>
                      </a:endParaRPr>
                    </a:p>
                  </a:txBody>
                  <a:tcPr marT="91425" marB="91425" marR="91425" marL="91425">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lt1"/>
                          </a:solidFill>
                          <a:latin typeface="Work Sans"/>
                          <a:ea typeface="Work Sans"/>
                          <a:cs typeface="Work Sans"/>
                          <a:sym typeface="Work Sans"/>
                        </a:rPr>
                        <a:t>2XXX</a:t>
                      </a:r>
                      <a:endParaRPr b="1" sz="2200">
                        <a:solidFill>
                          <a:schemeClr val="lt1"/>
                        </a:solidFill>
                        <a:latin typeface="Work Sans"/>
                        <a:ea typeface="Work Sans"/>
                        <a:cs typeface="Work Sans"/>
                        <a:sym typeface="Work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lt1"/>
                          </a:solidFill>
                          <a:latin typeface="Work Sans"/>
                          <a:ea typeface="Work Sans"/>
                          <a:cs typeface="Work Sans"/>
                          <a:sym typeface="Work Sans"/>
                        </a:rPr>
                        <a:t>2XXX</a:t>
                      </a:r>
                      <a:endParaRPr b="1" sz="2200">
                        <a:solidFill>
                          <a:schemeClr val="lt1"/>
                        </a:solidFill>
                        <a:latin typeface="Work Sans"/>
                        <a:ea typeface="Work Sans"/>
                        <a:cs typeface="Work Sans"/>
                        <a:sym typeface="Work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lt1"/>
                          </a:solidFill>
                          <a:latin typeface="Work Sans"/>
                          <a:ea typeface="Work Sans"/>
                          <a:cs typeface="Work Sans"/>
                          <a:sym typeface="Work Sans"/>
                        </a:rPr>
                        <a:t>2XXX</a:t>
                      </a:r>
                      <a:endParaRPr b="1" sz="2200">
                        <a:solidFill>
                          <a:schemeClr val="lt1"/>
                        </a:solidFill>
                        <a:latin typeface="Work Sans"/>
                        <a:ea typeface="Work Sans"/>
                        <a:cs typeface="Work Sans"/>
                        <a:sym typeface="Work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solidFill>
                      <a:prstDash val="solid"/>
                      <a:round/>
                      <a:headEnd len="sm" w="sm" type="none"/>
                      <a:tailEnd len="sm" w="sm" type="none"/>
                    </a:lnB>
                  </a:tcPr>
                </a:tc>
              </a:tr>
              <a:tr h="615575">
                <a:tc>
                  <a:txBody>
                    <a:bodyPr/>
                    <a:lstStyle/>
                    <a:p>
                      <a:pPr indent="0" lvl="0" marL="0" rtl="0" algn="ctr">
                        <a:spcBef>
                          <a:spcPts val="0"/>
                        </a:spcBef>
                        <a:spcAft>
                          <a:spcPts val="0"/>
                        </a:spcAft>
                        <a:buNone/>
                      </a:pPr>
                      <a:r>
                        <a:rPr b="1" lang="en" sz="2200">
                          <a:solidFill>
                            <a:schemeClr val="lt1"/>
                          </a:solidFill>
                          <a:latin typeface="Work Sans"/>
                          <a:ea typeface="Work Sans"/>
                          <a:cs typeface="Work Sans"/>
                          <a:sym typeface="Work Sans"/>
                        </a:rPr>
                        <a:t>Venus</a:t>
                      </a:r>
                      <a:endParaRPr b="1" sz="2200">
                        <a:solidFill>
                          <a:schemeClr val="lt1"/>
                        </a:solidFill>
                        <a:latin typeface="Work Sans"/>
                        <a:ea typeface="Work Sans"/>
                        <a:cs typeface="Work Sans"/>
                        <a:sym typeface="Work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0,06</a:t>
                      </a:r>
                      <a:endParaRPr sz="1600">
                        <a:solidFill>
                          <a:schemeClr val="dk1"/>
                        </a:solidFill>
                        <a:latin typeface="Barlow"/>
                        <a:ea typeface="Barlow"/>
                        <a:cs typeface="Barlow"/>
                        <a:sym typeface="Barlow"/>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0,38</a:t>
                      </a:r>
                      <a:endParaRPr sz="1600">
                        <a:solidFill>
                          <a:schemeClr val="dk1"/>
                        </a:solidFill>
                        <a:latin typeface="Barlow"/>
                        <a:ea typeface="Barlow"/>
                        <a:cs typeface="Barlow"/>
                        <a:sym typeface="Barlow"/>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0,38</a:t>
                      </a:r>
                      <a:endParaRPr sz="1600">
                        <a:solidFill>
                          <a:schemeClr val="dk1"/>
                        </a:solidFill>
                        <a:latin typeface="Barlow"/>
                        <a:ea typeface="Barlow"/>
                        <a:cs typeface="Barlow"/>
                        <a:sym typeface="Barlow"/>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615575">
                <a:tc>
                  <a:txBody>
                    <a:bodyPr/>
                    <a:lstStyle/>
                    <a:p>
                      <a:pPr indent="0" lvl="0" marL="0" rtl="0" algn="ctr">
                        <a:spcBef>
                          <a:spcPts val="0"/>
                        </a:spcBef>
                        <a:spcAft>
                          <a:spcPts val="0"/>
                        </a:spcAft>
                        <a:buNone/>
                      </a:pPr>
                      <a:r>
                        <a:rPr b="1" lang="en" sz="2200">
                          <a:solidFill>
                            <a:schemeClr val="lt1"/>
                          </a:solidFill>
                          <a:latin typeface="Work Sans"/>
                          <a:ea typeface="Work Sans"/>
                          <a:cs typeface="Work Sans"/>
                          <a:sym typeface="Work Sans"/>
                        </a:rPr>
                        <a:t>Mars</a:t>
                      </a:r>
                      <a:endParaRPr b="1" sz="2200">
                        <a:solidFill>
                          <a:schemeClr val="lt1"/>
                        </a:solidFill>
                        <a:latin typeface="Work Sans"/>
                        <a:ea typeface="Work Sans"/>
                        <a:cs typeface="Work Sans"/>
                        <a:sym typeface="Work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0,11</a:t>
                      </a:r>
                      <a:endParaRPr sz="1600">
                        <a:solidFill>
                          <a:schemeClr val="dk1"/>
                        </a:solidFill>
                        <a:latin typeface="Barlow"/>
                        <a:ea typeface="Barlow"/>
                        <a:cs typeface="Barlow"/>
                        <a:sym typeface="Barlow"/>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0,53</a:t>
                      </a:r>
                      <a:endParaRPr sz="1600">
                        <a:solidFill>
                          <a:schemeClr val="dk1"/>
                        </a:solidFill>
                        <a:latin typeface="Barlow"/>
                        <a:ea typeface="Barlow"/>
                        <a:cs typeface="Barlow"/>
                        <a:sym typeface="Barlow"/>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0,38</a:t>
                      </a:r>
                      <a:endParaRPr sz="1600">
                        <a:solidFill>
                          <a:schemeClr val="dk1"/>
                        </a:solidFill>
                        <a:latin typeface="Barlow"/>
                        <a:ea typeface="Barlow"/>
                        <a:cs typeface="Barlow"/>
                        <a:sym typeface="Barlow"/>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615575">
                <a:tc>
                  <a:txBody>
                    <a:bodyPr/>
                    <a:lstStyle/>
                    <a:p>
                      <a:pPr indent="0" lvl="0" marL="0" rtl="0" algn="ctr">
                        <a:spcBef>
                          <a:spcPts val="0"/>
                        </a:spcBef>
                        <a:spcAft>
                          <a:spcPts val="0"/>
                        </a:spcAft>
                        <a:buNone/>
                      </a:pPr>
                      <a:r>
                        <a:rPr b="1" lang="en" sz="2200">
                          <a:solidFill>
                            <a:schemeClr val="lt1"/>
                          </a:solidFill>
                          <a:latin typeface="Work Sans"/>
                          <a:ea typeface="Work Sans"/>
                          <a:cs typeface="Work Sans"/>
                          <a:sym typeface="Work Sans"/>
                        </a:rPr>
                        <a:t>Saturn</a:t>
                      </a:r>
                      <a:endParaRPr b="1" sz="2200">
                        <a:solidFill>
                          <a:schemeClr val="lt1"/>
                        </a:solidFill>
                        <a:latin typeface="Work Sans"/>
                        <a:ea typeface="Work Sans"/>
                        <a:cs typeface="Work Sans"/>
                        <a:sym typeface="Work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1,16</a:t>
                      </a:r>
                      <a:endParaRPr sz="1600">
                        <a:solidFill>
                          <a:schemeClr val="dk1"/>
                        </a:solidFill>
                        <a:latin typeface="Barlow"/>
                        <a:ea typeface="Barlow"/>
                        <a:cs typeface="Barlow"/>
                        <a:sym typeface="Barlow"/>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9,4</a:t>
                      </a:r>
                      <a:endParaRPr sz="1600">
                        <a:solidFill>
                          <a:schemeClr val="dk1"/>
                        </a:solidFill>
                        <a:latin typeface="Barlow"/>
                        <a:ea typeface="Barlow"/>
                        <a:cs typeface="Barlow"/>
                        <a:sym typeface="Barlow"/>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1,16</a:t>
                      </a:r>
                      <a:endParaRPr sz="1600">
                        <a:solidFill>
                          <a:schemeClr val="dk1"/>
                        </a:solidFill>
                        <a:latin typeface="Barlow"/>
                        <a:ea typeface="Barlow"/>
                        <a:cs typeface="Barlow"/>
                        <a:sym typeface="Barlow"/>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6" name="Shape 2356"/>
        <p:cNvGrpSpPr/>
        <p:nvPr/>
      </p:nvGrpSpPr>
      <p:grpSpPr>
        <a:xfrm>
          <a:off x="0" y="0"/>
          <a:ext cx="0" cy="0"/>
          <a:chOff x="0" y="0"/>
          <a:chExt cx="0" cy="0"/>
        </a:xfrm>
      </p:grpSpPr>
      <p:sp>
        <p:nvSpPr>
          <p:cNvPr id="2357" name="Google Shape;2357;p49"/>
          <p:cNvSpPr/>
          <p:nvPr/>
        </p:nvSpPr>
        <p:spPr>
          <a:xfrm>
            <a:off x="1456280" y="3134038"/>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9"/>
          <p:cNvSpPr/>
          <p:nvPr/>
        </p:nvSpPr>
        <p:spPr>
          <a:xfrm>
            <a:off x="7106623" y="1432750"/>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9"/>
          <p:cNvSpPr/>
          <p:nvPr/>
        </p:nvSpPr>
        <p:spPr>
          <a:xfrm>
            <a:off x="7106623" y="3134038"/>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9"/>
          <p:cNvSpPr/>
          <p:nvPr/>
        </p:nvSpPr>
        <p:spPr>
          <a:xfrm>
            <a:off x="1456280" y="1432750"/>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9"/>
          <p:cNvSpPr txBox="1"/>
          <p:nvPr>
            <p:ph type="title"/>
          </p:nvPr>
        </p:nvSpPr>
        <p:spPr>
          <a:xfrm>
            <a:off x="713225" y="539500"/>
            <a:ext cx="7717500" cy="71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process</a:t>
            </a:r>
            <a:endParaRPr>
              <a:solidFill>
                <a:schemeClr val="accent1"/>
              </a:solidFill>
            </a:endParaRPr>
          </a:p>
        </p:txBody>
      </p:sp>
      <p:sp>
        <p:nvSpPr>
          <p:cNvPr id="2362" name="Google Shape;2362;p49"/>
          <p:cNvSpPr txBox="1"/>
          <p:nvPr/>
        </p:nvSpPr>
        <p:spPr>
          <a:xfrm>
            <a:off x="846680" y="2393001"/>
            <a:ext cx="18003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rgbClr val="433035"/>
                </a:solidFill>
                <a:latin typeface="Barlow"/>
                <a:ea typeface="Barlow"/>
                <a:cs typeface="Barlow"/>
                <a:sym typeface="Barlow"/>
              </a:rPr>
              <a:t>Despite being red, Mars is cold</a:t>
            </a:r>
            <a:endParaRPr sz="1600">
              <a:solidFill>
                <a:srgbClr val="433035"/>
              </a:solidFill>
              <a:latin typeface="Barlow"/>
              <a:ea typeface="Barlow"/>
              <a:cs typeface="Barlow"/>
              <a:sym typeface="Barlow"/>
            </a:endParaRPr>
          </a:p>
        </p:txBody>
      </p:sp>
      <p:sp>
        <p:nvSpPr>
          <p:cNvPr id="2363" name="Google Shape;2363;p49"/>
          <p:cNvSpPr txBox="1"/>
          <p:nvPr/>
        </p:nvSpPr>
        <p:spPr>
          <a:xfrm>
            <a:off x="846680" y="4037675"/>
            <a:ext cx="18003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rgbClr val="433035"/>
                </a:solidFill>
                <a:latin typeface="Barlow"/>
                <a:ea typeface="Barlow"/>
                <a:cs typeface="Barlow"/>
                <a:sym typeface="Barlow"/>
              </a:rPr>
              <a:t>It has a nice name but it’s very hot</a:t>
            </a:r>
            <a:endParaRPr sz="1600">
              <a:solidFill>
                <a:schemeClr val="dk1"/>
              </a:solidFill>
              <a:latin typeface="Barlow"/>
              <a:ea typeface="Barlow"/>
              <a:cs typeface="Barlow"/>
              <a:sym typeface="Barlow"/>
            </a:endParaRPr>
          </a:p>
        </p:txBody>
      </p:sp>
      <p:sp>
        <p:nvSpPr>
          <p:cNvPr id="2364" name="Google Shape;2364;p49"/>
          <p:cNvSpPr txBox="1"/>
          <p:nvPr/>
        </p:nvSpPr>
        <p:spPr>
          <a:xfrm>
            <a:off x="6497023" y="2394501"/>
            <a:ext cx="1800300" cy="57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rgbClr val="433035"/>
                </a:solidFill>
                <a:latin typeface="Barlow"/>
                <a:ea typeface="Barlow"/>
                <a:cs typeface="Barlow"/>
                <a:sym typeface="Barlow"/>
              </a:rPr>
              <a:t>Saturn has rings and it’s a gas giant</a:t>
            </a:r>
            <a:endParaRPr sz="1600">
              <a:solidFill>
                <a:srgbClr val="433035"/>
              </a:solidFill>
              <a:latin typeface="Barlow"/>
              <a:ea typeface="Barlow"/>
              <a:cs typeface="Barlow"/>
              <a:sym typeface="Barlow"/>
            </a:endParaRPr>
          </a:p>
        </p:txBody>
      </p:sp>
      <p:sp>
        <p:nvSpPr>
          <p:cNvPr id="2365" name="Google Shape;2365;p49"/>
          <p:cNvSpPr txBox="1"/>
          <p:nvPr/>
        </p:nvSpPr>
        <p:spPr>
          <a:xfrm>
            <a:off x="846680" y="2123300"/>
            <a:ext cx="1800300" cy="389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Mars</a:t>
            </a:r>
            <a:endParaRPr b="1" sz="2200">
              <a:solidFill>
                <a:schemeClr val="accent1"/>
              </a:solidFill>
              <a:latin typeface="Work Sans"/>
              <a:ea typeface="Work Sans"/>
              <a:cs typeface="Work Sans"/>
              <a:sym typeface="Work Sans"/>
            </a:endParaRPr>
          </a:p>
        </p:txBody>
      </p:sp>
      <p:sp>
        <p:nvSpPr>
          <p:cNvPr id="2366" name="Google Shape;2366;p49"/>
          <p:cNvSpPr txBox="1"/>
          <p:nvPr/>
        </p:nvSpPr>
        <p:spPr>
          <a:xfrm>
            <a:off x="846680" y="3768025"/>
            <a:ext cx="1800300" cy="39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Venus</a:t>
            </a:r>
            <a:endParaRPr b="1" sz="2200">
              <a:solidFill>
                <a:schemeClr val="accent1"/>
              </a:solidFill>
              <a:latin typeface="Work Sans"/>
              <a:ea typeface="Work Sans"/>
              <a:cs typeface="Work Sans"/>
              <a:sym typeface="Work Sans"/>
            </a:endParaRPr>
          </a:p>
        </p:txBody>
      </p:sp>
      <p:sp>
        <p:nvSpPr>
          <p:cNvPr id="2367" name="Google Shape;2367;p49"/>
          <p:cNvSpPr txBox="1"/>
          <p:nvPr/>
        </p:nvSpPr>
        <p:spPr>
          <a:xfrm>
            <a:off x="6497023" y="2121200"/>
            <a:ext cx="1800300" cy="39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Saturn</a:t>
            </a:r>
            <a:endParaRPr b="1" sz="2200">
              <a:solidFill>
                <a:schemeClr val="accent1"/>
              </a:solidFill>
              <a:latin typeface="Work Sans"/>
              <a:ea typeface="Work Sans"/>
              <a:cs typeface="Work Sans"/>
              <a:sym typeface="Work Sans"/>
            </a:endParaRPr>
          </a:p>
        </p:txBody>
      </p:sp>
      <p:sp>
        <p:nvSpPr>
          <p:cNvPr id="2368" name="Google Shape;2368;p49"/>
          <p:cNvSpPr txBox="1"/>
          <p:nvPr/>
        </p:nvSpPr>
        <p:spPr>
          <a:xfrm>
            <a:off x="6497023" y="4037675"/>
            <a:ext cx="1800300" cy="58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Barlow"/>
                <a:ea typeface="Barlow"/>
                <a:cs typeface="Barlow"/>
                <a:sym typeface="Barlow"/>
              </a:rPr>
              <a:t>Mercury is the closest to the Sun</a:t>
            </a:r>
            <a:endParaRPr sz="1600">
              <a:solidFill>
                <a:srgbClr val="433035"/>
              </a:solidFill>
              <a:latin typeface="Barlow"/>
              <a:ea typeface="Barlow"/>
              <a:cs typeface="Barlow"/>
              <a:sym typeface="Barlow"/>
            </a:endParaRPr>
          </a:p>
        </p:txBody>
      </p:sp>
      <p:sp>
        <p:nvSpPr>
          <p:cNvPr id="2369" name="Google Shape;2369;p49"/>
          <p:cNvSpPr txBox="1"/>
          <p:nvPr/>
        </p:nvSpPr>
        <p:spPr>
          <a:xfrm>
            <a:off x="6497023" y="3768025"/>
            <a:ext cx="1800300" cy="39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Mercury</a:t>
            </a:r>
            <a:endParaRPr b="1" sz="2200">
              <a:solidFill>
                <a:schemeClr val="accent1"/>
              </a:solidFill>
              <a:latin typeface="Work Sans"/>
              <a:ea typeface="Work Sans"/>
              <a:cs typeface="Work Sans"/>
              <a:sym typeface="Work Sans"/>
            </a:endParaRPr>
          </a:p>
        </p:txBody>
      </p:sp>
      <p:sp>
        <p:nvSpPr>
          <p:cNvPr id="2370" name="Google Shape;2370;p49"/>
          <p:cNvSpPr txBox="1"/>
          <p:nvPr/>
        </p:nvSpPr>
        <p:spPr>
          <a:xfrm>
            <a:off x="1568630" y="1528450"/>
            <a:ext cx="356400" cy="38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Work Sans"/>
                <a:ea typeface="Work Sans"/>
                <a:cs typeface="Work Sans"/>
                <a:sym typeface="Work Sans"/>
              </a:rPr>
              <a:t>1</a:t>
            </a:r>
            <a:endParaRPr b="1" sz="2000">
              <a:solidFill>
                <a:schemeClr val="accent1"/>
              </a:solidFill>
              <a:latin typeface="Work Sans"/>
              <a:ea typeface="Work Sans"/>
              <a:cs typeface="Work Sans"/>
              <a:sym typeface="Work Sans"/>
            </a:endParaRPr>
          </a:p>
        </p:txBody>
      </p:sp>
      <p:sp>
        <p:nvSpPr>
          <p:cNvPr id="2371" name="Google Shape;2371;p49"/>
          <p:cNvSpPr txBox="1"/>
          <p:nvPr/>
        </p:nvSpPr>
        <p:spPr>
          <a:xfrm>
            <a:off x="1568630" y="3233800"/>
            <a:ext cx="356400" cy="38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Work Sans"/>
                <a:ea typeface="Work Sans"/>
                <a:cs typeface="Work Sans"/>
                <a:sym typeface="Work Sans"/>
              </a:rPr>
              <a:t>3</a:t>
            </a:r>
            <a:endParaRPr b="1" sz="2000">
              <a:solidFill>
                <a:schemeClr val="accent1"/>
              </a:solidFill>
              <a:latin typeface="Work Sans"/>
              <a:ea typeface="Work Sans"/>
              <a:cs typeface="Work Sans"/>
              <a:sym typeface="Work Sans"/>
            </a:endParaRPr>
          </a:p>
        </p:txBody>
      </p:sp>
      <p:sp>
        <p:nvSpPr>
          <p:cNvPr id="2372" name="Google Shape;2372;p49"/>
          <p:cNvSpPr txBox="1"/>
          <p:nvPr/>
        </p:nvSpPr>
        <p:spPr>
          <a:xfrm>
            <a:off x="7218973" y="1528450"/>
            <a:ext cx="356400" cy="38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Work Sans"/>
                <a:ea typeface="Work Sans"/>
                <a:cs typeface="Work Sans"/>
                <a:sym typeface="Work Sans"/>
              </a:rPr>
              <a:t>2</a:t>
            </a:r>
            <a:endParaRPr b="1" sz="2000">
              <a:solidFill>
                <a:schemeClr val="accent1"/>
              </a:solidFill>
              <a:latin typeface="Work Sans"/>
              <a:ea typeface="Work Sans"/>
              <a:cs typeface="Work Sans"/>
              <a:sym typeface="Work Sans"/>
            </a:endParaRPr>
          </a:p>
        </p:txBody>
      </p:sp>
      <p:sp>
        <p:nvSpPr>
          <p:cNvPr id="2373" name="Google Shape;2373;p49"/>
          <p:cNvSpPr txBox="1"/>
          <p:nvPr/>
        </p:nvSpPr>
        <p:spPr>
          <a:xfrm>
            <a:off x="7218973" y="3233800"/>
            <a:ext cx="356400" cy="38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Work Sans"/>
                <a:ea typeface="Work Sans"/>
                <a:cs typeface="Work Sans"/>
                <a:sym typeface="Work Sans"/>
              </a:rPr>
              <a:t>4</a:t>
            </a:r>
            <a:endParaRPr b="1" sz="2000">
              <a:solidFill>
                <a:schemeClr val="accent1"/>
              </a:solidFill>
              <a:latin typeface="Work Sans"/>
              <a:ea typeface="Work Sans"/>
              <a:cs typeface="Work Sans"/>
              <a:sym typeface="Work Sans"/>
            </a:endParaRPr>
          </a:p>
        </p:txBody>
      </p:sp>
      <p:grpSp>
        <p:nvGrpSpPr>
          <p:cNvPr id="2374" name="Google Shape;2374;p49"/>
          <p:cNvGrpSpPr/>
          <p:nvPr/>
        </p:nvGrpSpPr>
        <p:grpSpPr>
          <a:xfrm>
            <a:off x="2782100" y="1454735"/>
            <a:ext cx="3557134" cy="3153841"/>
            <a:chOff x="2782100" y="1454735"/>
            <a:chExt cx="3557134" cy="3153841"/>
          </a:xfrm>
        </p:grpSpPr>
        <p:sp>
          <p:nvSpPr>
            <p:cNvPr id="2375" name="Google Shape;2375;p49"/>
            <p:cNvSpPr/>
            <p:nvPr/>
          </p:nvSpPr>
          <p:spPr>
            <a:xfrm>
              <a:off x="6139233" y="3567217"/>
              <a:ext cx="102751" cy="1041359"/>
            </a:xfrm>
            <a:custGeom>
              <a:rect b="b" l="l" r="r" t="t"/>
              <a:pathLst>
                <a:path extrusionOk="0" h="44299" w="4371">
                  <a:moveTo>
                    <a:pt x="1" y="1"/>
                  </a:moveTo>
                  <a:lnTo>
                    <a:pt x="2503" y="44299"/>
                  </a:lnTo>
                  <a:lnTo>
                    <a:pt x="4371" y="44299"/>
                  </a:lnTo>
                  <a:lnTo>
                    <a:pt x="3103"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6" name="Google Shape;2376;p49"/>
            <p:cNvGrpSpPr/>
            <p:nvPr/>
          </p:nvGrpSpPr>
          <p:grpSpPr>
            <a:xfrm>
              <a:off x="2782100" y="1454735"/>
              <a:ext cx="3557134" cy="3153841"/>
              <a:chOff x="2782100" y="1454735"/>
              <a:chExt cx="3557134" cy="3153841"/>
            </a:xfrm>
          </p:grpSpPr>
          <p:sp>
            <p:nvSpPr>
              <p:cNvPr id="2377" name="Google Shape;2377;p49"/>
              <p:cNvSpPr/>
              <p:nvPr/>
            </p:nvSpPr>
            <p:spPr>
              <a:xfrm>
                <a:off x="2782100" y="1918150"/>
                <a:ext cx="3279994" cy="2485216"/>
              </a:xfrm>
              <a:custGeom>
                <a:rect b="b" l="l" r="r" t="t"/>
                <a:pathLst>
                  <a:path extrusionOk="0" h="106891" w="123715">
                    <a:moveTo>
                      <a:pt x="114169" y="8961"/>
                    </a:moveTo>
                    <a:cubicBezTo>
                      <a:pt x="96707" y="-5136"/>
                      <a:pt x="17542" y="-1629"/>
                      <a:pt x="3931" y="12712"/>
                    </a:cubicBezTo>
                    <a:cubicBezTo>
                      <a:pt x="-9679" y="27053"/>
                      <a:pt x="15044" y="80911"/>
                      <a:pt x="32506" y="95008"/>
                    </a:cubicBezTo>
                    <a:cubicBezTo>
                      <a:pt x="49969" y="109105"/>
                      <a:pt x="95096" y="111635"/>
                      <a:pt x="108706" y="97294"/>
                    </a:cubicBezTo>
                    <a:cubicBezTo>
                      <a:pt x="122317" y="82953"/>
                      <a:pt x="131632" y="23058"/>
                      <a:pt x="114169" y="8961"/>
                    </a:cubicBezTo>
                    <a:close/>
                  </a:path>
                </a:pathLst>
              </a:custGeom>
              <a:solidFill>
                <a:schemeClr val="lt1"/>
              </a:solidFill>
              <a:ln>
                <a:noFill/>
              </a:ln>
            </p:spPr>
          </p:sp>
          <p:grpSp>
            <p:nvGrpSpPr>
              <p:cNvPr id="2378" name="Google Shape;2378;p49"/>
              <p:cNvGrpSpPr/>
              <p:nvPr/>
            </p:nvGrpSpPr>
            <p:grpSpPr>
              <a:xfrm>
                <a:off x="2916919" y="1454735"/>
                <a:ext cx="1897925" cy="2679455"/>
                <a:chOff x="-3981050" y="1257700"/>
                <a:chExt cx="2018425" cy="2849575"/>
              </a:xfrm>
            </p:grpSpPr>
            <p:sp>
              <p:nvSpPr>
                <p:cNvPr id="2379" name="Google Shape;2379;p49"/>
                <p:cNvSpPr/>
                <p:nvPr/>
              </p:nvSpPr>
              <p:spPr>
                <a:xfrm>
                  <a:off x="-2283700" y="1257700"/>
                  <a:ext cx="166800" cy="32550"/>
                </a:xfrm>
                <a:custGeom>
                  <a:rect b="b" l="l" r="r" t="t"/>
                  <a:pathLst>
                    <a:path extrusionOk="0" h="1302" w="6672">
                      <a:moveTo>
                        <a:pt x="300" y="1"/>
                      </a:moveTo>
                      <a:cubicBezTo>
                        <a:pt x="134" y="1"/>
                        <a:pt x="0" y="134"/>
                        <a:pt x="0" y="301"/>
                      </a:cubicBezTo>
                      <a:lnTo>
                        <a:pt x="0" y="1035"/>
                      </a:lnTo>
                      <a:cubicBezTo>
                        <a:pt x="0" y="1168"/>
                        <a:pt x="134" y="1302"/>
                        <a:pt x="300" y="1302"/>
                      </a:cubicBezTo>
                      <a:lnTo>
                        <a:pt x="6405" y="1302"/>
                      </a:lnTo>
                      <a:cubicBezTo>
                        <a:pt x="6538" y="1302"/>
                        <a:pt x="6672" y="1168"/>
                        <a:pt x="6672" y="1035"/>
                      </a:cubicBezTo>
                      <a:lnTo>
                        <a:pt x="6672" y="301"/>
                      </a:lnTo>
                      <a:cubicBezTo>
                        <a:pt x="6672" y="134"/>
                        <a:pt x="6538" y="1"/>
                        <a:pt x="64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9"/>
                <p:cNvSpPr/>
                <p:nvPr/>
              </p:nvSpPr>
              <p:spPr>
                <a:xfrm>
                  <a:off x="-1998500" y="1861475"/>
                  <a:ext cx="35875" cy="277725"/>
                </a:xfrm>
                <a:custGeom>
                  <a:rect b="b" l="l" r="r" t="t"/>
                  <a:pathLst>
                    <a:path extrusionOk="0" h="11109" w="1435">
                      <a:moveTo>
                        <a:pt x="0" y="0"/>
                      </a:moveTo>
                      <a:lnTo>
                        <a:pt x="0" y="11108"/>
                      </a:lnTo>
                      <a:lnTo>
                        <a:pt x="1135" y="11108"/>
                      </a:lnTo>
                      <a:cubicBezTo>
                        <a:pt x="1301" y="11108"/>
                        <a:pt x="1435" y="10975"/>
                        <a:pt x="1435" y="10841"/>
                      </a:cubicBezTo>
                      <a:lnTo>
                        <a:pt x="1435" y="300"/>
                      </a:lnTo>
                      <a:cubicBezTo>
                        <a:pt x="1435" y="134"/>
                        <a:pt x="1301" y="0"/>
                        <a:pt x="11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9"/>
                <p:cNvSpPr/>
                <p:nvPr/>
              </p:nvSpPr>
              <p:spPr>
                <a:xfrm>
                  <a:off x="-1998500" y="1548750"/>
                  <a:ext cx="35875" cy="277725"/>
                </a:xfrm>
                <a:custGeom>
                  <a:rect b="b" l="l" r="r" t="t"/>
                  <a:pathLst>
                    <a:path extrusionOk="0" h="11109" w="1435">
                      <a:moveTo>
                        <a:pt x="0" y="0"/>
                      </a:moveTo>
                      <a:lnTo>
                        <a:pt x="0" y="11108"/>
                      </a:lnTo>
                      <a:lnTo>
                        <a:pt x="1135" y="11108"/>
                      </a:lnTo>
                      <a:cubicBezTo>
                        <a:pt x="1301" y="11108"/>
                        <a:pt x="1435" y="10975"/>
                        <a:pt x="1435" y="10841"/>
                      </a:cubicBezTo>
                      <a:lnTo>
                        <a:pt x="1435" y="301"/>
                      </a:lnTo>
                      <a:cubicBezTo>
                        <a:pt x="1435" y="134"/>
                        <a:pt x="1301" y="0"/>
                        <a:pt x="11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9"/>
                <p:cNvSpPr/>
                <p:nvPr/>
              </p:nvSpPr>
              <p:spPr>
                <a:xfrm>
                  <a:off x="-3981050" y="1271050"/>
                  <a:ext cx="2003440" cy="2836225"/>
                </a:xfrm>
                <a:custGeom>
                  <a:rect b="b" l="l" r="r" t="t"/>
                  <a:pathLst>
                    <a:path extrusionOk="0" h="113449" w="80792">
                      <a:moveTo>
                        <a:pt x="2769" y="0"/>
                      </a:moveTo>
                      <a:cubicBezTo>
                        <a:pt x="1235" y="0"/>
                        <a:pt x="0" y="1235"/>
                        <a:pt x="0" y="2769"/>
                      </a:cubicBezTo>
                      <a:lnTo>
                        <a:pt x="0" y="110680"/>
                      </a:lnTo>
                      <a:cubicBezTo>
                        <a:pt x="0" y="112214"/>
                        <a:pt x="1235" y="113448"/>
                        <a:pt x="2769" y="113448"/>
                      </a:cubicBezTo>
                      <a:lnTo>
                        <a:pt x="78056" y="113448"/>
                      </a:lnTo>
                      <a:cubicBezTo>
                        <a:pt x="79557" y="113448"/>
                        <a:pt x="80791" y="112214"/>
                        <a:pt x="80791" y="110680"/>
                      </a:cubicBezTo>
                      <a:lnTo>
                        <a:pt x="80791" y="2769"/>
                      </a:lnTo>
                      <a:cubicBezTo>
                        <a:pt x="80791" y="1235"/>
                        <a:pt x="79557" y="0"/>
                        <a:pt x="7805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9"/>
                <p:cNvSpPr/>
                <p:nvPr/>
              </p:nvSpPr>
              <p:spPr>
                <a:xfrm>
                  <a:off x="-3945725" y="1271050"/>
                  <a:ext cx="1968100" cy="2836225"/>
                </a:xfrm>
                <a:custGeom>
                  <a:rect b="b" l="l" r="r" t="t"/>
                  <a:pathLst>
                    <a:path extrusionOk="0" h="113449" w="78724">
                      <a:moveTo>
                        <a:pt x="2769" y="0"/>
                      </a:moveTo>
                      <a:cubicBezTo>
                        <a:pt x="1235" y="0"/>
                        <a:pt x="0" y="1235"/>
                        <a:pt x="0" y="2769"/>
                      </a:cubicBezTo>
                      <a:lnTo>
                        <a:pt x="0" y="110680"/>
                      </a:lnTo>
                      <a:cubicBezTo>
                        <a:pt x="0" y="112214"/>
                        <a:pt x="1235" y="113448"/>
                        <a:pt x="2769" y="113448"/>
                      </a:cubicBezTo>
                      <a:lnTo>
                        <a:pt x="75988" y="113448"/>
                      </a:lnTo>
                      <a:cubicBezTo>
                        <a:pt x="77489" y="113448"/>
                        <a:pt x="78723" y="112214"/>
                        <a:pt x="78723" y="110680"/>
                      </a:cubicBezTo>
                      <a:lnTo>
                        <a:pt x="78723" y="2769"/>
                      </a:lnTo>
                      <a:cubicBezTo>
                        <a:pt x="78723" y="1235"/>
                        <a:pt x="77489" y="0"/>
                        <a:pt x="759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9"/>
                <p:cNvSpPr/>
                <p:nvPr/>
              </p:nvSpPr>
              <p:spPr>
                <a:xfrm>
                  <a:off x="-3018400" y="3948800"/>
                  <a:ext cx="113450" cy="114275"/>
                </a:xfrm>
                <a:custGeom>
                  <a:rect b="b" l="l" r="r" t="t"/>
                  <a:pathLst>
                    <a:path extrusionOk="0" h="4571" w="4538">
                      <a:moveTo>
                        <a:pt x="2269" y="0"/>
                      </a:moveTo>
                      <a:cubicBezTo>
                        <a:pt x="1035" y="0"/>
                        <a:pt x="1" y="1034"/>
                        <a:pt x="1" y="2269"/>
                      </a:cubicBezTo>
                      <a:cubicBezTo>
                        <a:pt x="1" y="3536"/>
                        <a:pt x="1035" y="4570"/>
                        <a:pt x="2269" y="4570"/>
                      </a:cubicBezTo>
                      <a:cubicBezTo>
                        <a:pt x="3536" y="4570"/>
                        <a:pt x="4537" y="3536"/>
                        <a:pt x="4537" y="2269"/>
                      </a:cubicBezTo>
                      <a:cubicBezTo>
                        <a:pt x="4537" y="1034"/>
                        <a:pt x="3536" y="0"/>
                        <a:pt x="2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9"/>
                <p:cNvSpPr/>
                <p:nvPr/>
              </p:nvSpPr>
              <p:spPr>
                <a:xfrm>
                  <a:off x="-2219500" y="1402800"/>
                  <a:ext cx="35050" cy="35050"/>
                </a:xfrm>
                <a:custGeom>
                  <a:rect b="b" l="l" r="r" t="t"/>
                  <a:pathLst>
                    <a:path extrusionOk="0" h="1402" w="1402">
                      <a:moveTo>
                        <a:pt x="701" y="1"/>
                      </a:moveTo>
                      <a:cubicBezTo>
                        <a:pt x="301" y="1"/>
                        <a:pt x="1" y="301"/>
                        <a:pt x="1" y="701"/>
                      </a:cubicBezTo>
                      <a:cubicBezTo>
                        <a:pt x="1" y="1068"/>
                        <a:pt x="301" y="1402"/>
                        <a:pt x="701" y="1402"/>
                      </a:cubicBezTo>
                      <a:cubicBezTo>
                        <a:pt x="1102" y="1402"/>
                        <a:pt x="1402" y="1068"/>
                        <a:pt x="1402" y="701"/>
                      </a:cubicBezTo>
                      <a:cubicBezTo>
                        <a:pt x="1402" y="301"/>
                        <a:pt x="1102" y="1"/>
                        <a:pt x="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9"/>
                <p:cNvSpPr/>
                <p:nvPr/>
              </p:nvSpPr>
              <p:spPr>
                <a:xfrm>
                  <a:off x="-2158625" y="1402800"/>
                  <a:ext cx="35050" cy="35050"/>
                </a:xfrm>
                <a:custGeom>
                  <a:rect b="b" l="l" r="r" t="t"/>
                  <a:pathLst>
                    <a:path extrusionOk="0" h="1402" w="1402">
                      <a:moveTo>
                        <a:pt x="701" y="1"/>
                      </a:moveTo>
                      <a:cubicBezTo>
                        <a:pt x="301" y="1"/>
                        <a:pt x="1" y="301"/>
                        <a:pt x="1" y="701"/>
                      </a:cubicBezTo>
                      <a:cubicBezTo>
                        <a:pt x="1" y="1068"/>
                        <a:pt x="301" y="1402"/>
                        <a:pt x="701" y="1402"/>
                      </a:cubicBezTo>
                      <a:cubicBezTo>
                        <a:pt x="1068" y="1402"/>
                        <a:pt x="1402" y="1068"/>
                        <a:pt x="1402" y="701"/>
                      </a:cubicBezTo>
                      <a:cubicBezTo>
                        <a:pt x="1402" y="301"/>
                        <a:pt x="1068" y="1"/>
                        <a:pt x="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9"/>
                <p:cNvSpPr/>
                <p:nvPr/>
              </p:nvSpPr>
              <p:spPr>
                <a:xfrm>
                  <a:off x="-2098575" y="1402800"/>
                  <a:ext cx="35050" cy="35050"/>
                </a:xfrm>
                <a:custGeom>
                  <a:rect b="b" l="l" r="r" t="t"/>
                  <a:pathLst>
                    <a:path extrusionOk="0" h="1402" w="1402">
                      <a:moveTo>
                        <a:pt x="701" y="1"/>
                      </a:moveTo>
                      <a:cubicBezTo>
                        <a:pt x="301" y="1"/>
                        <a:pt x="1" y="301"/>
                        <a:pt x="1" y="701"/>
                      </a:cubicBezTo>
                      <a:cubicBezTo>
                        <a:pt x="1" y="1068"/>
                        <a:pt x="301" y="1402"/>
                        <a:pt x="701" y="1402"/>
                      </a:cubicBezTo>
                      <a:cubicBezTo>
                        <a:pt x="1101" y="1402"/>
                        <a:pt x="1402" y="1068"/>
                        <a:pt x="1402" y="701"/>
                      </a:cubicBezTo>
                      <a:cubicBezTo>
                        <a:pt x="1402" y="301"/>
                        <a:pt x="1101" y="1"/>
                        <a:pt x="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9"/>
                <p:cNvSpPr/>
                <p:nvPr/>
              </p:nvSpPr>
              <p:spPr>
                <a:xfrm>
                  <a:off x="-3900100" y="1470025"/>
                  <a:ext cx="1873200" cy="2430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9" name="Google Shape;2389;p49"/>
              <p:cNvSpPr/>
              <p:nvPr/>
            </p:nvSpPr>
            <p:spPr>
              <a:xfrm>
                <a:off x="3105950" y="1793075"/>
                <a:ext cx="723900" cy="938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9"/>
              <p:cNvSpPr/>
              <p:nvPr/>
            </p:nvSpPr>
            <p:spPr>
              <a:xfrm>
                <a:off x="3944150" y="1793075"/>
                <a:ext cx="723900" cy="938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9"/>
              <p:cNvSpPr/>
              <p:nvPr/>
            </p:nvSpPr>
            <p:spPr>
              <a:xfrm>
                <a:off x="3105950" y="2852804"/>
                <a:ext cx="723900" cy="938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9"/>
              <p:cNvSpPr/>
              <p:nvPr/>
            </p:nvSpPr>
            <p:spPr>
              <a:xfrm>
                <a:off x="3944150" y="2852804"/>
                <a:ext cx="723900" cy="938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3" name="Google Shape;2393;p49"/>
              <p:cNvGrpSpPr/>
              <p:nvPr/>
            </p:nvGrpSpPr>
            <p:grpSpPr>
              <a:xfrm>
                <a:off x="4275346" y="2221530"/>
                <a:ext cx="2063888" cy="2387046"/>
                <a:chOff x="4275346" y="2155930"/>
                <a:chExt cx="2063888" cy="2387046"/>
              </a:xfrm>
            </p:grpSpPr>
            <p:sp>
              <p:nvSpPr>
                <p:cNvPr id="2394" name="Google Shape;2394;p49"/>
                <p:cNvSpPr/>
                <p:nvPr/>
              </p:nvSpPr>
              <p:spPr>
                <a:xfrm>
                  <a:off x="5668754" y="2965270"/>
                  <a:ext cx="162343" cy="701816"/>
                </a:xfrm>
                <a:custGeom>
                  <a:rect b="b" l="l" r="r" t="t"/>
                  <a:pathLst>
                    <a:path extrusionOk="0" h="29855" w="6906">
                      <a:moveTo>
                        <a:pt x="5071" y="0"/>
                      </a:moveTo>
                      <a:lnTo>
                        <a:pt x="1" y="29855"/>
                      </a:lnTo>
                      <a:lnTo>
                        <a:pt x="1802" y="29855"/>
                      </a:lnTo>
                      <a:lnTo>
                        <a:pt x="6906"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9"/>
                <p:cNvSpPr/>
                <p:nvPr/>
              </p:nvSpPr>
              <p:spPr>
                <a:xfrm>
                  <a:off x="5508785" y="2965270"/>
                  <a:ext cx="163142" cy="701816"/>
                </a:xfrm>
                <a:custGeom>
                  <a:rect b="b" l="l" r="r" t="t"/>
                  <a:pathLst>
                    <a:path extrusionOk="0" h="29855" w="6940">
                      <a:moveTo>
                        <a:pt x="5104" y="0"/>
                      </a:moveTo>
                      <a:lnTo>
                        <a:pt x="1" y="29855"/>
                      </a:lnTo>
                      <a:lnTo>
                        <a:pt x="1835" y="29855"/>
                      </a:lnTo>
                      <a:lnTo>
                        <a:pt x="6939"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9"/>
                <p:cNvSpPr/>
                <p:nvPr/>
              </p:nvSpPr>
              <p:spPr>
                <a:xfrm>
                  <a:off x="5349616" y="2965270"/>
                  <a:ext cx="162343" cy="701816"/>
                </a:xfrm>
                <a:custGeom>
                  <a:rect b="b" l="l" r="r" t="t"/>
                  <a:pathLst>
                    <a:path extrusionOk="0" h="29855" w="6906">
                      <a:moveTo>
                        <a:pt x="5071" y="0"/>
                      </a:moveTo>
                      <a:lnTo>
                        <a:pt x="0" y="29855"/>
                      </a:lnTo>
                      <a:lnTo>
                        <a:pt x="1802" y="29855"/>
                      </a:lnTo>
                      <a:lnTo>
                        <a:pt x="6905"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9"/>
                <p:cNvSpPr/>
                <p:nvPr/>
              </p:nvSpPr>
              <p:spPr>
                <a:xfrm>
                  <a:off x="5508785" y="2965270"/>
                  <a:ext cx="163142" cy="701816"/>
                </a:xfrm>
                <a:custGeom>
                  <a:rect b="b" l="l" r="r" t="t"/>
                  <a:pathLst>
                    <a:path extrusionOk="0" h="29855" w="6940">
                      <a:moveTo>
                        <a:pt x="5104" y="0"/>
                      </a:moveTo>
                      <a:lnTo>
                        <a:pt x="1" y="29855"/>
                      </a:lnTo>
                      <a:lnTo>
                        <a:pt x="1835" y="29855"/>
                      </a:lnTo>
                      <a:lnTo>
                        <a:pt x="69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9"/>
                <p:cNvSpPr/>
                <p:nvPr/>
              </p:nvSpPr>
              <p:spPr>
                <a:xfrm>
                  <a:off x="5349616" y="2965270"/>
                  <a:ext cx="162343" cy="701816"/>
                </a:xfrm>
                <a:custGeom>
                  <a:rect b="b" l="l" r="r" t="t"/>
                  <a:pathLst>
                    <a:path extrusionOk="0" h="29855" w="6906">
                      <a:moveTo>
                        <a:pt x="5071" y="0"/>
                      </a:moveTo>
                      <a:lnTo>
                        <a:pt x="0" y="29855"/>
                      </a:lnTo>
                      <a:lnTo>
                        <a:pt x="1802" y="29855"/>
                      </a:lnTo>
                      <a:lnTo>
                        <a:pt x="69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9"/>
                <p:cNvSpPr/>
                <p:nvPr/>
              </p:nvSpPr>
              <p:spPr>
                <a:xfrm>
                  <a:off x="5369997" y="3685117"/>
                  <a:ext cx="94124" cy="857859"/>
                </a:xfrm>
                <a:custGeom>
                  <a:rect b="b" l="l" r="r" t="t"/>
                  <a:pathLst>
                    <a:path extrusionOk="0" h="36493" w="4004">
                      <a:moveTo>
                        <a:pt x="1" y="0"/>
                      </a:moveTo>
                      <a:lnTo>
                        <a:pt x="167" y="6638"/>
                      </a:lnTo>
                      <a:lnTo>
                        <a:pt x="835" y="36493"/>
                      </a:lnTo>
                      <a:lnTo>
                        <a:pt x="3136" y="36493"/>
                      </a:lnTo>
                      <a:lnTo>
                        <a:pt x="3837" y="6638"/>
                      </a:lnTo>
                      <a:lnTo>
                        <a:pt x="4003"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9"/>
                <p:cNvSpPr/>
                <p:nvPr/>
              </p:nvSpPr>
              <p:spPr>
                <a:xfrm>
                  <a:off x="5625641" y="3696095"/>
                  <a:ext cx="130960" cy="844530"/>
                </a:xfrm>
                <a:custGeom>
                  <a:rect b="b" l="l" r="r" t="t"/>
                  <a:pathLst>
                    <a:path extrusionOk="0" h="35926" w="5571">
                      <a:moveTo>
                        <a:pt x="0" y="0"/>
                      </a:moveTo>
                      <a:lnTo>
                        <a:pt x="2969" y="35926"/>
                      </a:lnTo>
                      <a:lnTo>
                        <a:pt x="5571" y="35926"/>
                      </a:lnTo>
                      <a:lnTo>
                        <a:pt x="3469"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9"/>
                <p:cNvSpPr/>
                <p:nvPr/>
              </p:nvSpPr>
              <p:spPr>
                <a:xfrm>
                  <a:off x="5076741" y="3696095"/>
                  <a:ext cx="131760" cy="844530"/>
                </a:xfrm>
                <a:custGeom>
                  <a:rect b="b" l="l" r="r" t="t"/>
                  <a:pathLst>
                    <a:path extrusionOk="0" h="35926" w="5605">
                      <a:moveTo>
                        <a:pt x="2135" y="0"/>
                      </a:moveTo>
                      <a:lnTo>
                        <a:pt x="0" y="35926"/>
                      </a:lnTo>
                      <a:lnTo>
                        <a:pt x="2635" y="35926"/>
                      </a:lnTo>
                      <a:lnTo>
                        <a:pt x="5604"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9"/>
                <p:cNvSpPr/>
                <p:nvPr/>
              </p:nvSpPr>
              <p:spPr>
                <a:xfrm>
                  <a:off x="5082994" y="3609047"/>
                  <a:ext cx="667331" cy="116856"/>
                </a:xfrm>
                <a:custGeom>
                  <a:rect b="b" l="l" r="r" t="t"/>
                  <a:pathLst>
                    <a:path extrusionOk="0" h="4971" w="28388">
                      <a:moveTo>
                        <a:pt x="2102" y="1"/>
                      </a:moveTo>
                      <a:cubicBezTo>
                        <a:pt x="935" y="1"/>
                        <a:pt x="1" y="935"/>
                        <a:pt x="1" y="2069"/>
                      </a:cubicBezTo>
                      <a:lnTo>
                        <a:pt x="1" y="4971"/>
                      </a:lnTo>
                      <a:lnTo>
                        <a:pt x="28388" y="4971"/>
                      </a:lnTo>
                      <a:lnTo>
                        <a:pt x="28388" y="2069"/>
                      </a:lnTo>
                      <a:cubicBezTo>
                        <a:pt x="28388" y="935"/>
                        <a:pt x="27454" y="1"/>
                        <a:pt x="26320"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9"/>
                <p:cNvSpPr/>
                <p:nvPr/>
              </p:nvSpPr>
              <p:spPr>
                <a:xfrm>
                  <a:off x="5333137" y="2810003"/>
                  <a:ext cx="615591" cy="253011"/>
                </a:xfrm>
                <a:custGeom>
                  <a:rect b="b" l="l" r="r" t="t"/>
                  <a:pathLst>
                    <a:path extrusionOk="0" h="10763" w="26187">
                      <a:moveTo>
                        <a:pt x="15266" y="1"/>
                      </a:moveTo>
                      <a:cubicBezTo>
                        <a:pt x="13235" y="1"/>
                        <a:pt x="11125" y="301"/>
                        <a:pt x="9007" y="901"/>
                      </a:cubicBezTo>
                      <a:cubicBezTo>
                        <a:pt x="3070" y="2636"/>
                        <a:pt x="1" y="8073"/>
                        <a:pt x="1769" y="9908"/>
                      </a:cubicBezTo>
                      <a:cubicBezTo>
                        <a:pt x="2274" y="10510"/>
                        <a:pt x="3088" y="10763"/>
                        <a:pt x="4019" y="10763"/>
                      </a:cubicBezTo>
                      <a:cubicBezTo>
                        <a:pt x="4995" y="10763"/>
                        <a:pt x="6099" y="10485"/>
                        <a:pt x="7106" y="10041"/>
                      </a:cubicBezTo>
                      <a:cubicBezTo>
                        <a:pt x="9057" y="9157"/>
                        <a:pt x="11050" y="8715"/>
                        <a:pt x="12927" y="8715"/>
                      </a:cubicBezTo>
                      <a:cubicBezTo>
                        <a:pt x="14803" y="8715"/>
                        <a:pt x="16563" y="9157"/>
                        <a:pt x="18047" y="10041"/>
                      </a:cubicBezTo>
                      <a:cubicBezTo>
                        <a:pt x="18815" y="10485"/>
                        <a:pt x="19767" y="10763"/>
                        <a:pt x="20742" y="10763"/>
                      </a:cubicBezTo>
                      <a:cubicBezTo>
                        <a:pt x="21671" y="10763"/>
                        <a:pt x="22620" y="10510"/>
                        <a:pt x="23451" y="9908"/>
                      </a:cubicBezTo>
                      <a:cubicBezTo>
                        <a:pt x="26186" y="8073"/>
                        <a:pt x="26053" y="2636"/>
                        <a:pt x="21049" y="901"/>
                      </a:cubicBezTo>
                      <a:cubicBezTo>
                        <a:pt x="19248" y="301"/>
                        <a:pt x="17297" y="1"/>
                        <a:pt x="15266"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9"/>
                <p:cNvSpPr/>
                <p:nvPr/>
              </p:nvSpPr>
              <p:spPr>
                <a:xfrm>
                  <a:off x="5082994" y="3609047"/>
                  <a:ext cx="667331" cy="116856"/>
                </a:xfrm>
                <a:custGeom>
                  <a:rect b="b" l="l" r="r" t="t"/>
                  <a:pathLst>
                    <a:path extrusionOk="0" h="4971" w="28388">
                      <a:moveTo>
                        <a:pt x="2102" y="1"/>
                      </a:moveTo>
                      <a:cubicBezTo>
                        <a:pt x="935" y="1"/>
                        <a:pt x="1" y="935"/>
                        <a:pt x="1" y="2069"/>
                      </a:cubicBezTo>
                      <a:lnTo>
                        <a:pt x="1" y="4971"/>
                      </a:lnTo>
                      <a:lnTo>
                        <a:pt x="28388" y="4971"/>
                      </a:lnTo>
                      <a:lnTo>
                        <a:pt x="28388" y="2069"/>
                      </a:lnTo>
                      <a:cubicBezTo>
                        <a:pt x="28388" y="935"/>
                        <a:pt x="27454" y="1"/>
                        <a:pt x="263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9"/>
                <p:cNvSpPr/>
                <p:nvPr/>
              </p:nvSpPr>
              <p:spPr>
                <a:xfrm>
                  <a:off x="5333137" y="2810003"/>
                  <a:ext cx="615591" cy="253011"/>
                </a:xfrm>
                <a:custGeom>
                  <a:rect b="b" l="l" r="r" t="t"/>
                  <a:pathLst>
                    <a:path extrusionOk="0" h="10763" w="26187">
                      <a:moveTo>
                        <a:pt x="15266" y="1"/>
                      </a:moveTo>
                      <a:cubicBezTo>
                        <a:pt x="13235" y="1"/>
                        <a:pt x="11125" y="301"/>
                        <a:pt x="9007" y="901"/>
                      </a:cubicBezTo>
                      <a:cubicBezTo>
                        <a:pt x="3070" y="2636"/>
                        <a:pt x="1" y="8073"/>
                        <a:pt x="1769" y="9908"/>
                      </a:cubicBezTo>
                      <a:cubicBezTo>
                        <a:pt x="2274" y="10510"/>
                        <a:pt x="3088" y="10763"/>
                        <a:pt x="4019" y="10763"/>
                      </a:cubicBezTo>
                      <a:cubicBezTo>
                        <a:pt x="4995" y="10763"/>
                        <a:pt x="6099" y="10485"/>
                        <a:pt x="7106" y="10041"/>
                      </a:cubicBezTo>
                      <a:cubicBezTo>
                        <a:pt x="9057" y="9157"/>
                        <a:pt x="11050" y="8715"/>
                        <a:pt x="12927" y="8715"/>
                      </a:cubicBezTo>
                      <a:cubicBezTo>
                        <a:pt x="14803" y="8715"/>
                        <a:pt x="16563" y="9157"/>
                        <a:pt x="18047" y="10041"/>
                      </a:cubicBezTo>
                      <a:cubicBezTo>
                        <a:pt x="18815" y="10485"/>
                        <a:pt x="19767" y="10763"/>
                        <a:pt x="20742" y="10763"/>
                      </a:cubicBezTo>
                      <a:cubicBezTo>
                        <a:pt x="21671" y="10763"/>
                        <a:pt x="22620" y="10510"/>
                        <a:pt x="23451" y="9908"/>
                      </a:cubicBezTo>
                      <a:cubicBezTo>
                        <a:pt x="26186" y="8073"/>
                        <a:pt x="26053" y="2636"/>
                        <a:pt x="21049" y="901"/>
                      </a:cubicBezTo>
                      <a:cubicBezTo>
                        <a:pt x="19248" y="301"/>
                        <a:pt x="17297" y="1"/>
                        <a:pt x="152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9"/>
                <p:cNvSpPr/>
                <p:nvPr/>
              </p:nvSpPr>
              <p:spPr>
                <a:xfrm>
                  <a:off x="5050859" y="3667087"/>
                  <a:ext cx="731624" cy="58816"/>
                </a:xfrm>
                <a:custGeom>
                  <a:rect b="b" l="l" r="r" t="t"/>
                  <a:pathLst>
                    <a:path extrusionOk="0" h="2502" w="31123">
                      <a:moveTo>
                        <a:pt x="834" y="0"/>
                      </a:moveTo>
                      <a:cubicBezTo>
                        <a:pt x="401" y="0"/>
                        <a:pt x="0" y="367"/>
                        <a:pt x="0" y="834"/>
                      </a:cubicBezTo>
                      <a:lnTo>
                        <a:pt x="0" y="1668"/>
                      </a:lnTo>
                      <a:cubicBezTo>
                        <a:pt x="0" y="2102"/>
                        <a:pt x="401" y="2502"/>
                        <a:pt x="834" y="2502"/>
                      </a:cubicBezTo>
                      <a:lnTo>
                        <a:pt x="30289" y="2502"/>
                      </a:lnTo>
                      <a:cubicBezTo>
                        <a:pt x="30756" y="2502"/>
                        <a:pt x="31122" y="2102"/>
                        <a:pt x="31122" y="1668"/>
                      </a:cubicBezTo>
                      <a:lnTo>
                        <a:pt x="31122" y="834"/>
                      </a:lnTo>
                      <a:cubicBezTo>
                        <a:pt x="31122" y="367"/>
                        <a:pt x="30756" y="0"/>
                        <a:pt x="30289"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9"/>
                <p:cNvSpPr/>
                <p:nvPr/>
              </p:nvSpPr>
              <p:spPr>
                <a:xfrm>
                  <a:off x="4902644" y="2570838"/>
                  <a:ext cx="96475" cy="198403"/>
                </a:xfrm>
                <a:custGeom>
                  <a:rect b="b" l="l" r="r" t="t"/>
                  <a:pathLst>
                    <a:path extrusionOk="0" h="8440" w="4104">
                      <a:moveTo>
                        <a:pt x="1202" y="1"/>
                      </a:moveTo>
                      <a:lnTo>
                        <a:pt x="1" y="1235"/>
                      </a:lnTo>
                      <a:lnTo>
                        <a:pt x="1669" y="5271"/>
                      </a:lnTo>
                      <a:lnTo>
                        <a:pt x="1468" y="8006"/>
                      </a:lnTo>
                      <a:lnTo>
                        <a:pt x="2970" y="8440"/>
                      </a:lnTo>
                      <a:lnTo>
                        <a:pt x="3437" y="5638"/>
                      </a:lnTo>
                      <a:lnTo>
                        <a:pt x="4104" y="4003"/>
                      </a:lnTo>
                      <a:lnTo>
                        <a:pt x="1202" y="1"/>
                      </a:lnTo>
                      <a:close/>
                    </a:path>
                  </a:pathLst>
                </a:custGeom>
                <a:solidFill>
                  <a:srgbClr val="EBB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9"/>
                <p:cNvSpPr/>
                <p:nvPr/>
              </p:nvSpPr>
              <p:spPr>
                <a:xfrm>
                  <a:off x="4915197" y="2615526"/>
                  <a:ext cx="349745" cy="372805"/>
                </a:xfrm>
                <a:custGeom>
                  <a:rect b="b" l="l" r="r" t="t"/>
                  <a:pathLst>
                    <a:path extrusionOk="0" h="15859" w="14878">
                      <a:moveTo>
                        <a:pt x="14611" y="1"/>
                      </a:moveTo>
                      <a:cubicBezTo>
                        <a:pt x="11409" y="935"/>
                        <a:pt x="6505" y="9208"/>
                        <a:pt x="6505" y="9208"/>
                      </a:cubicBezTo>
                      <a:lnTo>
                        <a:pt x="3336" y="5838"/>
                      </a:lnTo>
                      <a:lnTo>
                        <a:pt x="2636" y="5105"/>
                      </a:lnTo>
                      <a:lnTo>
                        <a:pt x="701" y="5105"/>
                      </a:lnTo>
                      <a:cubicBezTo>
                        <a:pt x="701" y="5105"/>
                        <a:pt x="668" y="5371"/>
                        <a:pt x="601" y="5772"/>
                      </a:cubicBezTo>
                      <a:cubicBezTo>
                        <a:pt x="401" y="7706"/>
                        <a:pt x="0" y="13210"/>
                        <a:pt x="2269" y="15279"/>
                      </a:cubicBezTo>
                      <a:cubicBezTo>
                        <a:pt x="2691" y="15684"/>
                        <a:pt x="3309" y="15858"/>
                        <a:pt x="4042" y="15858"/>
                      </a:cubicBezTo>
                      <a:cubicBezTo>
                        <a:pt x="4758" y="15858"/>
                        <a:pt x="5582" y="15692"/>
                        <a:pt x="6438" y="15412"/>
                      </a:cubicBezTo>
                      <a:cubicBezTo>
                        <a:pt x="9040" y="14578"/>
                        <a:pt x="12076" y="12810"/>
                        <a:pt x="13677" y="11776"/>
                      </a:cubicBezTo>
                      <a:cubicBezTo>
                        <a:pt x="14444" y="11309"/>
                        <a:pt x="14878" y="11009"/>
                        <a:pt x="14878" y="11009"/>
                      </a:cubicBezTo>
                      <a:lnTo>
                        <a:pt x="146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9"/>
                <p:cNvSpPr/>
                <p:nvPr/>
              </p:nvSpPr>
              <p:spPr>
                <a:xfrm>
                  <a:off x="4275346" y="4454165"/>
                  <a:ext cx="269749" cy="88811"/>
                </a:xfrm>
                <a:custGeom>
                  <a:rect b="b" l="l" r="r" t="t"/>
                  <a:pathLst>
                    <a:path extrusionOk="0" h="3778" w="11475">
                      <a:moveTo>
                        <a:pt x="6354" y="0"/>
                      </a:moveTo>
                      <a:cubicBezTo>
                        <a:pt x="6171" y="0"/>
                        <a:pt x="6015" y="65"/>
                        <a:pt x="5904" y="175"/>
                      </a:cubicBezTo>
                      <a:cubicBezTo>
                        <a:pt x="5070" y="943"/>
                        <a:pt x="3136" y="1710"/>
                        <a:pt x="567" y="2277"/>
                      </a:cubicBezTo>
                      <a:cubicBezTo>
                        <a:pt x="0" y="2410"/>
                        <a:pt x="200" y="3778"/>
                        <a:pt x="1601" y="3778"/>
                      </a:cubicBezTo>
                      <a:cubicBezTo>
                        <a:pt x="2969" y="3778"/>
                        <a:pt x="6038" y="3678"/>
                        <a:pt x="7038" y="3678"/>
                      </a:cubicBezTo>
                      <a:cubicBezTo>
                        <a:pt x="8673" y="3678"/>
                        <a:pt x="9640" y="3745"/>
                        <a:pt x="10941" y="3778"/>
                      </a:cubicBezTo>
                      <a:lnTo>
                        <a:pt x="11041" y="3778"/>
                      </a:lnTo>
                      <a:cubicBezTo>
                        <a:pt x="11308" y="3711"/>
                        <a:pt x="11475" y="3444"/>
                        <a:pt x="11442" y="3178"/>
                      </a:cubicBezTo>
                      <a:lnTo>
                        <a:pt x="10774" y="242"/>
                      </a:lnTo>
                      <a:cubicBezTo>
                        <a:pt x="10741" y="109"/>
                        <a:pt x="10641" y="9"/>
                        <a:pt x="10508" y="9"/>
                      </a:cubicBezTo>
                      <a:lnTo>
                        <a:pt x="6471" y="9"/>
                      </a:lnTo>
                      <a:cubicBezTo>
                        <a:pt x="6431" y="3"/>
                        <a:pt x="6392" y="0"/>
                        <a:pt x="6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9"/>
                <p:cNvSpPr/>
                <p:nvPr/>
              </p:nvSpPr>
              <p:spPr>
                <a:xfrm>
                  <a:off x="4521564" y="4451814"/>
                  <a:ext cx="269772" cy="88811"/>
                </a:xfrm>
                <a:custGeom>
                  <a:rect b="b" l="l" r="r" t="t"/>
                  <a:pathLst>
                    <a:path extrusionOk="0" h="3778" w="11476">
                      <a:moveTo>
                        <a:pt x="6357" y="0"/>
                      </a:moveTo>
                      <a:cubicBezTo>
                        <a:pt x="6181" y="0"/>
                        <a:pt x="6043" y="65"/>
                        <a:pt x="5904" y="175"/>
                      </a:cubicBezTo>
                      <a:cubicBezTo>
                        <a:pt x="5070" y="943"/>
                        <a:pt x="3136" y="1710"/>
                        <a:pt x="567" y="2277"/>
                      </a:cubicBezTo>
                      <a:cubicBezTo>
                        <a:pt x="0" y="2377"/>
                        <a:pt x="200" y="3778"/>
                        <a:pt x="1601" y="3778"/>
                      </a:cubicBezTo>
                      <a:cubicBezTo>
                        <a:pt x="2969" y="3778"/>
                        <a:pt x="6038" y="3678"/>
                        <a:pt x="7039" y="3678"/>
                      </a:cubicBezTo>
                      <a:cubicBezTo>
                        <a:pt x="8673" y="3678"/>
                        <a:pt x="9640" y="3745"/>
                        <a:pt x="10941" y="3778"/>
                      </a:cubicBezTo>
                      <a:lnTo>
                        <a:pt x="11041" y="3778"/>
                      </a:lnTo>
                      <a:cubicBezTo>
                        <a:pt x="11308" y="3711"/>
                        <a:pt x="11475" y="3444"/>
                        <a:pt x="11442" y="3178"/>
                      </a:cubicBezTo>
                      <a:lnTo>
                        <a:pt x="10775" y="209"/>
                      </a:lnTo>
                      <a:cubicBezTo>
                        <a:pt x="10741" y="75"/>
                        <a:pt x="10641" y="9"/>
                        <a:pt x="10508" y="9"/>
                      </a:cubicBezTo>
                      <a:lnTo>
                        <a:pt x="6471" y="9"/>
                      </a:lnTo>
                      <a:cubicBezTo>
                        <a:pt x="6431" y="3"/>
                        <a:pt x="6393" y="0"/>
                        <a:pt x="6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9"/>
                <p:cNvSpPr/>
                <p:nvPr/>
              </p:nvSpPr>
              <p:spPr>
                <a:xfrm>
                  <a:off x="4359245" y="3187957"/>
                  <a:ext cx="1328362" cy="1272696"/>
                </a:xfrm>
                <a:custGeom>
                  <a:rect b="b" l="l" r="r" t="t"/>
                  <a:pathLst>
                    <a:path extrusionOk="0" h="54140" w="56508">
                      <a:moveTo>
                        <a:pt x="32790" y="1"/>
                      </a:moveTo>
                      <a:lnTo>
                        <a:pt x="30922" y="3336"/>
                      </a:lnTo>
                      <a:cubicBezTo>
                        <a:pt x="30922" y="3336"/>
                        <a:pt x="11308" y="6972"/>
                        <a:pt x="5304" y="10708"/>
                      </a:cubicBezTo>
                      <a:cubicBezTo>
                        <a:pt x="3236" y="12009"/>
                        <a:pt x="2035" y="17613"/>
                        <a:pt x="1335" y="24418"/>
                      </a:cubicBezTo>
                      <a:cubicBezTo>
                        <a:pt x="0" y="37194"/>
                        <a:pt x="467" y="54139"/>
                        <a:pt x="467" y="54139"/>
                      </a:cubicBezTo>
                      <a:lnTo>
                        <a:pt x="8340" y="54106"/>
                      </a:lnTo>
                      <a:lnTo>
                        <a:pt x="13977" y="20382"/>
                      </a:lnTo>
                      <a:cubicBezTo>
                        <a:pt x="13977" y="20382"/>
                        <a:pt x="19452" y="21225"/>
                        <a:pt x="26444" y="21225"/>
                      </a:cubicBezTo>
                      <a:cubicBezTo>
                        <a:pt x="31004" y="21225"/>
                        <a:pt x="36209" y="20867"/>
                        <a:pt x="40963" y="19681"/>
                      </a:cubicBezTo>
                      <a:cubicBezTo>
                        <a:pt x="42631" y="19281"/>
                        <a:pt x="44265" y="18681"/>
                        <a:pt x="45766" y="17914"/>
                      </a:cubicBezTo>
                      <a:cubicBezTo>
                        <a:pt x="56174" y="12376"/>
                        <a:pt x="56507" y="201"/>
                        <a:pt x="56507" y="201"/>
                      </a:cubicBezTo>
                      <a:lnTo>
                        <a:pt x="3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9"/>
                <p:cNvSpPr/>
                <p:nvPr/>
              </p:nvSpPr>
              <p:spPr>
                <a:xfrm>
                  <a:off x="5129256" y="3143269"/>
                  <a:ext cx="558350" cy="49413"/>
                </a:xfrm>
                <a:custGeom>
                  <a:rect b="b" l="l" r="r" t="t"/>
                  <a:pathLst>
                    <a:path extrusionOk="0" h="2102" w="23752">
                      <a:moveTo>
                        <a:pt x="301" y="0"/>
                      </a:moveTo>
                      <a:lnTo>
                        <a:pt x="1" y="1902"/>
                      </a:lnTo>
                      <a:lnTo>
                        <a:pt x="23751" y="2102"/>
                      </a:lnTo>
                      <a:lnTo>
                        <a:pt x="237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9"/>
                <p:cNvSpPr/>
                <p:nvPr/>
              </p:nvSpPr>
              <p:spPr>
                <a:xfrm>
                  <a:off x="5490755" y="3120537"/>
                  <a:ext cx="19629" cy="88623"/>
                </a:xfrm>
                <a:custGeom>
                  <a:rect b="b" l="l" r="r" t="t"/>
                  <a:pathLst>
                    <a:path extrusionOk="0" h="3770" w="835">
                      <a:moveTo>
                        <a:pt x="1" y="0"/>
                      </a:moveTo>
                      <a:lnTo>
                        <a:pt x="1" y="3769"/>
                      </a:lnTo>
                      <a:lnTo>
                        <a:pt x="835" y="3769"/>
                      </a:lnTo>
                      <a:lnTo>
                        <a:pt x="835"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9"/>
                <p:cNvSpPr/>
                <p:nvPr/>
              </p:nvSpPr>
              <p:spPr>
                <a:xfrm>
                  <a:off x="5211603" y="3120537"/>
                  <a:ext cx="19629" cy="88623"/>
                </a:xfrm>
                <a:custGeom>
                  <a:rect b="b" l="l" r="r" t="t"/>
                  <a:pathLst>
                    <a:path extrusionOk="0" h="3770" w="835">
                      <a:moveTo>
                        <a:pt x="0" y="0"/>
                      </a:moveTo>
                      <a:lnTo>
                        <a:pt x="0" y="3769"/>
                      </a:lnTo>
                      <a:lnTo>
                        <a:pt x="834" y="3769"/>
                      </a:lnTo>
                      <a:lnTo>
                        <a:pt x="834"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9"/>
                <p:cNvSpPr/>
                <p:nvPr/>
              </p:nvSpPr>
              <p:spPr>
                <a:xfrm>
                  <a:off x="5285323" y="3134642"/>
                  <a:ext cx="101952" cy="55689"/>
                </a:xfrm>
                <a:custGeom>
                  <a:rect b="b" l="l" r="r" t="t"/>
                  <a:pathLst>
                    <a:path extrusionOk="0" h="2369" w="4337">
                      <a:moveTo>
                        <a:pt x="0" y="0"/>
                      </a:moveTo>
                      <a:lnTo>
                        <a:pt x="0" y="2369"/>
                      </a:lnTo>
                      <a:lnTo>
                        <a:pt x="4336" y="2369"/>
                      </a:lnTo>
                      <a:lnTo>
                        <a:pt x="43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9"/>
                <p:cNvSpPr/>
                <p:nvPr/>
              </p:nvSpPr>
              <p:spPr>
                <a:xfrm>
                  <a:off x="5136332" y="2563786"/>
                  <a:ext cx="561453" cy="579507"/>
                </a:xfrm>
                <a:custGeom>
                  <a:rect b="b" l="l" r="r" t="t"/>
                  <a:pathLst>
                    <a:path extrusionOk="0" h="24652" w="23884">
                      <a:moveTo>
                        <a:pt x="13677" y="0"/>
                      </a:moveTo>
                      <a:cubicBezTo>
                        <a:pt x="10708" y="67"/>
                        <a:pt x="7806" y="834"/>
                        <a:pt x="5204" y="2235"/>
                      </a:cubicBezTo>
                      <a:cubicBezTo>
                        <a:pt x="4036" y="5204"/>
                        <a:pt x="3036" y="8240"/>
                        <a:pt x="2202" y="11342"/>
                      </a:cubicBezTo>
                      <a:cubicBezTo>
                        <a:pt x="0" y="19514"/>
                        <a:pt x="0" y="24651"/>
                        <a:pt x="0" y="24651"/>
                      </a:cubicBezTo>
                      <a:lnTo>
                        <a:pt x="23450" y="24651"/>
                      </a:lnTo>
                      <a:cubicBezTo>
                        <a:pt x="23517" y="24184"/>
                        <a:pt x="23550" y="23551"/>
                        <a:pt x="23584" y="22817"/>
                      </a:cubicBezTo>
                      <a:cubicBezTo>
                        <a:pt x="23617" y="21916"/>
                        <a:pt x="23684" y="20849"/>
                        <a:pt x="23717" y="19681"/>
                      </a:cubicBezTo>
                      <a:cubicBezTo>
                        <a:pt x="23717" y="18781"/>
                        <a:pt x="23784" y="17813"/>
                        <a:pt x="23784" y="16812"/>
                      </a:cubicBezTo>
                      <a:cubicBezTo>
                        <a:pt x="23817" y="15178"/>
                        <a:pt x="23851" y="13477"/>
                        <a:pt x="23851" y="11842"/>
                      </a:cubicBezTo>
                      <a:lnTo>
                        <a:pt x="23851" y="10174"/>
                      </a:lnTo>
                      <a:cubicBezTo>
                        <a:pt x="23884" y="6005"/>
                        <a:pt x="23851" y="2702"/>
                        <a:pt x="23851" y="2702"/>
                      </a:cubicBezTo>
                      <a:cubicBezTo>
                        <a:pt x="23851" y="2702"/>
                        <a:pt x="20882" y="0"/>
                        <a:pt x="13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9"/>
                <p:cNvSpPr/>
                <p:nvPr/>
              </p:nvSpPr>
              <p:spPr>
                <a:xfrm>
                  <a:off x="4635246" y="3192658"/>
                  <a:ext cx="1116653" cy="1284450"/>
                </a:xfrm>
                <a:custGeom>
                  <a:rect b="b" l="l" r="r" t="t"/>
                  <a:pathLst>
                    <a:path extrusionOk="0" h="54640" w="47502">
                      <a:moveTo>
                        <a:pt x="44766" y="1"/>
                      </a:moveTo>
                      <a:lnTo>
                        <a:pt x="29822" y="5238"/>
                      </a:lnTo>
                      <a:cubicBezTo>
                        <a:pt x="29822" y="5238"/>
                        <a:pt x="12210" y="9007"/>
                        <a:pt x="10609" y="10242"/>
                      </a:cubicBezTo>
                      <a:cubicBezTo>
                        <a:pt x="4704" y="14878"/>
                        <a:pt x="1" y="53906"/>
                        <a:pt x="1" y="53906"/>
                      </a:cubicBezTo>
                      <a:lnTo>
                        <a:pt x="7139" y="54640"/>
                      </a:lnTo>
                      <a:lnTo>
                        <a:pt x="20649" y="20949"/>
                      </a:lnTo>
                      <a:cubicBezTo>
                        <a:pt x="20649" y="20949"/>
                        <a:pt x="21147" y="20968"/>
                        <a:pt x="22002" y="20968"/>
                      </a:cubicBezTo>
                      <a:cubicBezTo>
                        <a:pt x="25393" y="20968"/>
                        <a:pt x="34396" y="20670"/>
                        <a:pt x="40230" y="17714"/>
                      </a:cubicBezTo>
                      <a:cubicBezTo>
                        <a:pt x="47501" y="13978"/>
                        <a:pt x="44766" y="1"/>
                        <a:pt x="447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9"/>
                <p:cNvSpPr/>
                <p:nvPr/>
              </p:nvSpPr>
              <p:spPr>
                <a:xfrm>
                  <a:off x="4899518" y="2435975"/>
                  <a:ext cx="311333" cy="352095"/>
                </a:xfrm>
                <a:custGeom>
                  <a:rect b="b" l="l" r="r" t="t"/>
                  <a:pathLst>
                    <a:path extrusionOk="0" h="14978" w="13244">
                      <a:moveTo>
                        <a:pt x="401" y="0"/>
                      </a:moveTo>
                      <a:cubicBezTo>
                        <a:pt x="167" y="0"/>
                        <a:pt x="0" y="200"/>
                        <a:pt x="34" y="434"/>
                      </a:cubicBezTo>
                      <a:lnTo>
                        <a:pt x="3236" y="14544"/>
                      </a:lnTo>
                      <a:cubicBezTo>
                        <a:pt x="3303" y="14777"/>
                        <a:pt x="3536" y="14944"/>
                        <a:pt x="3770" y="14978"/>
                      </a:cubicBezTo>
                      <a:lnTo>
                        <a:pt x="12843" y="14978"/>
                      </a:lnTo>
                      <a:cubicBezTo>
                        <a:pt x="13043" y="14978"/>
                        <a:pt x="13243" y="14777"/>
                        <a:pt x="13176" y="14544"/>
                      </a:cubicBezTo>
                      <a:lnTo>
                        <a:pt x="9974" y="434"/>
                      </a:lnTo>
                      <a:cubicBezTo>
                        <a:pt x="9907" y="167"/>
                        <a:pt x="9707" y="0"/>
                        <a:pt x="9440"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9"/>
                <p:cNvSpPr/>
                <p:nvPr/>
              </p:nvSpPr>
              <p:spPr>
                <a:xfrm>
                  <a:off x="4917548" y="2454006"/>
                  <a:ext cx="38458" cy="35308"/>
                </a:xfrm>
                <a:custGeom>
                  <a:rect b="b" l="l" r="r" t="t"/>
                  <a:pathLst>
                    <a:path extrusionOk="0" h="1502" w="1636">
                      <a:moveTo>
                        <a:pt x="167" y="0"/>
                      </a:moveTo>
                      <a:cubicBezTo>
                        <a:pt x="67" y="0"/>
                        <a:pt x="1" y="67"/>
                        <a:pt x="34" y="167"/>
                      </a:cubicBezTo>
                      <a:lnTo>
                        <a:pt x="301" y="1335"/>
                      </a:lnTo>
                      <a:cubicBezTo>
                        <a:pt x="334" y="1401"/>
                        <a:pt x="401" y="1468"/>
                        <a:pt x="501" y="1501"/>
                      </a:cubicBezTo>
                      <a:lnTo>
                        <a:pt x="1468" y="1501"/>
                      </a:lnTo>
                      <a:cubicBezTo>
                        <a:pt x="1568" y="1501"/>
                        <a:pt x="1635" y="1401"/>
                        <a:pt x="1602" y="1335"/>
                      </a:cubicBezTo>
                      <a:lnTo>
                        <a:pt x="1335" y="167"/>
                      </a:lnTo>
                      <a:cubicBezTo>
                        <a:pt x="1301" y="67"/>
                        <a:pt x="1235" y="0"/>
                        <a:pt x="1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9"/>
                <p:cNvSpPr/>
                <p:nvPr/>
              </p:nvSpPr>
              <p:spPr>
                <a:xfrm>
                  <a:off x="4923824" y="2459483"/>
                  <a:ext cx="10226" cy="9450"/>
                </a:xfrm>
                <a:custGeom>
                  <a:rect b="b" l="l" r="r" t="t"/>
                  <a:pathLst>
                    <a:path extrusionOk="0" h="402" w="435">
                      <a:moveTo>
                        <a:pt x="167" y="1"/>
                      </a:moveTo>
                      <a:cubicBezTo>
                        <a:pt x="67" y="1"/>
                        <a:pt x="0" y="101"/>
                        <a:pt x="34" y="201"/>
                      </a:cubicBezTo>
                      <a:cubicBezTo>
                        <a:pt x="67" y="301"/>
                        <a:pt x="134" y="401"/>
                        <a:pt x="267" y="401"/>
                      </a:cubicBezTo>
                      <a:cubicBezTo>
                        <a:pt x="367" y="401"/>
                        <a:pt x="434" y="334"/>
                        <a:pt x="401" y="201"/>
                      </a:cubicBezTo>
                      <a:cubicBezTo>
                        <a:pt x="367" y="101"/>
                        <a:pt x="267"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9"/>
                <p:cNvSpPr/>
                <p:nvPr/>
              </p:nvSpPr>
              <p:spPr>
                <a:xfrm>
                  <a:off x="4936377" y="2459483"/>
                  <a:ext cx="10202" cy="9450"/>
                </a:xfrm>
                <a:custGeom>
                  <a:rect b="b" l="l" r="r" t="t"/>
                  <a:pathLst>
                    <a:path extrusionOk="0" h="402" w="434">
                      <a:moveTo>
                        <a:pt x="167" y="1"/>
                      </a:moveTo>
                      <a:cubicBezTo>
                        <a:pt x="67" y="1"/>
                        <a:pt x="0" y="101"/>
                        <a:pt x="33" y="201"/>
                      </a:cubicBezTo>
                      <a:cubicBezTo>
                        <a:pt x="67" y="301"/>
                        <a:pt x="167" y="401"/>
                        <a:pt x="267" y="401"/>
                      </a:cubicBezTo>
                      <a:cubicBezTo>
                        <a:pt x="367" y="401"/>
                        <a:pt x="434" y="334"/>
                        <a:pt x="400" y="201"/>
                      </a:cubicBezTo>
                      <a:cubicBezTo>
                        <a:pt x="367" y="101"/>
                        <a:pt x="267" y="1"/>
                        <a:pt x="1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9"/>
                <p:cNvSpPr/>
                <p:nvPr/>
              </p:nvSpPr>
              <p:spPr>
                <a:xfrm>
                  <a:off x="4926951" y="2474387"/>
                  <a:ext cx="10226" cy="9427"/>
                </a:xfrm>
                <a:custGeom>
                  <a:rect b="b" l="l" r="r" t="t"/>
                  <a:pathLst>
                    <a:path extrusionOk="0" h="401" w="435">
                      <a:moveTo>
                        <a:pt x="168" y="1"/>
                      </a:moveTo>
                      <a:cubicBezTo>
                        <a:pt x="68" y="1"/>
                        <a:pt x="1" y="101"/>
                        <a:pt x="34" y="201"/>
                      </a:cubicBezTo>
                      <a:cubicBezTo>
                        <a:pt x="68" y="301"/>
                        <a:pt x="168" y="401"/>
                        <a:pt x="268" y="401"/>
                      </a:cubicBezTo>
                      <a:cubicBezTo>
                        <a:pt x="368" y="401"/>
                        <a:pt x="434" y="334"/>
                        <a:pt x="401" y="201"/>
                      </a:cubicBezTo>
                      <a:cubicBezTo>
                        <a:pt x="368" y="101"/>
                        <a:pt x="301"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9"/>
                <p:cNvSpPr/>
                <p:nvPr/>
              </p:nvSpPr>
              <p:spPr>
                <a:xfrm>
                  <a:off x="4940280" y="2474387"/>
                  <a:ext cx="9450" cy="9427"/>
                </a:xfrm>
                <a:custGeom>
                  <a:rect b="b" l="l" r="r" t="t"/>
                  <a:pathLst>
                    <a:path extrusionOk="0" h="401" w="402">
                      <a:moveTo>
                        <a:pt x="134" y="1"/>
                      </a:moveTo>
                      <a:cubicBezTo>
                        <a:pt x="34" y="1"/>
                        <a:pt x="1" y="101"/>
                        <a:pt x="1" y="201"/>
                      </a:cubicBezTo>
                      <a:cubicBezTo>
                        <a:pt x="34" y="301"/>
                        <a:pt x="134" y="401"/>
                        <a:pt x="234" y="401"/>
                      </a:cubicBezTo>
                      <a:cubicBezTo>
                        <a:pt x="334" y="401"/>
                        <a:pt x="401" y="334"/>
                        <a:pt x="368" y="201"/>
                      </a:cubicBezTo>
                      <a:cubicBezTo>
                        <a:pt x="334" y="101"/>
                        <a:pt x="268" y="1"/>
                        <a:pt x="1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9"/>
                <p:cNvSpPr/>
                <p:nvPr/>
              </p:nvSpPr>
              <p:spPr>
                <a:xfrm>
                  <a:off x="5112801" y="2435975"/>
                  <a:ext cx="97251" cy="351320"/>
                </a:xfrm>
                <a:custGeom>
                  <a:rect b="b" l="l" r="r" t="t"/>
                  <a:pathLst>
                    <a:path extrusionOk="0" h="14945" w="4137">
                      <a:moveTo>
                        <a:pt x="0" y="0"/>
                      </a:moveTo>
                      <a:cubicBezTo>
                        <a:pt x="234" y="0"/>
                        <a:pt x="467" y="167"/>
                        <a:pt x="534" y="400"/>
                      </a:cubicBezTo>
                      <a:lnTo>
                        <a:pt x="3736" y="14544"/>
                      </a:lnTo>
                      <a:cubicBezTo>
                        <a:pt x="3770" y="14744"/>
                        <a:pt x="3603" y="14944"/>
                        <a:pt x="3403" y="14944"/>
                      </a:cubicBezTo>
                      <a:lnTo>
                        <a:pt x="3770" y="14944"/>
                      </a:lnTo>
                      <a:cubicBezTo>
                        <a:pt x="3970" y="14944"/>
                        <a:pt x="4137" y="14744"/>
                        <a:pt x="4103" y="14544"/>
                      </a:cubicBezTo>
                      <a:lnTo>
                        <a:pt x="901" y="400"/>
                      </a:lnTo>
                      <a:cubicBezTo>
                        <a:pt x="834" y="167"/>
                        <a:pt x="634" y="0"/>
                        <a:pt x="3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9"/>
                <p:cNvSpPr/>
                <p:nvPr/>
              </p:nvSpPr>
              <p:spPr>
                <a:xfrm>
                  <a:off x="5340213" y="2562963"/>
                  <a:ext cx="267727" cy="97156"/>
                </a:xfrm>
                <a:custGeom>
                  <a:rect b="b" l="l" r="r" t="t"/>
                  <a:pathLst>
                    <a:path extrusionOk="0" h="4133" w="11389">
                      <a:moveTo>
                        <a:pt x="5927" y="0"/>
                      </a:moveTo>
                      <a:cubicBezTo>
                        <a:pt x="5852" y="0"/>
                        <a:pt x="5777" y="1"/>
                        <a:pt x="5704" y="2"/>
                      </a:cubicBezTo>
                      <a:cubicBezTo>
                        <a:pt x="1901" y="35"/>
                        <a:pt x="467" y="736"/>
                        <a:pt x="234" y="1470"/>
                      </a:cubicBezTo>
                      <a:cubicBezTo>
                        <a:pt x="0" y="2237"/>
                        <a:pt x="1301" y="3871"/>
                        <a:pt x="3869" y="4105"/>
                      </a:cubicBezTo>
                      <a:cubicBezTo>
                        <a:pt x="4046" y="4123"/>
                        <a:pt x="4228" y="4132"/>
                        <a:pt x="4415" y="4132"/>
                      </a:cubicBezTo>
                      <a:cubicBezTo>
                        <a:pt x="6941" y="4132"/>
                        <a:pt x="10249" y="2531"/>
                        <a:pt x="10808" y="1536"/>
                      </a:cubicBezTo>
                      <a:cubicBezTo>
                        <a:pt x="11388" y="472"/>
                        <a:pt x="8134" y="0"/>
                        <a:pt x="59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9"/>
                <p:cNvSpPr/>
                <p:nvPr/>
              </p:nvSpPr>
              <p:spPr>
                <a:xfrm>
                  <a:off x="5364519" y="2416370"/>
                  <a:ext cx="218784" cy="227223"/>
                </a:xfrm>
                <a:custGeom>
                  <a:rect b="b" l="l" r="r" t="t"/>
                  <a:pathLst>
                    <a:path extrusionOk="0" h="9666" w="9307">
                      <a:moveTo>
                        <a:pt x="7572" y="0"/>
                      </a:moveTo>
                      <a:lnTo>
                        <a:pt x="1234" y="3036"/>
                      </a:lnTo>
                      <a:cubicBezTo>
                        <a:pt x="1368" y="3303"/>
                        <a:pt x="1468" y="3603"/>
                        <a:pt x="1568" y="3903"/>
                      </a:cubicBezTo>
                      <a:cubicBezTo>
                        <a:pt x="1768" y="4403"/>
                        <a:pt x="1768" y="4904"/>
                        <a:pt x="1668" y="5437"/>
                      </a:cubicBezTo>
                      <a:cubicBezTo>
                        <a:pt x="1401" y="6205"/>
                        <a:pt x="1134" y="6305"/>
                        <a:pt x="0" y="7339"/>
                      </a:cubicBezTo>
                      <a:cubicBezTo>
                        <a:pt x="100" y="9107"/>
                        <a:pt x="1501" y="9574"/>
                        <a:pt x="2435" y="9640"/>
                      </a:cubicBezTo>
                      <a:cubicBezTo>
                        <a:pt x="2606" y="9657"/>
                        <a:pt x="2794" y="9665"/>
                        <a:pt x="2996" y="9665"/>
                      </a:cubicBezTo>
                      <a:cubicBezTo>
                        <a:pt x="4837" y="9665"/>
                        <a:pt x="7803" y="8969"/>
                        <a:pt x="9307" y="7406"/>
                      </a:cubicBezTo>
                      <a:cubicBezTo>
                        <a:pt x="6772" y="5704"/>
                        <a:pt x="7072" y="2168"/>
                        <a:pt x="7572" y="0"/>
                      </a:cubicBezTo>
                      <a:close/>
                    </a:path>
                  </a:pathLst>
                </a:custGeom>
                <a:solidFill>
                  <a:srgbClr val="EBB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9"/>
                <p:cNvSpPr/>
                <p:nvPr/>
              </p:nvSpPr>
              <p:spPr>
                <a:xfrm>
                  <a:off x="5302554" y="2195353"/>
                  <a:ext cx="264295" cy="331268"/>
                </a:xfrm>
                <a:custGeom>
                  <a:rect b="b" l="l" r="r" t="t"/>
                  <a:pathLst>
                    <a:path extrusionOk="0" h="14092" w="11243">
                      <a:moveTo>
                        <a:pt x="5387" y="1"/>
                      </a:moveTo>
                      <a:cubicBezTo>
                        <a:pt x="4365" y="1"/>
                        <a:pt x="3335" y="326"/>
                        <a:pt x="2469" y="996"/>
                      </a:cubicBezTo>
                      <a:cubicBezTo>
                        <a:pt x="1902" y="1463"/>
                        <a:pt x="1435" y="2030"/>
                        <a:pt x="1135" y="2731"/>
                      </a:cubicBezTo>
                      <a:cubicBezTo>
                        <a:pt x="168" y="3732"/>
                        <a:pt x="134" y="5933"/>
                        <a:pt x="701" y="7201"/>
                      </a:cubicBezTo>
                      <a:cubicBezTo>
                        <a:pt x="768" y="7501"/>
                        <a:pt x="835" y="7801"/>
                        <a:pt x="902" y="8068"/>
                      </a:cubicBezTo>
                      <a:cubicBezTo>
                        <a:pt x="868" y="8902"/>
                        <a:pt x="1" y="10069"/>
                        <a:pt x="1402" y="12138"/>
                      </a:cubicBezTo>
                      <a:cubicBezTo>
                        <a:pt x="2380" y="13559"/>
                        <a:pt x="3818" y="14092"/>
                        <a:pt x="5208" y="14092"/>
                      </a:cubicBezTo>
                      <a:cubicBezTo>
                        <a:pt x="6328" y="14092"/>
                        <a:pt x="7417" y="13745"/>
                        <a:pt x="8207" y="13238"/>
                      </a:cubicBezTo>
                      <a:cubicBezTo>
                        <a:pt x="9041" y="12838"/>
                        <a:pt x="9708" y="12171"/>
                        <a:pt x="10141" y="11370"/>
                      </a:cubicBezTo>
                      <a:cubicBezTo>
                        <a:pt x="10275" y="11137"/>
                        <a:pt x="10408" y="10903"/>
                        <a:pt x="10508" y="10636"/>
                      </a:cubicBezTo>
                      <a:cubicBezTo>
                        <a:pt x="11242" y="8735"/>
                        <a:pt x="10709" y="6867"/>
                        <a:pt x="10041" y="3865"/>
                      </a:cubicBezTo>
                      <a:cubicBezTo>
                        <a:pt x="9908" y="3131"/>
                        <a:pt x="9608" y="2431"/>
                        <a:pt x="9141" y="1830"/>
                      </a:cubicBezTo>
                      <a:cubicBezTo>
                        <a:pt x="8210" y="628"/>
                        <a:pt x="6806" y="1"/>
                        <a:pt x="5387" y="1"/>
                      </a:cubicBezTo>
                      <a:close/>
                    </a:path>
                  </a:pathLst>
                </a:custGeom>
                <a:solidFill>
                  <a:srgbClr val="EBB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9"/>
                <p:cNvSpPr/>
                <p:nvPr/>
              </p:nvSpPr>
              <p:spPr>
                <a:xfrm>
                  <a:off x="5408431" y="2330803"/>
                  <a:ext cx="19629" cy="23743"/>
                </a:xfrm>
                <a:custGeom>
                  <a:rect b="b" l="l" r="r" t="t"/>
                  <a:pathLst>
                    <a:path extrusionOk="0" h="1010" w="835">
                      <a:moveTo>
                        <a:pt x="318" y="0"/>
                      </a:moveTo>
                      <a:cubicBezTo>
                        <a:pt x="301" y="0"/>
                        <a:pt x="284" y="1"/>
                        <a:pt x="267" y="4"/>
                      </a:cubicBezTo>
                      <a:cubicBezTo>
                        <a:pt x="100" y="38"/>
                        <a:pt x="0" y="305"/>
                        <a:pt x="100" y="571"/>
                      </a:cubicBezTo>
                      <a:cubicBezTo>
                        <a:pt x="161" y="846"/>
                        <a:pt x="334" y="1009"/>
                        <a:pt x="491" y="1009"/>
                      </a:cubicBezTo>
                      <a:cubicBezTo>
                        <a:pt x="505" y="1009"/>
                        <a:pt x="520" y="1008"/>
                        <a:pt x="534" y="1005"/>
                      </a:cubicBezTo>
                      <a:cubicBezTo>
                        <a:pt x="734" y="972"/>
                        <a:pt x="834" y="705"/>
                        <a:pt x="734" y="438"/>
                      </a:cubicBezTo>
                      <a:cubicBezTo>
                        <a:pt x="673" y="163"/>
                        <a:pt x="500"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9"/>
                <p:cNvSpPr/>
                <p:nvPr/>
              </p:nvSpPr>
              <p:spPr>
                <a:xfrm>
                  <a:off x="5336287" y="2350972"/>
                  <a:ext cx="19629" cy="23931"/>
                </a:xfrm>
                <a:custGeom>
                  <a:rect b="b" l="l" r="r" t="t"/>
                  <a:pathLst>
                    <a:path extrusionOk="0" h="1018" w="835">
                      <a:moveTo>
                        <a:pt x="334" y="1"/>
                      </a:moveTo>
                      <a:cubicBezTo>
                        <a:pt x="312" y="1"/>
                        <a:pt x="289" y="5"/>
                        <a:pt x="267" y="14"/>
                      </a:cubicBezTo>
                      <a:cubicBezTo>
                        <a:pt x="67" y="47"/>
                        <a:pt x="0" y="314"/>
                        <a:pt x="67" y="581"/>
                      </a:cubicBezTo>
                      <a:cubicBezTo>
                        <a:pt x="129" y="828"/>
                        <a:pt x="334" y="1018"/>
                        <a:pt x="496" y="1018"/>
                      </a:cubicBezTo>
                      <a:cubicBezTo>
                        <a:pt x="509" y="1018"/>
                        <a:pt x="522" y="1017"/>
                        <a:pt x="534" y="1014"/>
                      </a:cubicBezTo>
                      <a:cubicBezTo>
                        <a:pt x="734" y="881"/>
                        <a:pt x="834" y="614"/>
                        <a:pt x="734" y="414"/>
                      </a:cubicBezTo>
                      <a:cubicBezTo>
                        <a:pt x="647" y="182"/>
                        <a:pt x="485"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9"/>
                <p:cNvSpPr/>
                <p:nvPr/>
              </p:nvSpPr>
              <p:spPr>
                <a:xfrm>
                  <a:off x="5361369" y="2357554"/>
                  <a:ext cx="32958" cy="65727"/>
                </a:xfrm>
                <a:custGeom>
                  <a:rect b="b" l="l" r="r" t="t"/>
                  <a:pathLst>
                    <a:path extrusionOk="0" h="2796" w="1402">
                      <a:moveTo>
                        <a:pt x="668" y="0"/>
                      </a:moveTo>
                      <a:cubicBezTo>
                        <a:pt x="568" y="934"/>
                        <a:pt x="334" y="1835"/>
                        <a:pt x="1" y="2702"/>
                      </a:cubicBezTo>
                      <a:cubicBezTo>
                        <a:pt x="177" y="2765"/>
                        <a:pt x="358" y="2795"/>
                        <a:pt x="538" y="2795"/>
                      </a:cubicBezTo>
                      <a:cubicBezTo>
                        <a:pt x="836" y="2795"/>
                        <a:pt x="1132" y="2714"/>
                        <a:pt x="1402" y="2569"/>
                      </a:cubicBezTo>
                      <a:lnTo>
                        <a:pt x="668" y="0"/>
                      </a:lnTo>
                      <a:close/>
                    </a:path>
                  </a:pathLst>
                </a:custGeom>
                <a:solidFill>
                  <a:srgbClr val="D587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9"/>
                <p:cNvSpPr/>
                <p:nvPr/>
              </p:nvSpPr>
              <p:spPr>
                <a:xfrm>
                  <a:off x="5403706" y="2296200"/>
                  <a:ext cx="40809" cy="11965"/>
                </a:xfrm>
                <a:custGeom>
                  <a:rect b="b" l="l" r="r" t="t"/>
                  <a:pathLst>
                    <a:path extrusionOk="0" h="509" w="1736">
                      <a:moveTo>
                        <a:pt x="881" y="0"/>
                      </a:moveTo>
                      <a:cubicBezTo>
                        <a:pt x="618" y="0"/>
                        <a:pt x="351" y="59"/>
                        <a:pt x="101" y="175"/>
                      </a:cubicBezTo>
                      <a:cubicBezTo>
                        <a:pt x="34" y="209"/>
                        <a:pt x="1" y="309"/>
                        <a:pt x="68" y="409"/>
                      </a:cubicBezTo>
                      <a:cubicBezTo>
                        <a:pt x="92" y="458"/>
                        <a:pt x="152" y="489"/>
                        <a:pt x="222" y="489"/>
                      </a:cubicBezTo>
                      <a:cubicBezTo>
                        <a:pt x="248" y="489"/>
                        <a:pt x="274" y="485"/>
                        <a:pt x="301" y="476"/>
                      </a:cubicBezTo>
                      <a:cubicBezTo>
                        <a:pt x="469" y="384"/>
                        <a:pt x="652" y="341"/>
                        <a:pt x="835" y="341"/>
                      </a:cubicBezTo>
                      <a:cubicBezTo>
                        <a:pt x="1052" y="341"/>
                        <a:pt x="1270" y="401"/>
                        <a:pt x="1469" y="509"/>
                      </a:cubicBezTo>
                      <a:lnTo>
                        <a:pt x="1669" y="509"/>
                      </a:lnTo>
                      <a:cubicBezTo>
                        <a:pt x="1669" y="476"/>
                        <a:pt x="1702" y="442"/>
                        <a:pt x="1702" y="409"/>
                      </a:cubicBezTo>
                      <a:cubicBezTo>
                        <a:pt x="1736" y="309"/>
                        <a:pt x="1702" y="209"/>
                        <a:pt x="1635" y="175"/>
                      </a:cubicBezTo>
                      <a:cubicBezTo>
                        <a:pt x="1402" y="59"/>
                        <a:pt x="1143" y="0"/>
                        <a:pt x="8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9"/>
                <p:cNvSpPr/>
                <p:nvPr/>
              </p:nvSpPr>
              <p:spPr>
                <a:xfrm>
                  <a:off x="5313132" y="2322270"/>
                  <a:ext cx="35708" cy="26258"/>
                </a:xfrm>
                <a:custGeom>
                  <a:rect b="b" l="l" r="r" t="t"/>
                  <a:pathLst>
                    <a:path extrusionOk="0" h="1117" w="1519">
                      <a:moveTo>
                        <a:pt x="1319" y="0"/>
                      </a:moveTo>
                      <a:cubicBezTo>
                        <a:pt x="785" y="67"/>
                        <a:pt x="318" y="401"/>
                        <a:pt x="85" y="868"/>
                      </a:cubicBezTo>
                      <a:cubicBezTo>
                        <a:pt x="0" y="980"/>
                        <a:pt x="82" y="1116"/>
                        <a:pt x="189" y="1116"/>
                      </a:cubicBezTo>
                      <a:cubicBezTo>
                        <a:pt x="210" y="1116"/>
                        <a:pt x="230" y="1112"/>
                        <a:pt x="251" y="1101"/>
                      </a:cubicBezTo>
                      <a:cubicBezTo>
                        <a:pt x="318" y="1101"/>
                        <a:pt x="351" y="1101"/>
                        <a:pt x="385" y="1034"/>
                      </a:cubicBezTo>
                      <a:cubicBezTo>
                        <a:pt x="585" y="668"/>
                        <a:pt x="952" y="401"/>
                        <a:pt x="1352" y="334"/>
                      </a:cubicBezTo>
                      <a:cubicBezTo>
                        <a:pt x="1452" y="334"/>
                        <a:pt x="1519" y="234"/>
                        <a:pt x="1519" y="167"/>
                      </a:cubicBezTo>
                      <a:cubicBezTo>
                        <a:pt x="1519" y="67"/>
                        <a:pt x="1419" y="0"/>
                        <a:pt x="1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9"/>
                <p:cNvSpPr/>
                <p:nvPr/>
              </p:nvSpPr>
              <p:spPr>
                <a:xfrm>
                  <a:off x="5301778" y="2164041"/>
                  <a:ext cx="272899" cy="244502"/>
                </a:xfrm>
                <a:custGeom>
                  <a:rect b="b" l="l" r="r" t="t"/>
                  <a:pathLst>
                    <a:path extrusionOk="0" h="10401" w="11609">
                      <a:moveTo>
                        <a:pt x="6662" y="0"/>
                      </a:moveTo>
                      <a:cubicBezTo>
                        <a:pt x="4284" y="0"/>
                        <a:pt x="1628" y="1248"/>
                        <a:pt x="834" y="2428"/>
                      </a:cubicBezTo>
                      <a:cubicBezTo>
                        <a:pt x="1" y="3696"/>
                        <a:pt x="1035" y="4163"/>
                        <a:pt x="1035" y="4163"/>
                      </a:cubicBezTo>
                      <a:cubicBezTo>
                        <a:pt x="1201" y="3914"/>
                        <a:pt x="1460" y="3833"/>
                        <a:pt x="1725" y="3833"/>
                      </a:cubicBezTo>
                      <a:cubicBezTo>
                        <a:pt x="2204" y="3833"/>
                        <a:pt x="2702" y="4096"/>
                        <a:pt x="2702" y="4096"/>
                      </a:cubicBezTo>
                      <a:cubicBezTo>
                        <a:pt x="2702" y="4096"/>
                        <a:pt x="5004" y="2795"/>
                        <a:pt x="6038" y="2595"/>
                      </a:cubicBezTo>
                      <a:cubicBezTo>
                        <a:pt x="6102" y="2585"/>
                        <a:pt x="6164" y="2580"/>
                        <a:pt x="6222" y="2580"/>
                      </a:cubicBezTo>
                      <a:cubicBezTo>
                        <a:pt x="7145" y="2580"/>
                        <a:pt x="7449" y="3741"/>
                        <a:pt x="7606" y="3929"/>
                      </a:cubicBezTo>
                      <a:cubicBezTo>
                        <a:pt x="7773" y="4163"/>
                        <a:pt x="7473" y="4797"/>
                        <a:pt x="7473" y="4797"/>
                      </a:cubicBezTo>
                      <a:cubicBezTo>
                        <a:pt x="7473" y="4797"/>
                        <a:pt x="8640" y="7765"/>
                        <a:pt x="8974" y="8599"/>
                      </a:cubicBezTo>
                      <a:lnTo>
                        <a:pt x="11008" y="10401"/>
                      </a:lnTo>
                      <a:cubicBezTo>
                        <a:pt x="11609" y="7765"/>
                        <a:pt x="11475" y="5030"/>
                        <a:pt x="10575" y="2462"/>
                      </a:cubicBezTo>
                      <a:cubicBezTo>
                        <a:pt x="9958" y="655"/>
                        <a:pt x="8383" y="0"/>
                        <a:pt x="6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9"/>
                <p:cNvSpPr/>
                <p:nvPr/>
              </p:nvSpPr>
              <p:spPr>
                <a:xfrm>
                  <a:off x="5519316" y="2315922"/>
                  <a:ext cx="85732" cy="96827"/>
                </a:xfrm>
                <a:custGeom>
                  <a:rect b="b" l="l" r="r" t="t"/>
                  <a:pathLst>
                    <a:path extrusionOk="0" h="4119" w="3647">
                      <a:moveTo>
                        <a:pt x="1991" y="0"/>
                      </a:moveTo>
                      <a:cubicBezTo>
                        <a:pt x="1957" y="0"/>
                        <a:pt x="1923" y="1"/>
                        <a:pt x="1888" y="4"/>
                      </a:cubicBezTo>
                      <a:cubicBezTo>
                        <a:pt x="754" y="70"/>
                        <a:pt x="153" y="1571"/>
                        <a:pt x="53" y="2539"/>
                      </a:cubicBezTo>
                      <a:cubicBezTo>
                        <a:pt x="1" y="3400"/>
                        <a:pt x="459" y="4118"/>
                        <a:pt x="1141" y="4118"/>
                      </a:cubicBezTo>
                      <a:cubicBezTo>
                        <a:pt x="1330" y="4118"/>
                        <a:pt x="1537" y="4063"/>
                        <a:pt x="1754" y="3940"/>
                      </a:cubicBezTo>
                      <a:cubicBezTo>
                        <a:pt x="2522" y="3539"/>
                        <a:pt x="3122" y="2839"/>
                        <a:pt x="3356" y="2005"/>
                      </a:cubicBezTo>
                      <a:cubicBezTo>
                        <a:pt x="3647" y="1003"/>
                        <a:pt x="3060" y="0"/>
                        <a:pt x="1991" y="0"/>
                      </a:cubicBezTo>
                      <a:close/>
                    </a:path>
                  </a:pathLst>
                </a:custGeom>
                <a:solidFill>
                  <a:srgbClr val="EBB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9"/>
                <p:cNvSpPr/>
                <p:nvPr/>
              </p:nvSpPr>
              <p:spPr>
                <a:xfrm>
                  <a:off x="5404506" y="2391264"/>
                  <a:ext cx="42361" cy="58064"/>
                </a:xfrm>
                <a:custGeom>
                  <a:rect b="b" l="l" r="r" t="t"/>
                  <a:pathLst>
                    <a:path extrusionOk="0" h="2470" w="1802">
                      <a:moveTo>
                        <a:pt x="1568" y="1"/>
                      </a:moveTo>
                      <a:cubicBezTo>
                        <a:pt x="1468" y="1"/>
                        <a:pt x="1368" y="101"/>
                        <a:pt x="1368" y="234"/>
                      </a:cubicBezTo>
                      <a:cubicBezTo>
                        <a:pt x="1368" y="234"/>
                        <a:pt x="1335" y="1802"/>
                        <a:pt x="167" y="2036"/>
                      </a:cubicBezTo>
                      <a:cubicBezTo>
                        <a:pt x="67" y="2069"/>
                        <a:pt x="0" y="2169"/>
                        <a:pt x="34" y="2302"/>
                      </a:cubicBezTo>
                      <a:cubicBezTo>
                        <a:pt x="34" y="2403"/>
                        <a:pt x="134" y="2469"/>
                        <a:pt x="234" y="2469"/>
                      </a:cubicBezTo>
                      <a:lnTo>
                        <a:pt x="267" y="2469"/>
                      </a:lnTo>
                      <a:cubicBezTo>
                        <a:pt x="1468" y="2202"/>
                        <a:pt x="1802" y="868"/>
                        <a:pt x="1802" y="234"/>
                      </a:cubicBezTo>
                      <a:cubicBezTo>
                        <a:pt x="1802" y="101"/>
                        <a:pt x="1702" y="1"/>
                        <a:pt x="1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9"/>
                <p:cNvSpPr/>
                <p:nvPr/>
              </p:nvSpPr>
              <p:spPr>
                <a:xfrm>
                  <a:off x="5282173" y="2155930"/>
                  <a:ext cx="239189" cy="153034"/>
                </a:xfrm>
                <a:custGeom>
                  <a:rect b="b" l="l" r="r" t="t"/>
                  <a:pathLst>
                    <a:path extrusionOk="0" h="6510" w="10175">
                      <a:moveTo>
                        <a:pt x="7514" y="1"/>
                      </a:moveTo>
                      <a:cubicBezTo>
                        <a:pt x="5514" y="1"/>
                        <a:pt x="2415" y="1353"/>
                        <a:pt x="1402" y="3107"/>
                      </a:cubicBezTo>
                      <a:cubicBezTo>
                        <a:pt x="1" y="5475"/>
                        <a:pt x="1201" y="6509"/>
                        <a:pt x="1201" y="6509"/>
                      </a:cubicBezTo>
                      <a:cubicBezTo>
                        <a:pt x="1602" y="5742"/>
                        <a:pt x="1802" y="5675"/>
                        <a:pt x="3770" y="5108"/>
                      </a:cubicBezTo>
                      <a:cubicBezTo>
                        <a:pt x="5771" y="4575"/>
                        <a:pt x="6906" y="2440"/>
                        <a:pt x="6906" y="2440"/>
                      </a:cubicBezTo>
                      <a:cubicBezTo>
                        <a:pt x="6906" y="2440"/>
                        <a:pt x="10175" y="1973"/>
                        <a:pt x="9074" y="538"/>
                      </a:cubicBezTo>
                      <a:cubicBezTo>
                        <a:pt x="8780" y="166"/>
                        <a:pt x="8214" y="1"/>
                        <a:pt x="75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9"/>
                <p:cNvSpPr/>
                <p:nvPr/>
              </p:nvSpPr>
              <p:spPr>
                <a:xfrm>
                  <a:off x="5434290" y="2168577"/>
                  <a:ext cx="166128" cy="125248"/>
                </a:xfrm>
                <a:custGeom>
                  <a:rect b="b" l="l" r="r" t="t"/>
                  <a:pathLst>
                    <a:path extrusionOk="0" h="5328" w="7067">
                      <a:moveTo>
                        <a:pt x="2603" y="0"/>
                      </a:moveTo>
                      <a:lnTo>
                        <a:pt x="1" y="2235"/>
                      </a:lnTo>
                      <a:cubicBezTo>
                        <a:pt x="1" y="2235"/>
                        <a:pt x="168" y="4437"/>
                        <a:pt x="2836" y="5237"/>
                      </a:cubicBezTo>
                      <a:cubicBezTo>
                        <a:pt x="3039" y="5299"/>
                        <a:pt x="3239" y="5328"/>
                        <a:pt x="3431" y="5328"/>
                      </a:cubicBezTo>
                      <a:cubicBezTo>
                        <a:pt x="5735" y="5328"/>
                        <a:pt x="7067" y="1201"/>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9"/>
                <p:cNvSpPr/>
                <p:nvPr/>
              </p:nvSpPr>
              <p:spPr>
                <a:xfrm>
                  <a:off x="5303353" y="2345448"/>
                  <a:ext cx="64317" cy="54467"/>
                </a:xfrm>
                <a:custGeom>
                  <a:rect b="b" l="l" r="r" t="t"/>
                  <a:pathLst>
                    <a:path extrusionOk="0" h="2317" w="2736">
                      <a:moveTo>
                        <a:pt x="1568" y="215"/>
                      </a:moveTo>
                      <a:cubicBezTo>
                        <a:pt x="2102" y="215"/>
                        <a:pt x="2502" y="649"/>
                        <a:pt x="2502" y="1149"/>
                      </a:cubicBezTo>
                      <a:cubicBezTo>
                        <a:pt x="2502" y="1739"/>
                        <a:pt x="2039" y="2128"/>
                        <a:pt x="1555" y="2128"/>
                      </a:cubicBezTo>
                      <a:cubicBezTo>
                        <a:pt x="1326" y="2128"/>
                        <a:pt x="1093" y="2042"/>
                        <a:pt x="901" y="1850"/>
                      </a:cubicBezTo>
                      <a:cubicBezTo>
                        <a:pt x="267" y="1249"/>
                        <a:pt x="701" y="215"/>
                        <a:pt x="1568" y="215"/>
                      </a:cubicBezTo>
                      <a:close/>
                      <a:moveTo>
                        <a:pt x="1564" y="0"/>
                      </a:moveTo>
                      <a:cubicBezTo>
                        <a:pt x="1273" y="0"/>
                        <a:pt x="975" y="108"/>
                        <a:pt x="734" y="349"/>
                      </a:cubicBezTo>
                      <a:cubicBezTo>
                        <a:pt x="0" y="1083"/>
                        <a:pt x="534" y="2317"/>
                        <a:pt x="1568" y="2317"/>
                      </a:cubicBezTo>
                      <a:cubicBezTo>
                        <a:pt x="2202" y="2317"/>
                        <a:pt x="2736" y="1816"/>
                        <a:pt x="2736" y="1149"/>
                      </a:cubicBezTo>
                      <a:cubicBezTo>
                        <a:pt x="2736" y="454"/>
                        <a:pt x="2163" y="0"/>
                        <a:pt x="15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9"/>
                <p:cNvSpPr/>
                <p:nvPr/>
              </p:nvSpPr>
              <p:spPr>
                <a:xfrm>
                  <a:off x="5378624" y="2326031"/>
                  <a:ext cx="64317" cy="55078"/>
                </a:xfrm>
                <a:custGeom>
                  <a:rect b="b" l="l" r="r" t="t"/>
                  <a:pathLst>
                    <a:path extrusionOk="0" h="2343" w="2736">
                      <a:moveTo>
                        <a:pt x="1568" y="207"/>
                      </a:moveTo>
                      <a:cubicBezTo>
                        <a:pt x="2102" y="207"/>
                        <a:pt x="2536" y="641"/>
                        <a:pt x="2536" y="1175"/>
                      </a:cubicBezTo>
                      <a:cubicBezTo>
                        <a:pt x="2536" y="1757"/>
                        <a:pt x="2070" y="2128"/>
                        <a:pt x="1582" y="2128"/>
                      </a:cubicBezTo>
                      <a:cubicBezTo>
                        <a:pt x="1343" y="2128"/>
                        <a:pt x="1099" y="2039"/>
                        <a:pt x="901" y="1842"/>
                      </a:cubicBezTo>
                      <a:cubicBezTo>
                        <a:pt x="301" y="1241"/>
                        <a:pt x="734" y="241"/>
                        <a:pt x="1568" y="241"/>
                      </a:cubicBezTo>
                      <a:lnTo>
                        <a:pt x="1568" y="207"/>
                      </a:lnTo>
                      <a:close/>
                      <a:moveTo>
                        <a:pt x="1545" y="0"/>
                      </a:moveTo>
                      <a:cubicBezTo>
                        <a:pt x="1260" y="0"/>
                        <a:pt x="970" y="105"/>
                        <a:pt x="734" y="341"/>
                      </a:cubicBezTo>
                      <a:cubicBezTo>
                        <a:pt x="1" y="1075"/>
                        <a:pt x="534" y="2342"/>
                        <a:pt x="1568" y="2342"/>
                      </a:cubicBezTo>
                      <a:cubicBezTo>
                        <a:pt x="2202" y="2342"/>
                        <a:pt x="2736" y="1808"/>
                        <a:pt x="2736" y="1175"/>
                      </a:cubicBezTo>
                      <a:cubicBezTo>
                        <a:pt x="2736" y="472"/>
                        <a:pt x="2151" y="0"/>
                        <a:pt x="1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9"/>
                <p:cNvSpPr/>
                <p:nvPr/>
              </p:nvSpPr>
              <p:spPr>
                <a:xfrm>
                  <a:off x="5361369" y="2354310"/>
                  <a:ext cx="32182" cy="15021"/>
                </a:xfrm>
                <a:custGeom>
                  <a:rect b="b" l="l" r="r" t="t"/>
                  <a:pathLst>
                    <a:path extrusionOk="0" h="639" w="1369">
                      <a:moveTo>
                        <a:pt x="836" y="0"/>
                      </a:moveTo>
                      <a:cubicBezTo>
                        <a:pt x="696" y="0"/>
                        <a:pt x="558" y="25"/>
                        <a:pt x="434" y="72"/>
                      </a:cubicBezTo>
                      <a:cubicBezTo>
                        <a:pt x="234" y="172"/>
                        <a:pt x="101" y="305"/>
                        <a:pt x="34" y="505"/>
                      </a:cubicBezTo>
                      <a:cubicBezTo>
                        <a:pt x="1" y="539"/>
                        <a:pt x="34" y="605"/>
                        <a:pt x="67" y="639"/>
                      </a:cubicBezTo>
                      <a:lnTo>
                        <a:pt x="101" y="639"/>
                      </a:lnTo>
                      <a:cubicBezTo>
                        <a:pt x="167" y="639"/>
                        <a:pt x="201" y="605"/>
                        <a:pt x="234" y="572"/>
                      </a:cubicBezTo>
                      <a:cubicBezTo>
                        <a:pt x="268" y="439"/>
                        <a:pt x="368" y="339"/>
                        <a:pt x="534" y="272"/>
                      </a:cubicBezTo>
                      <a:cubicBezTo>
                        <a:pt x="618" y="230"/>
                        <a:pt x="714" y="211"/>
                        <a:pt x="811" y="211"/>
                      </a:cubicBezTo>
                      <a:cubicBezTo>
                        <a:pt x="946" y="211"/>
                        <a:pt x="1085" y="247"/>
                        <a:pt x="1202" y="305"/>
                      </a:cubicBezTo>
                      <a:cubicBezTo>
                        <a:pt x="1268" y="305"/>
                        <a:pt x="1335" y="305"/>
                        <a:pt x="1335" y="239"/>
                      </a:cubicBezTo>
                      <a:cubicBezTo>
                        <a:pt x="1368" y="172"/>
                        <a:pt x="1335" y="138"/>
                        <a:pt x="1302" y="105"/>
                      </a:cubicBezTo>
                      <a:cubicBezTo>
                        <a:pt x="1159" y="34"/>
                        <a:pt x="996" y="0"/>
                        <a:pt x="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9"/>
                <p:cNvSpPr/>
                <p:nvPr/>
              </p:nvSpPr>
              <p:spPr>
                <a:xfrm>
                  <a:off x="5436640" y="2315217"/>
                  <a:ext cx="103551" cy="34509"/>
                </a:xfrm>
                <a:custGeom>
                  <a:rect b="b" l="l" r="r" t="t"/>
                  <a:pathLst>
                    <a:path extrusionOk="0" h="1468" w="4405">
                      <a:moveTo>
                        <a:pt x="4271" y="0"/>
                      </a:moveTo>
                      <a:lnTo>
                        <a:pt x="101" y="1268"/>
                      </a:lnTo>
                      <a:cubicBezTo>
                        <a:pt x="34" y="1268"/>
                        <a:pt x="1" y="1334"/>
                        <a:pt x="34" y="1401"/>
                      </a:cubicBezTo>
                      <a:cubicBezTo>
                        <a:pt x="34" y="1435"/>
                        <a:pt x="68" y="1468"/>
                        <a:pt x="134" y="1468"/>
                      </a:cubicBezTo>
                      <a:lnTo>
                        <a:pt x="168" y="1435"/>
                      </a:lnTo>
                      <a:lnTo>
                        <a:pt x="4337" y="200"/>
                      </a:lnTo>
                      <a:cubicBezTo>
                        <a:pt x="4371" y="167"/>
                        <a:pt x="4404" y="134"/>
                        <a:pt x="4404" y="67"/>
                      </a:cubicBezTo>
                      <a:cubicBezTo>
                        <a:pt x="4371" y="0"/>
                        <a:pt x="4304" y="0"/>
                        <a:pt x="42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9"/>
                <p:cNvSpPr/>
                <p:nvPr/>
              </p:nvSpPr>
              <p:spPr>
                <a:xfrm>
                  <a:off x="4906570" y="2564561"/>
                  <a:ext cx="81571" cy="130208"/>
                </a:xfrm>
                <a:custGeom>
                  <a:rect b="b" l="l" r="r" t="t"/>
                  <a:pathLst>
                    <a:path extrusionOk="0" h="5539" w="3470">
                      <a:moveTo>
                        <a:pt x="2169" y="1"/>
                      </a:moveTo>
                      <a:lnTo>
                        <a:pt x="1035" y="268"/>
                      </a:lnTo>
                      <a:cubicBezTo>
                        <a:pt x="1" y="1835"/>
                        <a:pt x="1835" y="5538"/>
                        <a:pt x="1835" y="5538"/>
                      </a:cubicBezTo>
                      <a:lnTo>
                        <a:pt x="3470" y="3637"/>
                      </a:lnTo>
                      <a:lnTo>
                        <a:pt x="2169" y="1"/>
                      </a:lnTo>
                      <a:close/>
                    </a:path>
                  </a:pathLst>
                </a:custGeom>
                <a:solidFill>
                  <a:srgbClr val="EBB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9"/>
                <p:cNvSpPr/>
                <p:nvPr/>
              </p:nvSpPr>
              <p:spPr>
                <a:xfrm>
                  <a:off x="5616214" y="2626504"/>
                  <a:ext cx="283806" cy="401320"/>
                </a:xfrm>
                <a:custGeom>
                  <a:rect b="b" l="l" r="r" t="t"/>
                  <a:pathLst>
                    <a:path extrusionOk="0" h="17072" w="12073">
                      <a:moveTo>
                        <a:pt x="3437" y="1"/>
                      </a:moveTo>
                      <a:cubicBezTo>
                        <a:pt x="3437" y="1"/>
                        <a:pt x="1068" y="3103"/>
                        <a:pt x="301" y="6639"/>
                      </a:cubicBezTo>
                      <a:cubicBezTo>
                        <a:pt x="67" y="7673"/>
                        <a:pt x="1" y="8741"/>
                        <a:pt x="134" y="9775"/>
                      </a:cubicBezTo>
                      <a:cubicBezTo>
                        <a:pt x="301" y="10909"/>
                        <a:pt x="735" y="11976"/>
                        <a:pt x="1468" y="12844"/>
                      </a:cubicBezTo>
                      <a:cubicBezTo>
                        <a:pt x="3617" y="15525"/>
                        <a:pt x="6579" y="17072"/>
                        <a:pt x="8783" y="17072"/>
                      </a:cubicBezTo>
                      <a:cubicBezTo>
                        <a:pt x="10720" y="17072"/>
                        <a:pt x="12072" y="15878"/>
                        <a:pt x="11776" y="13210"/>
                      </a:cubicBezTo>
                      <a:cubicBezTo>
                        <a:pt x="11175" y="7473"/>
                        <a:pt x="5872" y="1802"/>
                        <a:pt x="34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9"/>
                <p:cNvSpPr/>
                <p:nvPr/>
              </p:nvSpPr>
              <p:spPr>
                <a:xfrm>
                  <a:off x="5327660" y="2770793"/>
                  <a:ext cx="120782" cy="168619"/>
                </a:xfrm>
                <a:custGeom>
                  <a:rect b="b" l="l" r="r" t="t"/>
                  <a:pathLst>
                    <a:path extrusionOk="0" h="7173" w="5138">
                      <a:moveTo>
                        <a:pt x="401" y="1"/>
                      </a:moveTo>
                      <a:cubicBezTo>
                        <a:pt x="167" y="1"/>
                        <a:pt x="0" y="167"/>
                        <a:pt x="0" y="368"/>
                      </a:cubicBezTo>
                      <a:lnTo>
                        <a:pt x="0" y="6806"/>
                      </a:lnTo>
                      <a:cubicBezTo>
                        <a:pt x="0" y="7006"/>
                        <a:pt x="167" y="7173"/>
                        <a:pt x="401" y="7173"/>
                      </a:cubicBezTo>
                      <a:lnTo>
                        <a:pt x="4737" y="7173"/>
                      </a:lnTo>
                      <a:cubicBezTo>
                        <a:pt x="4971" y="7173"/>
                        <a:pt x="5137" y="7006"/>
                        <a:pt x="5137" y="6806"/>
                      </a:cubicBezTo>
                      <a:lnTo>
                        <a:pt x="5137" y="368"/>
                      </a:lnTo>
                      <a:cubicBezTo>
                        <a:pt x="5137" y="167"/>
                        <a:pt x="4971" y="1"/>
                        <a:pt x="47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9"/>
                <p:cNvSpPr/>
                <p:nvPr/>
              </p:nvSpPr>
              <p:spPr>
                <a:xfrm>
                  <a:off x="5431163" y="2793548"/>
                  <a:ext cx="66667" cy="123132"/>
                </a:xfrm>
                <a:custGeom>
                  <a:rect b="b" l="l" r="r" t="t"/>
                  <a:pathLst>
                    <a:path extrusionOk="0" h="5238" w="2836">
                      <a:moveTo>
                        <a:pt x="0" y="0"/>
                      </a:moveTo>
                      <a:lnTo>
                        <a:pt x="0" y="600"/>
                      </a:lnTo>
                      <a:lnTo>
                        <a:pt x="1735" y="600"/>
                      </a:lnTo>
                      <a:cubicBezTo>
                        <a:pt x="2002" y="600"/>
                        <a:pt x="2202" y="834"/>
                        <a:pt x="2202" y="1101"/>
                      </a:cubicBezTo>
                      <a:lnTo>
                        <a:pt x="2202" y="4136"/>
                      </a:lnTo>
                      <a:cubicBezTo>
                        <a:pt x="2202" y="4403"/>
                        <a:pt x="2002" y="4637"/>
                        <a:pt x="1735" y="4637"/>
                      </a:cubicBezTo>
                      <a:lnTo>
                        <a:pt x="0" y="4637"/>
                      </a:lnTo>
                      <a:lnTo>
                        <a:pt x="0" y="5237"/>
                      </a:lnTo>
                      <a:lnTo>
                        <a:pt x="1735" y="5237"/>
                      </a:lnTo>
                      <a:cubicBezTo>
                        <a:pt x="2335" y="5237"/>
                        <a:pt x="2836" y="4737"/>
                        <a:pt x="2836" y="4136"/>
                      </a:cubicBezTo>
                      <a:lnTo>
                        <a:pt x="2836" y="1101"/>
                      </a:lnTo>
                      <a:cubicBezTo>
                        <a:pt x="2836" y="467"/>
                        <a:pt x="2335" y="0"/>
                        <a:pt x="1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9"/>
                <p:cNvSpPr/>
                <p:nvPr/>
              </p:nvSpPr>
              <p:spPr>
                <a:xfrm>
                  <a:off x="5466448" y="2809933"/>
                  <a:ext cx="163918" cy="126353"/>
                </a:xfrm>
                <a:custGeom>
                  <a:rect b="b" l="l" r="r" t="t"/>
                  <a:pathLst>
                    <a:path extrusionOk="0" h="5375" w="6973">
                      <a:moveTo>
                        <a:pt x="2388" y="1"/>
                      </a:moveTo>
                      <a:cubicBezTo>
                        <a:pt x="2006" y="1"/>
                        <a:pt x="1" y="270"/>
                        <a:pt x="1" y="270"/>
                      </a:cubicBezTo>
                      <a:lnTo>
                        <a:pt x="1" y="3473"/>
                      </a:lnTo>
                      <a:cubicBezTo>
                        <a:pt x="1" y="3473"/>
                        <a:pt x="1844" y="4122"/>
                        <a:pt x="3327" y="4122"/>
                      </a:cubicBezTo>
                      <a:cubicBezTo>
                        <a:pt x="3889" y="4122"/>
                        <a:pt x="4398" y="4029"/>
                        <a:pt x="4737" y="3773"/>
                      </a:cubicBezTo>
                      <a:lnTo>
                        <a:pt x="6772" y="5374"/>
                      </a:lnTo>
                      <a:lnTo>
                        <a:pt x="6972" y="2339"/>
                      </a:lnTo>
                      <a:lnTo>
                        <a:pt x="4971" y="1838"/>
                      </a:lnTo>
                      <a:cubicBezTo>
                        <a:pt x="4971" y="1838"/>
                        <a:pt x="2669" y="37"/>
                        <a:pt x="2436" y="4"/>
                      </a:cubicBezTo>
                      <a:cubicBezTo>
                        <a:pt x="2425" y="2"/>
                        <a:pt x="2409" y="1"/>
                        <a:pt x="2388" y="1"/>
                      </a:cubicBezTo>
                      <a:close/>
                    </a:path>
                  </a:pathLst>
                </a:custGeom>
                <a:solidFill>
                  <a:srgbClr val="EBB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9"/>
                <p:cNvSpPr/>
                <p:nvPr/>
              </p:nvSpPr>
              <p:spPr>
                <a:xfrm>
                  <a:off x="5587982" y="2844512"/>
                  <a:ext cx="359947" cy="187049"/>
                </a:xfrm>
                <a:custGeom>
                  <a:rect b="b" l="l" r="r" t="t"/>
                  <a:pathLst>
                    <a:path extrusionOk="0" h="7957" w="15312">
                      <a:moveTo>
                        <a:pt x="701" y="0"/>
                      </a:moveTo>
                      <a:lnTo>
                        <a:pt x="1" y="3570"/>
                      </a:lnTo>
                      <a:cubicBezTo>
                        <a:pt x="1" y="3570"/>
                        <a:pt x="168" y="3736"/>
                        <a:pt x="501" y="4003"/>
                      </a:cubicBezTo>
                      <a:cubicBezTo>
                        <a:pt x="1923" y="5083"/>
                        <a:pt x="5936" y="7956"/>
                        <a:pt x="9321" y="7956"/>
                      </a:cubicBezTo>
                      <a:cubicBezTo>
                        <a:pt x="9908" y="7956"/>
                        <a:pt x="10476" y="7870"/>
                        <a:pt x="11009" y="7672"/>
                      </a:cubicBezTo>
                      <a:cubicBezTo>
                        <a:pt x="15312" y="6038"/>
                        <a:pt x="9608" y="2402"/>
                        <a:pt x="7173" y="868"/>
                      </a:cubicBezTo>
                      <a:lnTo>
                        <a:pt x="1335" y="100"/>
                      </a:lnTo>
                      <a:lnTo>
                        <a:pt x="7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9"/>
                <p:cNvSpPr/>
                <p:nvPr/>
              </p:nvSpPr>
              <p:spPr>
                <a:xfrm>
                  <a:off x="5587982" y="2844512"/>
                  <a:ext cx="31406" cy="94124"/>
                </a:xfrm>
                <a:custGeom>
                  <a:rect b="b" l="l" r="r" t="t"/>
                  <a:pathLst>
                    <a:path extrusionOk="0" h="4004" w="1336">
                      <a:moveTo>
                        <a:pt x="701" y="0"/>
                      </a:moveTo>
                      <a:lnTo>
                        <a:pt x="1" y="3570"/>
                      </a:lnTo>
                      <a:cubicBezTo>
                        <a:pt x="1" y="3570"/>
                        <a:pt x="201" y="3736"/>
                        <a:pt x="535" y="4003"/>
                      </a:cubicBezTo>
                      <a:lnTo>
                        <a:pt x="1335" y="100"/>
                      </a:lnTo>
                      <a:lnTo>
                        <a:pt x="7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9"/>
                <p:cNvSpPr/>
                <p:nvPr/>
              </p:nvSpPr>
              <p:spPr>
                <a:xfrm>
                  <a:off x="5380199" y="2697872"/>
                  <a:ext cx="15703" cy="61966"/>
                </a:xfrm>
                <a:custGeom>
                  <a:rect b="b" l="l" r="r" t="t"/>
                  <a:pathLst>
                    <a:path extrusionOk="0" h="2636" w="668">
                      <a:moveTo>
                        <a:pt x="367" y="0"/>
                      </a:moveTo>
                      <a:lnTo>
                        <a:pt x="367" y="0"/>
                      </a:lnTo>
                      <a:cubicBezTo>
                        <a:pt x="167" y="134"/>
                        <a:pt x="34" y="401"/>
                        <a:pt x="34" y="668"/>
                      </a:cubicBezTo>
                      <a:cubicBezTo>
                        <a:pt x="0" y="901"/>
                        <a:pt x="34" y="1135"/>
                        <a:pt x="134" y="1368"/>
                      </a:cubicBezTo>
                      <a:cubicBezTo>
                        <a:pt x="200" y="1568"/>
                        <a:pt x="267" y="1802"/>
                        <a:pt x="334" y="2002"/>
                      </a:cubicBezTo>
                      <a:cubicBezTo>
                        <a:pt x="401" y="2202"/>
                        <a:pt x="434" y="2402"/>
                        <a:pt x="367" y="2636"/>
                      </a:cubicBezTo>
                      <a:cubicBezTo>
                        <a:pt x="567" y="2469"/>
                        <a:pt x="667" y="2202"/>
                        <a:pt x="634" y="1935"/>
                      </a:cubicBezTo>
                      <a:cubicBezTo>
                        <a:pt x="634" y="1702"/>
                        <a:pt x="601" y="1468"/>
                        <a:pt x="534" y="1268"/>
                      </a:cubicBezTo>
                      <a:cubicBezTo>
                        <a:pt x="467" y="1068"/>
                        <a:pt x="401" y="834"/>
                        <a:pt x="334" y="634"/>
                      </a:cubicBezTo>
                      <a:cubicBezTo>
                        <a:pt x="300" y="434"/>
                        <a:pt x="300" y="201"/>
                        <a:pt x="3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9"/>
                <p:cNvSpPr/>
                <p:nvPr/>
              </p:nvSpPr>
              <p:spPr>
                <a:xfrm>
                  <a:off x="5405281" y="2697872"/>
                  <a:ext cx="15703" cy="61966"/>
                </a:xfrm>
                <a:custGeom>
                  <a:rect b="b" l="l" r="r" t="t"/>
                  <a:pathLst>
                    <a:path extrusionOk="0" h="2636" w="668">
                      <a:moveTo>
                        <a:pt x="368" y="0"/>
                      </a:moveTo>
                      <a:cubicBezTo>
                        <a:pt x="134" y="134"/>
                        <a:pt x="1" y="401"/>
                        <a:pt x="34" y="668"/>
                      </a:cubicBezTo>
                      <a:cubicBezTo>
                        <a:pt x="1" y="901"/>
                        <a:pt x="34" y="1135"/>
                        <a:pt x="101" y="1368"/>
                      </a:cubicBezTo>
                      <a:cubicBezTo>
                        <a:pt x="167" y="1568"/>
                        <a:pt x="268" y="1802"/>
                        <a:pt x="334" y="2002"/>
                      </a:cubicBezTo>
                      <a:cubicBezTo>
                        <a:pt x="401" y="2202"/>
                        <a:pt x="401" y="2402"/>
                        <a:pt x="368" y="2636"/>
                      </a:cubicBezTo>
                      <a:cubicBezTo>
                        <a:pt x="568" y="2469"/>
                        <a:pt x="668" y="2202"/>
                        <a:pt x="634" y="1935"/>
                      </a:cubicBezTo>
                      <a:cubicBezTo>
                        <a:pt x="634" y="1702"/>
                        <a:pt x="601" y="1468"/>
                        <a:pt x="534" y="1268"/>
                      </a:cubicBezTo>
                      <a:cubicBezTo>
                        <a:pt x="468" y="1068"/>
                        <a:pt x="401" y="834"/>
                        <a:pt x="334" y="634"/>
                      </a:cubicBezTo>
                      <a:cubicBezTo>
                        <a:pt x="301" y="434"/>
                        <a:pt x="301" y="201"/>
                        <a:pt x="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9"/>
                <p:cNvSpPr/>
                <p:nvPr/>
              </p:nvSpPr>
              <p:spPr>
                <a:xfrm>
                  <a:off x="5355892" y="2697872"/>
                  <a:ext cx="15703" cy="61966"/>
                </a:xfrm>
                <a:custGeom>
                  <a:rect b="b" l="l" r="r" t="t"/>
                  <a:pathLst>
                    <a:path extrusionOk="0" h="2636" w="668">
                      <a:moveTo>
                        <a:pt x="367" y="0"/>
                      </a:moveTo>
                      <a:lnTo>
                        <a:pt x="367" y="0"/>
                      </a:lnTo>
                      <a:cubicBezTo>
                        <a:pt x="134" y="134"/>
                        <a:pt x="0" y="401"/>
                        <a:pt x="0" y="668"/>
                      </a:cubicBezTo>
                      <a:cubicBezTo>
                        <a:pt x="0" y="901"/>
                        <a:pt x="34" y="1135"/>
                        <a:pt x="100" y="1368"/>
                      </a:cubicBezTo>
                      <a:cubicBezTo>
                        <a:pt x="167" y="1568"/>
                        <a:pt x="234" y="1802"/>
                        <a:pt x="300" y="2002"/>
                      </a:cubicBezTo>
                      <a:cubicBezTo>
                        <a:pt x="367" y="2202"/>
                        <a:pt x="400" y="2402"/>
                        <a:pt x="367" y="2636"/>
                      </a:cubicBezTo>
                      <a:cubicBezTo>
                        <a:pt x="567" y="2469"/>
                        <a:pt x="667" y="2202"/>
                        <a:pt x="634" y="1935"/>
                      </a:cubicBezTo>
                      <a:cubicBezTo>
                        <a:pt x="601" y="1702"/>
                        <a:pt x="567" y="1468"/>
                        <a:pt x="501" y="1268"/>
                      </a:cubicBezTo>
                      <a:cubicBezTo>
                        <a:pt x="434" y="1068"/>
                        <a:pt x="367" y="834"/>
                        <a:pt x="334" y="634"/>
                      </a:cubicBezTo>
                      <a:cubicBezTo>
                        <a:pt x="267" y="434"/>
                        <a:pt x="267" y="201"/>
                        <a:pt x="3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9"/>
                <p:cNvSpPr/>
                <p:nvPr/>
              </p:nvSpPr>
              <p:spPr>
                <a:xfrm>
                  <a:off x="5492330" y="3501617"/>
                  <a:ext cx="102751" cy="1041359"/>
                </a:xfrm>
                <a:custGeom>
                  <a:rect b="b" l="l" r="r" t="t"/>
                  <a:pathLst>
                    <a:path extrusionOk="0" h="44299" w="4371">
                      <a:moveTo>
                        <a:pt x="1235" y="1"/>
                      </a:moveTo>
                      <a:lnTo>
                        <a:pt x="0" y="44299"/>
                      </a:lnTo>
                      <a:lnTo>
                        <a:pt x="1868" y="44299"/>
                      </a:lnTo>
                      <a:lnTo>
                        <a:pt x="4370"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9"/>
                <p:cNvSpPr/>
                <p:nvPr/>
              </p:nvSpPr>
              <p:spPr>
                <a:xfrm>
                  <a:off x="5824796" y="3501617"/>
                  <a:ext cx="83922" cy="1041359"/>
                </a:xfrm>
                <a:custGeom>
                  <a:rect b="b" l="l" r="r" t="t"/>
                  <a:pathLst>
                    <a:path extrusionOk="0" h="44299" w="3570">
                      <a:moveTo>
                        <a:pt x="1" y="1"/>
                      </a:moveTo>
                      <a:lnTo>
                        <a:pt x="835" y="44299"/>
                      </a:lnTo>
                      <a:lnTo>
                        <a:pt x="2736" y="44299"/>
                      </a:lnTo>
                      <a:lnTo>
                        <a:pt x="3570"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9"/>
                <p:cNvSpPr/>
                <p:nvPr/>
              </p:nvSpPr>
              <p:spPr>
                <a:xfrm>
                  <a:off x="5486829" y="3417719"/>
                  <a:ext cx="760656" cy="112154"/>
                </a:xfrm>
                <a:custGeom>
                  <a:rect b="b" l="l" r="r" t="t"/>
                  <a:pathLst>
                    <a:path extrusionOk="0" h="4771" w="32358">
                      <a:moveTo>
                        <a:pt x="1" y="0"/>
                      </a:moveTo>
                      <a:lnTo>
                        <a:pt x="1" y="3903"/>
                      </a:lnTo>
                      <a:cubicBezTo>
                        <a:pt x="1" y="4404"/>
                        <a:pt x="401" y="4770"/>
                        <a:pt x="868" y="4770"/>
                      </a:cubicBezTo>
                      <a:lnTo>
                        <a:pt x="31490" y="4770"/>
                      </a:lnTo>
                      <a:cubicBezTo>
                        <a:pt x="31957" y="4770"/>
                        <a:pt x="32357" y="4404"/>
                        <a:pt x="32357" y="3903"/>
                      </a:cubicBezTo>
                      <a:lnTo>
                        <a:pt x="32357"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9"/>
                <p:cNvSpPr/>
                <p:nvPr/>
              </p:nvSpPr>
              <p:spPr>
                <a:xfrm>
                  <a:off x="5394303" y="3411443"/>
                  <a:ext cx="944931" cy="46286"/>
                </a:xfrm>
                <a:custGeom>
                  <a:rect b="b" l="l" r="r" t="t"/>
                  <a:pathLst>
                    <a:path extrusionOk="0" h="1969" w="40197">
                      <a:moveTo>
                        <a:pt x="1001" y="1"/>
                      </a:moveTo>
                      <a:cubicBezTo>
                        <a:pt x="468" y="1"/>
                        <a:pt x="1" y="434"/>
                        <a:pt x="1" y="968"/>
                      </a:cubicBezTo>
                      <a:cubicBezTo>
                        <a:pt x="1" y="1535"/>
                        <a:pt x="468" y="1969"/>
                        <a:pt x="1001" y="1969"/>
                      </a:cubicBezTo>
                      <a:lnTo>
                        <a:pt x="39195" y="1969"/>
                      </a:lnTo>
                      <a:cubicBezTo>
                        <a:pt x="39729" y="1969"/>
                        <a:pt x="40196" y="1535"/>
                        <a:pt x="40196" y="968"/>
                      </a:cubicBezTo>
                      <a:cubicBezTo>
                        <a:pt x="40196" y="434"/>
                        <a:pt x="39729" y="1"/>
                        <a:pt x="391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6" name="Google Shape;2456;p49"/>
              <p:cNvSpPr/>
              <p:nvPr/>
            </p:nvSpPr>
            <p:spPr>
              <a:xfrm>
                <a:off x="3245900" y="1918149"/>
                <a:ext cx="444000" cy="44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9"/>
              <p:cNvSpPr/>
              <p:nvPr/>
            </p:nvSpPr>
            <p:spPr>
              <a:xfrm>
                <a:off x="3357424" y="2425764"/>
                <a:ext cx="207474" cy="2092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8" name="Google Shape;2458;p49"/>
              <p:cNvGrpSpPr/>
              <p:nvPr/>
            </p:nvGrpSpPr>
            <p:grpSpPr>
              <a:xfrm>
                <a:off x="3364164" y="2000084"/>
                <a:ext cx="207473" cy="298450"/>
                <a:chOff x="2132500" y="2907868"/>
                <a:chExt cx="249186" cy="358455"/>
              </a:xfrm>
            </p:grpSpPr>
            <p:sp>
              <p:nvSpPr>
                <p:cNvPr id="2459" name="Google Shape;2459;p49"/>
                <p:cNvSpPr/>
                <p:nvPr/>
              </p:nvSpPr>
              <p:spPr>
                <a:xfrm>
                  <a:off x="2228573" y="3014297"/>
                  <a:ext cx="10335" cy="17010"/>
                </a:xfrm>
                <a:custGeom>
                  <a:rect b="b" l="l" r="r" t="t"/>
                  <a:pathLst>
                    <a:path extrusionOk="0" h="767" w="466">
                      <a:moveTo>
                        <a:pt x="236" y="0"/>
                      </a:moveTo>
                      <a:cubicBezTo>
                        <a:pt x="228" y="0"/>
                        <a:pt x="221" y="0"/>
                        <a:pt x="213" y="1"/>
                      </a:cubicBezTo>
                      <a:cubicBezTo>
                        <a:pt x="92" y="15"/>
                        <a:pt x="1" y="119"/>
                        <a:pt x="4" y="243"/>
                      </a:cubicBezTo>
                      <a:lnTo>
                        <a:pt x="4" y="523"/>
                      </a:lnTo>
                      <a:cubicBezTo>
                        <a:pt x="1" y="644"/>
                        <a:pt x="92" y="752"/>
                        <a:pt x="213" y="765"/>
                      </a:cubicBezTo>
                      <a:cubicBezTo>
                        <a:pt x="221" y="766"/>
                        <a:pt x="228" y="766"/>
                        <a:pt x="236" y="766"/>
                      </a:cubicBezTo>
                      <a:cubicBezTo>
                        <a:pt x="363" y="766"/>
                        <a:pt x="465" y="663"/>
                        <a:pt x="465" y="533"/>
                      </a:cubicBezTo>
                      <a:lnTo>
                        <a:pt x="465" y="230"/>
                      </a:lnTo>
                      <a:cubicBezTo>
                        <a:pt x="465" y="103"/>
                        <a:pt x="363" y="0"/>
                        <a:pt x="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9"/>
                <p:cNvSpPr/>
                <p:nvPr/>
              </p:nvSpPr>
              <p:spPr>
                <a:xfrm>
                  <a:off x="2274325" y="3014231"/>
                  <a:ext cx="10335" cy="17077"/>
                </a:xfrm>
                <a:custGeom>
                  <a:rect b="b" l="l" r="r" t="t"/>
                  <a:pathLst>
                    <a:path extrusionOk="0" h="770" w="466">
                      <a:moveTo>
                        <a:pt x="233" y="1"/>
                      </a:moveTo>
                      <a:cubicBezTo>
                        <a:pt x="105" y="1"/>
                        <a:pt x="1" y="105"/>
                        <a:pt x="1" y="233"/>
                      </a:cubicBezTo>
                      <a:lnTo>
                        <a:pt x="1" y="526"/>
                      </a:lnTo>
                      <a:cubicBezTo>
                        <a:pt x="1" y="647"/>
                        <a:pt x="92" y="751"/>
                        <a:pt x="213" y="768"/>
                      </a:cubicBezTo>
                      <a:cubicBezTo>
                        <a:pt x="221" y="769"/>
                        <a:pt x="228" y="769"/>
                        <a:pt x="236" y="769"/>
                      </a:cubicBezTo>
                      <a:cubicBezTo>
                        <a:pt x="361" y="769"/>
                        <a:pt x="465" y="666"/>
                        <a:pt x="465" y="536"/>
                      </a:cubicBezTo>
                      <a:lnTo>
                        <a:pt x="465" y="233"/>
                      </a:lnTo>
                      <a:cubicBezTo>
                        <a:pt x="465" y="105"/>
                        <a:pt x="361" y="1"/>
                        <a:pt x="2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9"/>
                <p:cNvSpPr/>
                <p:nvPr/>
              </p:nvSpPr>
              <p:spPr>
                <a:xfrm>
                  <a:off x="2238419" y="3049471"/>
                  <a:ext cx="36837" cy="23309"/>
                </a:xfrm>
                <a:custGeom>
                  <a:rect b="b" l="l" r="r" t="t"/>
                  <a:pathLst>
                    <a:path extrusionOk="0" h="1051" w="1661">
                      <a:moveTo>
                        <a:pt x="237" y="0"/>
                      </a:moveTo>
                      <a:cubicBezTo>
                        <a:pt x="105" y="0"/>
                        <a:pt x="1" y="108"/>
                        <a:pt x="1" y="239"/>
                      </a:cubicBezTo>
                      <a:cubicBezTo>
                        <a:pt x="11" y="690"/>
                        <a:pt x="378" y="1051"/>
                        <a:pt x="829" y="1051"/>
                      </a:cubicBezTo>
                      <a:cubicBezTo>
                        <a:pt x="1280" y="1051"/>
                        <a:pt x="1650" y="690"/>
                        <a:pt x="1660" y="239"/>
                      </a:cubicBezTo>
                      <a:cubicBezTo>
                        <a:pt x="1660" y="110"/>
                        <a:pt x="1556" y="4"/>
                        <a:pt x="1430" y="4"/>
                      </a:cubicBezTo>
                      <a:cubicBezTo>
                        <a:pt x="1429" y="4"/>
                        <a:pt x="1427" y="4"/>
                        <a:pt x="1425" y="4"/>
                      </a:cubicBezTo>
                      <a:cubicBezTo>
                        <a:pt x="1293" y="4"/>
                        <a:pt x="1189" y="108"/>
                        <a:pt x="1189" y="239"/>
                      </a:cubicBezTo>
                      <a:cubicBezTo>
                        <a:pt x="1189" y="435"/>
                        <a:pt x="1027" y="596"/>
                        <a:pt x="832" y="596"/>
                      </a:cubicBezTo>
                      <a:cubicBezTo>
                        <a:pt x="634" y="596"/>
                        <a:pt x="472" y="435"/>
                        <a:pt x="472" y="239"/>
                      </a:cubicBezTo>
                      <a:cubicBezTo>
                        <a:pt x="472" y="108"/>
                        <a:pt x="368" y="0"/>
                        <a:pt x="2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9"/>
                <p:cNvSpPr/>
                <p:nvPr/>
              </p:nvSpPr>
              <p:spPr>
                <a:xfrm>
                  <a:off x="2237976" y="2938140"/>
                  <a:ext cx="38256" cy="37746"/>
                </a:xfrm>
                <a:custGeom>
                  <a:rect b="b" l="l" r="r" t="t"/>
                  <a:pathLst>
                    <a:path extrusionOk="0" h="1702" w="1725">
                      <a:moveTo>
                        <a:pt x="860" y="1"/>
                      </a:moveTo>
                      <a:cubicBezTo>
                        <a:pt x="735" y="1"/>
                        <a:pt x="630" y="104"/>
                        <a:pt x="630" y="234"/>
                      </a:cubicBezTo>
                      <a:lnTo>
                        <a:pt x="630" y="621"/>
                      </a:lnTo>
                      <a:lnTo>
                        <a:pt x="257" y="621"/>
                      </a:lnTo>
                      <a:cubicBezTo>
                        <a:pt x="254" y="621"/>
                        <a:pt x="252" y="621"/>
                        <a:pt x="250" y="621"/>
                      </a:cubicBezTo>
                      <a:cubicBezTo>
                        <a:pt x="128" y="621"/>
                        <a:pt x="27" y="711"/>
                        <a:pt x="14" y="830"/>
                      </a:cubicBezTo>
                      <a:cubicBezTo>
                        <a:pt x="1" y="965"/>
                        <a:pt x="108" y="1082"/>
                        <a:pt x="243" y="1082"/>
                      </a:cubicBezTo>
                      <a:lnTo>
                        <a:pt x="630" y="1082"/>
                      </a:lnTo>
                      <a:lnTo>
                        <a:pt x="630" y="1470"/>
                      </a:lnTo>
                      <a:cubicBezTo>
                        <a:pt x="630" y="1597"/>
                        <a:pt x="734" y="1702"/>
                        <a:pt x="862" y="1702"/>
                      </a:cubicBezTo>
                      <a:lnTo>
                        <a:pt x="862" y="1698"/>
                      </a:lnTo>
                      <a:cubicBezTo>
                        <a:pt x="990" y="1698"/>
                        <a:pt x="1095" y="1594"/>
                        <a:pt x="1095" y="1466"/>
                      </a:cubicBezTo>
                      <a:lnTo>
                        <a:pt x="1095" y="1082"/>
                      </a:lnTo>
                      <a:lnTo>
                        <a:pt x="1468" y="1082"/>
                      </a:lnTo>
                      <a:cubicBezTo>
                        <a:pt x="1593" y="1082"/>
                        <a:pt x="1697" y="992"/>
                        <a:pt x="1711" y="870"/>
                      </a:cubicBezTo>
                      <a:cubicBezTo>
                        <a:pt x="1724" y="736"/>
                        <a:pt x="1616" y="618"/>
                        <a:pt x="1482" y="618"/>
                      </a:cubicBezTo>
                      <a:lnTo>
                        <a:pt x="1095" y="618"/>
                      </a:lnTo>
                      <a:lnTo>
                        <a:pt x="1095" y="244"/>
                      </a:lnTo>
                      <a:cubicBezTo>
                        <a:pt x="1098" y="123"/>
                        <a:pt x="1007" y="16"/>
                        <a:pt x="883" y="2"/>
                      </a:cubicBezTo>
                      <a:cubicBezTo>
                        <a:pt x="875" y="1"/>
                        <a:pt x="867" y="1"/>
                        <a:pt x="8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9"/>
                <p:cNvSpPr/>
                <p:nvPr/>
              </p:nvSpPr>
              <p:spPr>
                <a:xfrm>
                  <a:off x="2132500" y="2907868"/>
                  <a:ext cx="249186" cy="358455"/>
                </a:xfrm>
                <a:custGeom>
                  <a:rect b="b" l="l" r="r" t="t"/>
                  <a:pathLst>
                    <a:path extrusionOk="0" h="16163" w="11236">
                      <a:moveTo>
                        <a:pt x="8459" y="4379"/>
                      </a:moveTo>
                      <a:cubicBezTo>
                        <a:pt x="8691" y="4379"/>
                        <a:pt x="8880" y="4568"/>
                        <a:pt x="8880" y="4800"/>
                      </a:cubicBezTo>
                      <a:lnTo>
                        <a:pt x="8880" y="5302"/>
                      </a:lnTo>
                      <a:cubicBezTo>
                        <a:pt x="8880" y="5534"/>
                        <a:pt x="8691" y="5726"/>
                        <a:pt x="8456" y="5726"/>
                      </a:cubicBezTo>
                      <a:lnTo>
                        <a:pt x="8207" y="5726"/>
                      </a:lnTo>
                      <a:lnTo>
                        <a:pt x="8207" y="4379"/>
                      </a:lnTo>
                      <a:close/>
                      <a:moveTo>
                        <a:pt x="2990" y="4383"/>
                      </a:moveTo>
                      <a:lnTo>
                        <a:pt x="2990" y="5729"/>
                      </a:lnTo>
                      <a:lnTo>
                        <a:pt x="2737" y="5729"/>
                      </a:lnTo>
                      <a:cubicBezTo>
                        <a:pt x="2505" y="5729"/>
                        <a:pt x="2317" y="5537"/>
                        <a:pt x="2317" y="5305"/>
                      </a:cubicBezTo>
                      <a:lnTo>
                        <a:pt x="2317" y="4804"/>
                      </a:lnTo>
                      <a:cubicBezTo>
                        <a:pt x="2317" y="4571"/>
                        <a:pt x="2505" y="4383"/>
                        <a:pt x="2737" y="4383"/>
                      </a:cubicBezTo>
                      <a:close/>
                      <a:moveTo>
                        <a:pt x="7746" y="4383"/>
                      </a:moveTo>
                      <a:lnTo>
                        <a:pt x="7746" y="6412"/>
                      </a:lnTo>
                      <a:cubicBezTo>
                        <a:pt x="7742" y="7496"/>
                        <a:pt x="6864" y="8375"/>
                        <a:pt x="5780" y="8378"/>
                      </a:cubicBezTo>
                      <a:lnTo>
                        <a:pt x="5410" y="8378"/>
                      </a:lnTo>
                      <a:cubicBezTo>
                        <a:pt x="4329" y="8378"/>
                        <a:pt x="3454" y="7503"/>
                        <a:pt x="3454" y="6422"/>
                      </a:cubicBezTo>
                      <a:lnTo>
                        <a:pt x="3454" y="4383"/>
                      </a:lnTo>
                      <a:close/>
                      <a:moveTo>
                        <a:pt x="6776" y="8640"/>
                      </a:moveTo>
                      <a:lnTo>
                        <a:pt x="6776" y="9364"/>
                      </a:lnTo>
                      <a:lnTo>
                        <a:pt x="5618" y="10229"/>
                      </a:lnTo>
                      <a:lnTo>
                        <a:pt x="4464" y="9364"/>
                      </a:lnTo>
                      <a:lnTo>
                        <a:pt x="4464" y="8640"/>
                      </a:lnTo>
                      <a:cubicBezTo>
                        <a:pt x="4770" y="8772"/>
                        <a:pt x="5103" y="8842"/>
                        <a:pt x="5437" y="8842"/>
                      </a:cubicBezTo>
                      <a:lnTo>
                        <a:pt x="5803" y="8842"/>
                      </a:lnTo>
                      <a:cubicBezTo>
                        <a:pt x="6137" y="8842"/>
                        <a:pt x="6470" y="8772"/>
                        <a:pt x="6776" y="8640"/>
                      </a:cubicBezTo>
                      <a:close/>
                      <a:moveTo>
                        <a:pt x="2179" y="12242"/>
                      </a:moveTo>
                      <a:cubicBezTo>
                        <a:pt x="2317" y="12242"/>
                        <a:pt x="2431" y="12356"/>
                        <a:pt x="2431" y="12494"/>
                      </a:cubicBezTo>
                      <a:cubicBezTo>
                        <a:pt x="2431" y="12647"/>
                        <a:pt x="2306" y="12747"/>
                        <a:pt x="2176" y="12747"/>
                      </a:cubicBezTo>
                      <a:cubicBezTo>
                        <a:pt x="2113" y="12747"/>
                        <a:pt x="2049" y="12724"/>
                        <a:pt x="1997" y="12673"/>
                      </a:cubicBezTo>
                      <a:cubicBezTo>
                        <a:pt x="1839" y="12514"/>
                        <a:pt x="1953" y="12242"/>
                        <a:pt x="2179" y="12242"/>
                      </a:cubicBezTo>
                      <a:close/>
                      <a:moveTo>
                        <a:pt x="3956" y="1"/>
                      </a:moveTo>
                      <a:cubicBezTo>
                        <a:pt x="3649" y="4"/>
                        <a:pt x="3357" y="128"/>
                        <a:pt x="3148" y="347"/>
                      </a:cubicBezTo>
                      <a:lnTo>
                        <a:pt x="2737" y="778"/>
                      </a:lnTo>
                      <a:cubicBezTo>
                        <a:pt x="2522" y="1004"/>
                        <a:pt x="2401" y="1306"/>
                        <a:pt x="2401" y="1620"/>
                      </a:cubicBezTo>
                      <a:lnTo>
                        <a:pt x="2401" y="3999"/>
                      </a:lnTo>
                      <a:cubicBezTo>
                        <a:pt x="2067" y="4144"/>
                        <a:pt x="1849" y="4474"/>
                        <a:pt x="1852" y="4837"/>
                      </a:cubicBezTo>
                      <a:lnTo>
                        <a:pt x="1852" y="5335"/>
                      </a:lnTo>
                      <a:cubicBezTo>
                        <a:pt x="1852" y="5830"/>
                        <a:pt x="2256" y="6231"/>
                        <a:pt x="2747" y="6231"/>
                      </a:cubicBezTo>
                      <a:lnTo>
                        <a:pt x="2990" y="6231"/>
                      </a:lnTo>
                      <a:lnTo>
                        <a:pt x="2990" y="6439"/>
                      </a:lnTo>
                      <a:cubicBezTo>
                        <a:pt x="2993" y="7213"/>
                        <a:pt x="3367" y="7944"/>
                        <a:pt x="3999" y="8395"/>
                      </a:cubicBezTo>
                      <a:lnTo>
                        <a:pt x="3999" y="9320"/>
                      </a:lnTo>
                      <a:lnTo>
                        <a:pt x="1078" y="10239"/>
                      </a:lnTo>
                      <a:cubicBezTo>
                        <a:pt x="435" y="10448"/>
                        <a:pt x="1" y="11047"/>
                        <a:pt x="1" y="11720"/>
                      </a:cubicBezTo>
                      <a:lnTo>
                        <a:pt x="1" y="11969"/>
                      </a:lnTo>
                      <a:cubicBezTo>
                        <a:pt x="1" y="12090"/>
                        <a:pt x="92" y="12198"/>
                        <a:pt x="213" y="12212"/>
                      </a:cubicBezTo>
                      <a:cubicBezTo>
                        <a:pt x="219" y="12212"/>
                        <a:pt x="225" y="12212"/>
                        <a:pt x="231" y="12212"/>
                      </a:cubicBezTo>
                      <a:cubicBezTo>
                        <a:pt x="358" y="12212"/>
                        <a:pt x="465" y="12111"/>
                        <a:pt x="465" y="11979"/>
                      </a:cubicBezTo>
                      <a:lnTo>
                        <a:pt x="465" y="11717"/>
                      </a:lnTo>
                      <a:cubicBezTo>
                        <a:pt x="465" y="11252"/>
                        <a:pt x="765" y="10842"/>
                        <a:pt x="1206" y="10697"/>
                      </a:cubicBezTo>
                      <a:lnTo>
                        <a:pt x="1936" y="10468"/>
                      </a:lnTo>
                      <a:lnTo>
                        <a:pt x="1936" y="11824"/>
                      </a:lnTo>
                      <a:cubicBezTo>
                        <a:pt x="1610" y="11939"/>
                        <a:pt x="1411" y="12272"/>
                        <a:pt x="1468" y="12615"/>
                      </a:cubicBezTo>
                      <a:cubicBezTo>
                        <a:pt x="1526" y="12955"/>
                        <a:pt x="1822" y="13208"/>
                        <a:pt x="2168" y="13208"/>
                      </a:cubicBezTo>
                      <a:cubicBezTo>
                        <a:pt x="2515" y="13208"/>
                        <a:pt x="2811" y="12955"/>
                        <a:pt x="2869" y="12615"/>
                      </a:cubicBezTo>
                      <a:cubicBezTo>
                        <a:pt x="2926" y="12272"/>
                        <a:pt x="2727" y="11939"/>
                        <a:pt x="2401" y="11824"/>
                      </a:cubicBezTo>
                      <a:lnTo>
                        <a:pt x="2401" y="10323"/>
                      </a:lnTo>
                      <a:lnTo>
                        <a:pt x="4148" y="9765"/>
                      </a:lnTo>
                      <a:lnTo>
                        <a:pt x="5164" y="10539"/>
                      </a:lnTo>
                      <a:lnTo>
                        <a:pt x="4057" y="11333"/>
                      </a:lnTo>
                      <a:cubicBezTo>
                        <a:pt x="3993" y="11377"/>
                        <a:pt x="3956" y="11451"/>
                        <a:pt x="3956" y="11525"/>
                      </a:cubicBezTo>
                      <a:lnTo>
                        <a:pt x="3956" y="15698"/>
                      </a:lnTo>
                      <a:lnTo>
                        <a:pt x="2401" y="15698"/>
                      </a:lnTo>
                      <a:lnTo>
                        <a:pt x="2401" y="14473"/>
                      </a:lnTo>
                      <a:cubicBezTo>
                        <a:pt x="2404" y="14359"/>
                        <a:pt x="2327" y="14261"/>
                        <a:pt x="2216" y="14234"/>
                      </a:cubicBezTo>
                      <a:cubicBezTo>
                        <a:pt x="2201" y="14232"/>
                        <a:pt x="2186" y="14230"/>
                        <a:pt x="2172" y="14230"/>
                      </a:cubicBezTo>
                      <a:cubicBezTo>
                        <a:pt x="2045" y="14230"/>
                        <a:pt x="1936" y="14334"/>
                        <a:pt x="1936" y="14467"/>
                      </a:cubicBezTo>
                      <a:lnTo>
                        <a:pt x="1936" y="15698"/>
                      </a:lnTo>
                      <a:lnTo>
                        <a:pt x="465" y="15698"/>
                      </a:lnTo>
                      <a:lnTo>
                        <a:pt x="465" y="13093"/>
                      </a:lnTo>
                      <a:cubicBezTo>
                        <a:pt x="469" y="12972"/>
                        <a:pt x="378" y="12868"/>
                        <a:pt x="253" y="12851"/>
                      </a:cubicBezTo>
                      <a:cubicBezTo>
                        <a:pt x="246" y="12850"/>
                        <a:pt x="238" y="12850"/>
                        <a:pt x="231" y="12850"/>
                      </a:cubicBezTo>
                      <a:cubicBezTo>
                        <a:pt x="106" y="12850"/>
                        <a:pt x="1" y="12953"/>
                        <a:pt x="1" y="13080"/>
                      </a:cubicBezTo>
                      <a:lnTo>
                        <a:pt x="1" y="15927"/>
                      </a:lnTo>
                      <a:cubicBezTo>
                        <a:pt x="1" y="16059"/>
                        <a:pt x="105" y="16163"/>
                        <a:pt x="237" y="16163"/>
                      </a:cubicBezTo>
                      <a:lnTo>
                        <a:pt x="7052" y="16163"/>
                      </a:lnTo>
                      <a:cubicBezTo>
                        <a:pt x="7052" y="16163"/>
                        <a:pt x="7288" y="16055"/>
                        <a:pt x="7288" y="15924"/>
                      </a:cubicBezTo>
                      <a:cubicBezTo>
                        <a:pt x="7291" y="15800"/>
                        <a:pt x="7187" y="15698"/>
                        <a:pt x="7064" y="15698"/>
                      </a:cubicBezTo>
                      <a:cubicBezTo>
                        <a:pt x="7060" y="15698"/>
                        <a:pt x="7056" y="15698"/>
                        <a:pt x="7052" y="15698"/>
                      </a:cubicBezTo>
                      <a:lnTo>
                        <a:pt x="4461" y="15698"/>
                      </a:lnTo>
                      <a:lnTo>
                        <a:pt x="4461" y="11639"/>
                      </a:lnTo>
                      <a:lnTo>
                        <a:pt x="7035" y="9755"/>
                      </a:lnTo>
                      <a:lnTo>
                        <a:pt x="8291" y="10155"/>
                      </a:lnTo>
                      <a:lnTo>
                        <a:pt x="8291" y="10811"/>
                      </a:lnTo>
                      <a:cubicBezTo>
                        <a:pt x="8291" y="10811"/>
                        <a:pt x="7332" y="11417"/>
                        <a:pt x="7321" y="12006"/>
                      </a:cubicBezTo>
                      <a:lnTo>
                        <a:pt x="7321" y="12986"/>
                      </a:lnTo>
                      <a:cubicBezTo>
                        <a:pt x="7328" y="13115"/>
                        <a:pt x="7433" y="13218"/>
                        <a:pt x="7561" y="13218"/>
                      </a:cubicBezTo>
                      <a:cubicBezTo>
                        <a:pt x="7563" y="13218"/>
                        <a:pt x="7565" y="13218"/>
                        <a:pt x="7567" y="13218"/>
                      </a:cubicBezTo>
                      <a:lnTo>
                        <a:pt x="8059" y="13218"/>
                      </a:lnTo>
                      <a:cubicBezTo>
                        <a:pt x="8061" y="13218"/>
                        <a:pt x="8063" y="13218"/>
                        <a:pt x="8065" y="13218"/>
                      </a:cubicBezTo>
                      <a:cubicBezTo>
                        <a:pt x="8193" y="13218"/>
                        <a:pt x="8297" y="13115"/>
                        <a:pt x="8294" y="12986"/>
                      </a:cubicBezTo>
                      <a:cubicBezTo>
                        <a:pt x="8294" y="12854"/>
                        <a:pt x="8059" y="12713"/>
                        <a:pt x="8059" y="12713"/>
                      </a:cubicBezTo>
                      <a:lnTo>
                        <a:pt x="7826" y="12713"/>
                      </a:lnTo>
                      <a:lnTo>
                        <a:pt x="7826" y="12006"/>
                      </a:lnTo>
                      <a:cubicBezTo>
                        <a:pt x="7810" y="11600"/>
                        <a:pt x="8133" y="11262"/>
                        <a:pt x="8535" y="11262"/>
                      </a:cubicBezTo>
                      <a:cubicBezTo>
                        <a:pt x="8539" y="11262"/>
                        <a:pt x="8543" y="11262"/>
                        <a:pt x="8547" y="11262"/>
                      </a:cubicBezTo>
                      <a:cubicBezTo>
                        <a:pt x="8961" y="11266"/>
                        <a:pt x="9294" y="11596"/>
                        <a:pt x="9301" y="12006"/>
                      </a:cubicBezTo>
                      <a:lnTo>
                        <a:pt x="9301" y="12753"/>
                      </a:lnTo>
                      <a:lnTo>
                        <a:pt x="9082" y="12753"/>
                      </a:lnTo>
                      <a:cubicBezTo>
                        <a:pt x="8957" y="12753"/>
                        <a:pt x="8853" y="12844"/>
                        <a:pt x="8839" y="12965"/>
                      </a:cubicBezTo>
                      <a:cubicBezTo>
                        <a:pt x="8826" y="13100"/>
                        <a:pt x="8934" y="13218"/>
                        <a:pt x="9072" y="13218"/>
                      </a:cubicBezTo>
                      <a:lnTo>
                        <a:pt x="9526" y="13218"/>
                      </a:lnTo>
                      <a:cubicBezTo>
                        <a:pt x="9657" y="13218"/>
                        <a:pt x="9762" y="13110"/>
                        <a:pt x="9762" y="12979"/>
                      </a:cubicBezTo>
                      <a:lnTo>
                        <a:pt x="9762" y="12026"/>
                      </a:lnTo>
                      <a:cubicBezTo>
                        <a:pt x="9758" y="11458"/>
                        <a:pt x="9354" y="10970"/>
                        <a:pt x="8796" y="10862"/>
                      </a:cubicBezTo>
                      <a:lnTo>
                        <a:pt x="8796" y="10317"/>
                      </a:lnTo>
                      <a:lnTo>
                        <a:pt x="10011" y="10700"/>
                      </a:lnTo>
                      <a:cubicBezTo>
                        <a:pt x="10465" y="10842"/>
                        <a:pt x="10775" y="11262"/>
                        <a:pt x="10771" y="11737"/>
                      </a:cubicBezTo>
                      <a:lnTo>
                        <a:pt x="10771" y="15698"/>
                      </a:lnTo>
                      <a:lnTo>
                        <a:pt x="9341" y="15698"/>
                      </a:lnTo>
                      <a:lnTo>
                        <a:pt x="9341" y="14473"/>
                      </a:lnTo>
                      <a:cubicBezTo>
                        <a:pt x="9344" y="14359"/>
                        <a:pt x="9267" y="14261"/>
                        <a:pt x="9156" y="14234"/>
                      </a:cubicBezTo>
                      <a:cubicBezTo>
                        <a:pt x="9141" y="14232"/>
                        <a:pt x="9127" y="14230"/>
                        <a:pt x="9112" y="14230"/>
                      </a:cubicBezTo>
                      <a:cubicBezTo>
                        <a:pt x="8985" y="14230"/>
                        <a:pt x="8877" y="14334"/>
                        <a:pt x="8880" y="14467"/>
                      </a:cubicBezTo>
                      <a:lnTo>
                        <a:pt x="8880" y="15698"/>
                      </a:lnTo>
                      <a:lnTo>
                        <a:pt x="8082" y="15698"/>
                      </a:lnTo>
                      <a:cubicBezTo>
                        <a:pt x="8082" y="15698"/>
                        <a:pt x="7847" y="15796"/>
                        <a:pt x="7847" y="15924"/>
                      </a:cubicBezTo>
                      <a:cubicBezTo>
                        <a:pt x="7847" y="16055"/>
                        <a:pt x="7954" y="16163"/>
                        <a:pt x="8082" y="16163"/>
                      </a:cubicBezTo>
                      <a:lnTo>
                        <a:pt x="11000" y="16163"/>
                      </a:lnTo>
                      <a:cubicBezTo>
                        <a:pt x="11128" y="16163"/>
                        <a:pt x="11236" y="16055"/>
                        <a:pt x="11236" y="15924"/>
                      </a:cubicBezTo>
                      <a:lnTo>
                        <a:pt x="11236" y="11727"/>
                      </a:lnTo>
                      <a:cubicBezTo>
                        <a:pt x="11236" y="11044"/>
                        <a:pt x="10795" y="10441"/>
                        <a:pt x="10142" y="10236"/>
                      </a:cubicBezTo>
                      <a:lnTo>
                        <a:pt x="7241" y="9317"/>
                      </a:lnTo>
                      <a:lnTo>
                        <a:pt x="7241" y="8395"/>
                      </a:lnTo>
                      <a:cubicBezTo>
                        <a:pt x="7870" y="7944"/>
                        <a:pt x="8247" y="7213"/>
                        <a:pt x="8250" y="6439"/>
                      </a:cubicBezTo>
                      <a:lnTo>
                        <a:pt x="8250" y="6231"/>
                      </a:lnTo>
                      <a:lnTo>
                        <a:pt x="8489" y="6231"/>
                      </a:lnTo>
                      <a:cubicBezTo>
                        <a:pt x="8984" y="6231"/>
                        <a:pt x="9385" y="5830"/>
                        <a:pt x="9385" y="5335"/>
                      </a:cubicBezTo>
                      <a:lnTo>
                        <a:pt x="9385" y="4841"/>
                      </a:lnTo>
                      <a:cubicBezTo>
                        <a:pt x="9378" y="4467"/>
                        <a:pt x="9146" y="4134"/>
                        <a:pt x="8796" y="4006"/>
                      </a:cubicBezTo>
                      <a:lnTo>
                        <a:pt x="8796" y="2727"/>
                      </a:lnTo>
                      <a:cubicBezTo>
                        <a:pt x="8796" y="2602"/>
                        <a:pt x="8705" y="2498"/>
                        <a:pt x="8584" y="2485"/>
                      </a:cubicBezTo>
                      <a:cubicBezTo>
                        <a:pt x="8576" y="2484"/>
                        <a:pt x="8568" y="2483"/>
                        <a:pt x="8561" y="2483"/>
                      </a:cubicBezTo>
                      <a:cubicBezTo>
                        <a:pt x="8436" y="2483"/>
                        <a:pt x="8331" y="2586"/>
                        <a:pt x="8331" y="2713"/>
                      </a:cubicBezTo>
                      <a:lnTo>
                        <a:pt x="8331" y="3918"/>
                      </a:lnTo>
                      <a:lnTo>
                        <a:pt x="2906" y="3918"/>
                      </a:lnTo>
                      <a:lnTo>
                        <a:pt x="2906" y="1603"/>
                      </a:lnTo>
                      <a:cubicBezTo>
                        <a:pt x="2906" y="1414"/>
                        <a:pt x="2980" y="1232"/>
                        <a:pt x="3114" y="1098"/>
                      </a:cubicBezTo>
                      <a:lnTo>
                        <a:pt x="3542" y="670"/>
                      </a:lnTo>
                      <a:cubicBezTo>
                        <a:pt x="3674" y="542"/>
                        <a:pt x="3850" y="465"/>
                        <a:pt x="4035" y="465"/>
                      </a:cubicBezTo>
                      <a:cubicBezTo>
                        <a:pt x="4039" y="465"/>
                        <a:pt x="4043" y="465"/>
                        <a:pt x="4047" y="465"/>
                      </a:cubicBezTo>
                      <a:lnTo>
                        <a:pt x="7224" y="465"/>
                      </a:lnTo>
                      <a:cubicBezTo>
                        <a:pt x="7409" y="465"/>
                        <a:pt x="7584" y="536"/>
                        <a:pt x="7715" y="667"/>
                      </a:cubicBezTo>
                      <a:lnTo>
                        <a:pt x="8260" y="1212"/>
                      </a:lnTo>
                      <a:cubicBezTo>
                        <a:pt x="8308" y="1259"/>
                        <a:pt x="8335" y="1323"/>
                        <a:pt x="8335" y="1387"/>
                      </a:cubicBezTo>
                      <a:lnTo>
                        <a:pt x="8335" y="1720"/>
                      </a:lnTo>
                      <a:cubicBezTo>
                        <a:pt x="8335" y="1744"/>
                        <a:pt x="8345" y="1768"/>
                        <a:pt x="8361" y="1784"/>
                      </a:cubicBezTo>
                      <a:cubicBezTo>
                        <a:pt x="8429" y="1849"/>
                        <a:pt x="8500" y="1876"/>
                        <a:pt x="8565" y="1876"/>
                      </a:cubicBezTo>
                      <a:cubicBezTo>
                        <a:pt x="8692" y="1876"/>
                        <a:pt x="8796" y="1772"/>
                        <a:pt x="8796" y="1643"/>
                      </a:cubicBezTo>
                      <a:lnTo>
                        <a:pt x="8796" y="1572"/>
                      </a:lnTo>
                      <a:cubicBezTo>
                        <a:pt x="8799" y="1266"/>
                        <a:pt x="8674" y="970"/>
                        <a:pt x="8459" y="755"/>
                      </a:cubicBezTo>
                      <a:lnTo>
                        <a:pt x="8042" y="337"/>
                      </a:lnTo>
                      <a:cubicBezTo>
                        <a:pt x="7823" y="122"/>
                        <a:pt x="7530" y="4"/>
                        <a:pt x="7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4" name="Google Shape;2464;p49"/>
              <p:cNvSpPr/>
              <p:nvPr/>
            </p:nvSpPr>
            <p:spPr>
              <a:xfrm>
                <a:off x="4084100" y="1918149"/>
                <a:ext cx="444000" cy="44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9"/>
              <p:cNvSpPr/>
              <p:nvPr/>
            </p:nvSpPr>
            <p:spPr>
              <a:xfrm>
                <a:off x="4084100" y="2968074"/>
                <a:ext cx="444000" cy="44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9"/>
              <p:cNvSpPr/>
              <p:nvPr/>
            </p:nvSpPr>
            <p:spPr>
              <a:xfrm>
                <a:off x="3245900" y="2968074"/>
                <a:ext cx="444000" cy="444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7" name="Google Shape;2467;p49"/>
              <p:cNvGrpSpPr/>
              <p:nvPr/>
            </p:nvGrpSpPr>
            <p:grpSpPr>
              <a:xfrm>
                <a:off x="4183396" y="2000465"/>
                <a:ext cx="245220" cy="279475"/>
                <a:chOff x="6083510" y="4249362"/>
                <a:chExt cx="314344" cy="358255"/>
              </a:xfrm>
            </p:grpSpPr>
            <p:sp>
              <p:nvSpPr>
                <p:cNvPr id="2468" name="Google Shape;2468;p49"/>
                <p:cNvSpPr/>
                <p:nvPr/>
              </p:nvSpPr>
              <p:spPr>
                <a:xfrm>
                  <a:off x="6116200" y="4357899"/>
                  <a:ext cx="32645" cy="32645"/>
                </a:xfrm>
                <a:custGeom>
                  <a:rect b="b" l="l" r="r" t="t"/>
                  <a:pathLst>
                    <a:path extrusionOk="0" h="1472" w="1472">
                      <a:moveTo>
                        <a:pt x="966" y="506"/>
                      </a:moveTo>
                      <a:lnTo>
                        <a:pt x="966" y="1011"/>
                      </a:lnTo>
                      <a:lnTo>
                        <a:pt x="461" y="1011"/>
                      </a:lnTo>
                      <a:lnTo>
                        <a:pt x="461" y="506"/>
                      </a:lnTo>
                      <a:close/>
                      <a:moveTo>
                        <a:pt x="236" y="1"/>
                      </a:moveTo>
                      <a:cubicBezTo>
                        <a:pt x="105" y="1"/>
                        <a:pt x="0" y="105"/>
                        <a:pt x="0" y="236"/>
                      </a:cubicBezTo>
                      <a:lnTo>
                        <a:pt x="0" y="1236"/>
                      </a:lnTo>
                      <a:cubicBezTo>
                        <a:pt x="0" y="1367"/>
                        <a:pt x="105" y="1472"/>
                        <a:pt x="236" y="1472"/>
                      </a:cubicBezTo>
                      <a:lnTo>
                        <a:pt x="1236" y="1472"/>
                      </a:lnTo>
                      <a:cubicBezTo>
                        <a:pt x="1367" y="1472"/>
                        <a:pt x="1471" y="1367"/>
                        <a:pt x="1471" y="1236"/>
                      </a:cubicBezTo>
                      <a:lnTo>
                        <a:pt x="1471" y="236"/>
                      </a:lnTo>
                      <a:cubicBezTo>
                        <a:pt x="1471"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9"/>
                <p:cNvSpPr/>
                <p:nvPr/>
              </p:nvSpPr>
              <p:spPr>
                <a:xfrm>
                  <a:off x="6159113" y="4357899"/>
                  <a:ext cx="32645" cy="32645"/>
                </a:xfrm>
                <a:custGeom>
                  <a:rect b="b" l="l" r="r" t="t"/>
                  <a:pathLst>
                    <a:path extrusionOk="0" h="1472" w="1472">
                      <a:moveTo>
                        <a:pt x="1010" y="506"/>
                      </a:moveTo>
                      <a:lnTo>
                        <a:pt x="1010" y="1011"/>
                      </a:lnTo>
                      <a:lnTo>
                        <a:pt x="506" y="1011"/>
                      </a:lnTo>
                      <a:lnTo>
                        <a:pt x="506" y="506"/>
                      </a:lnTo>
                      <a:close/>
                      <a:moveTo>
                        <a:pt x="236" y="1"/>
                      </a:moveTo>
                      <a:cubicBezTo>
                        <a:pt x="105" y="1"/>
                        <a:pt x="1" y="105"/>
                        <a:pt x="1" y="236"/>
                      </a:cubicBezTo>
                      <a:lnTo>
                        <a:pt x="1" y="1236"/>
                      </a:lnTo>
                      <a:cubicBezTo>
                        <a:pt x="1" y="1367"/>
                        <a:pt x="108" y="1472"/>
                        <a:pt x="240" y="1472"/>
                      </a:cubicBezTo>
                      <a:lnTo>
                        <a:pt x="1236" y="1472"/>
                      </a:lnTo>
                      <a:cubicBezTo>
                        <a:pt x="1367" y="1472"/>
                        <a:pt x="1472" y="1367"/>
                        <a:pt x="1472" y="1236"/>
                      </a:cubicBezTo>
                      <a:lnTo>
                        <a:pt x="1472" y="236"/>
                      </a:lnTo>
                      <a:cubicBezTo>
                        <a:pt x="1472"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9"/>
                <p:cNvSpPr/>
                <p:nvPr/>
              </p:nvSpPr>
              <p:spPr>
                <a:xfrm>
                  <a:off x="6202936" y="4357899"/>
                  <a:ext cx="32712" cy="32645"/>
                </a:xfrm>
                <a:custGeom>
                  <a:rect b="b" l="l" r="r" t="t"/>
                  <a:pathLst>
                    <a:path extrusionOk="0" h="1472" w="1475">
                      <a:moveTo>
                        <a:pt x="970" y="506"/>
                      </a:moveTo>
                      <a:lnTo>
                        <a:pt x="970" y="1011"/>
                      </a:lnTo>
                      <a:lnTo>
                        <a:pt x="465" y="1011"/>
                      </a:lnTo>
                      <a:lnTo>
                        <a:pt x="465" y="506"/>
                      </a:lnTo>
                      <a:close/>
                      <a:moveTo>
                        <a:pt x="239" y="1"/>
                      </a:moveTo>
                      <a:cubicBezTo>
                        <a:pt x="108" y="1"/>
                        <a:pt x="0" y="105"/>
                        <a:pt x="0" y="236"/>
                      </a:cubicBezTo>
                      <a:lnTo>
                        <a:pt x="0" y="1236"/>
                      </a:lnTo>
                      <a:cubicBezTo>
                        <a:pt x="0" y="1367"/>
                        <a:pt x="108" y="1472"/>
                        <a:pt x="239" y="1472"/>
                      </a:cubicBezTo>
                      <a:lnTo>
                        <a:pt x="1239" y="1472"/>
                      </a:lnTo>
                      <a:cubicBezTo>
                        <a:pt x="1367" y="1472"/>
                        <a:pt x="1475" y="1367"/>
                        <a:pt x="1475" y="1236"/>
                      </a:cubicBezTo>
                      <a:lnTo>
                        <a:pt x="1475" y="236"/>
                      </a:lnTo>
                      <a:cubicBezTo>
                        <a:pt x="1475" y="105"/>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9"/>
                <p:cNvSpPr/>
                <p:nvPr/>
              </p:nvSpPr>
              <p:spPr>
                <a:xfrm>
                  <a:off x="6245849" y="4357899"/>
                  <a:ext cx="32712" cy="32645"/>
                </a:xfrm>
                <a:custGeom>
                  <a:rect b="b" l="l" r="r" t="t"/>
                  <a:pathLst>
                    <a:path extrusionOk="0" h="1472" w="1475">
                      <a:moveTo>
                        <a:pt x="1010" y="506"/>
                      </a:moveTo>
                      <a:lnTo>
                        <a:pt x="1010" y="1011"/>
                      </a:lnTo>
                      <a:lnTo>
                        <a:pt x="506" y="1011"/>
                      </a:lnTo>
                      <a:lnTo>
                        <a:pt x="506" y="506"/>
                      </a:lnTo>
                      <a:close/>
                      <a:moveTo>
                        <a:pt x="240" y="1"/>
                      </a:moveTo>
                      <a:cubicBezTo>
                        <a:pt x="108" y="1"/>
                        <a:pt x="1" y="105"/>
                        <a:pt x="1" y="236"/>
                      </a:cubicBezTo>
                      <a:lnTo>
                        <a:pt x="1" y="1236"/>
                      </a:lnTo>
                      <a:cubicBezTo>
                        <a:pt x="1" y="1367"/>
                        <a:pt x="108" y="1472"/>
                        <a:pt x="240" y="1472"/>
                      </a:cubicBezTo>
                      <a:lnTo>
                        <a:pt x="1239" y="1472"/>
                      </a:lnTo>
                      <a:cubicBezTo>
                        <a:pt x="1367" y="1472"/>
                        <a:pt x="1475" y="1367"/>
                        <a:pt x="1475" y="1236"/>
                      </a:cubicBezTo>
                      <a:lnTo>
                        <a:pt x="1475" y="236"/>
                      </a:lnTo>
                      <a:cubicBezTo>
                        <a:pt x="1475" y="105"/>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9"/>
                <p:cNvSpPr/>
                <p:nvPr/>
              </p:nvSpPr>
              <p:spPr>
                <a:xfrm>
                  <a:off x="6116200" y="4401722"/>
                  <a:ext cx="32645" cy="32712"/>
                </a:xfrm>
                <a:custGeom>
                  <a:rect b="b" l="l" r="r" t="t"/>
                  <a:pathLst>
                    <a:path extrusionOk="0" h="1475" w="1472">
                      <a:moveTo>
                        <a:pt x="966" y="465"/>
                      </a:moveTo>
                      <a:lnTo>
                        <a:pt x="966" y="970"/>
                      </a:lnTo>
                      <a:lnTo>
                        <a:pt x="461" y="970"/>
                      </a:lnTo>
                      <a:lnTo>
                        <a:pt x="461" y="465"/>
                      </a:lnTo>
                      <a:close/>
                      <a:moveTo>
                        <a:pt x="236" y="1"/>
                      </a:moveTo>
                      <a:cubicBezTo>
                        <a:pt x="105" y="1"/>
                        <a:pt x="0" y="108"/>
                        <a:pt x="0" y="239"/>
                      </a:cubicBezTo>
                      <a:lnTo>
                        <a:pt x="0" y="1236"/>
                      </a:lnTo>
                      <a:cubicBezTo>
                        <a:pt x="0" y="1367"/>
                        <a:pt x="105" y="1475"/>
                        <a:pt x="236" y="1475"/>
                      </a:cubicBezTo>
                      <a:lnTo>
                        <a:pt x="1236" y="1475"/>
                      </a:lnTo>
                      <a:cubicBezTo>
                        <a:pt x="1367" y="1475"/>
                        <a:pt x="1471" y="1367"/>
                        <a:pt x="1471" y="1236"/>
                      </a:cubicBezTo>
                      <a:lnTo>
                        <a:pt x="1471" y="239"/>
                      </a:lnTo>
                      <a:cubicBezTo>
                        <a:pt x="1471" y="108"/>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9"/>
                <p:cNvSpPr/>
                <p:nvPr/>
              </p:nvSpPr>
              <p:spPr>
                <a:xfrm>
                  <a:off x="6202936" y="4401722"/>
                  <a:ext cx="32712" cy="32712"/>
                </a:xfrm>
                <a:custGeom>
                  <a:rect b="b" l="l" r="r" t="t"/>
                  <a:pathLst>
                    <a:path extrusionOk="0" h="1475" w="1475">
                      <a:moveTo>
                        <a:pt x="970" y="465"/>
                      </a:moveTo>
                      <a:lnTo>
                        <a:pt x="970" y="970"/>
                      </a:lnTo>
                      <a:lnTo>
                        <a:pt x="465" y="970"/>
                      </a:lnTo>
                      <a:lnTo>
                        <a:pt x="465" y="465"/>
                      </a:lnTo>
                      <a:close/>
                      <a:moveTo>
                        <a:pt x="239" y="1"/>
                      </a:moveTo>
                      <a:cubicBezTo>
                        <a:pt x="108" y="1"/>
                        <a:pt x="0" y="108"/>
                        <a:pt x="0" y="239"/>
                      </a:cubicBezTo>
                      <a:lnTo>
                        <a:pt x="0" y="1236"/>
                      </a:lnTo>
                      <a:cubicBezTo>
                        <a:pt x="0" y="1367"/>
                        <a:pt x="108" y="1475"/>
                        <a:pt x="239" y="1475"/>
                      </a:cubicBezTo>
                      <a:lnTo>
                        <a:pt x="1239" y="1475"/>
                      </a:lnTo>
                      <a:cubicBezTo>
                        <a:pt x="1367" y="1475"/>
                        <a:pt x="1475" y="1367"/>
                        <a:pt x="1475" y="1236"/>
                      </a:cubicBezTo>
                      <a:lnTo>
                        <a:pt x="1475" y="239"/>
                      </a:lnTo>
                      <a:cubicBezTo>
                        <a:pt x="1475" y="108"/>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9"/>
                <p:cNvSpPr/>
                <p:nvPr/>
              </p:nvSpPr>
              <p:spPr>
                <a:xfrm>
                  <a:off x="6245849" y="4401722"/>
                  <a:ext cx="32712" cy="32712"/>
                </a:xfrm>
                <a:custGeom>
                  <a:rect b="b" l="l" r="r" t="t"/>
                  <a:pathLst>
                    <a:path extrusionOk="0" h="1475" w="1475">
                      <a:moveTo>
                        <a:pt x="1010" y="465"/>
                      </a:moveTo>
                      <a:lnTo>
                        <a:pt x="1010" y="970"/>
                      </a:lnTo>
                      <a:lnTo>
                        <a:pt x="506" y="970"/>
                      </a:lnTo>
                      <a:lnTo>
                        <a:pt x="506" y="465"/>
                      </a:lnTo>
                      <a:close/>
                      <a:moveTo>
                        <a:pt x="240" y="1"/>
                      </a:moveTo>
                      <a:cubicBezTo>
                        <a:pt x="108" y="1"/>
                        <a:pt x="1" y="108"/>
                        <a:pt x="1" y="239"/>
                      </a:cubicBezTo>
                      <a:lnTo>
                        <a:pt x="1" y="1236"/>
                      </a:lnTo>
                      <a:cubicBezTo>
                        <a:pt x="1" y="1367"/>
                        <a:pt x="108" y="1475"/>
                        <a:pt x="240" y="1475"/>
                      </a:cubicBezTo>
                      <a:lnTo>
                        <a:pt x="1239" y="1475"/>
                      </a:lnTo>
                      <a:cubicBezTo>
                        <a:pt x="1367" y="1475"/>
                        <a:pt x="1475" y="1367"/>
                        <a:pt x="1475" y="1236"/>
                      </a:cubicBezTo>
                      <a:lnTo>
                        <a:pt x="1475" y="239"/>
                      </a:lnTo>
                      <a:cubicBezTo>
                        <a:pt x="1475" y="108"/>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9"/>
                <p:cNvSpPr/>
                <p:nvPr/>
              </p:nvSpPr>
              <p:spPr>
                <a:xfrm>
                  <a:off x="6116200" y="4444635"/>
                  <a:ext cx="32645" cy="32734"/>
                </a:xfrm>
                <a:custGeom>
                  <a:rect b="b" l="l" r="r" t="t"/>
                  <a:pathLst>
                    <a:path extrusionOk="0" h="1476" w="1472">
                      <a:moveTo>
                        <a:pt x="966" y="506"/>
                      </a:moveTo>
                      <a:lnTo>
                        <a:pt x="966" y="1011"/>
                      </a:lnTo>
                      <a:lnTo>
                        <a:pt x="461" y="1011"/>
                      </a:lnTo>
                      <a:lnTo>
                        <a:pt x="461" y="506"/>
                      </a:lnTo>
                      <a:close/>
                      <a:moveTo>
                        <a:pt x="236" y="1"/>
                      </a:moveTo>
                      <a:cubicBezTo>
                        <a:pt x="105" y="1"/>
                        <a:pt x="0" y="109"/>
                        <a:pt x="0" y="240"/>
                      </a:cubicBezTo>
                      <a:lnTo>
                        <a:pt x="0" y="1236"/>
                      </a:lnTo>
                      <a:cubicBezTo>
                        <a:pt x="0" y="1367"/>
                        <a:pt x="105" y="1475"/>
                        <a:pt x="236" y="1475"/>
                      </a:cubicBezTo>
                      <a:lnTo>
                        <a:pt x="1236" y="1475"/>
                      </a:lnTo>
                      <a:cubicBezTo>
                        <a:pt x="1367" y="1475"/>
                        <a:pt x="1471" y="1367"/>
                        <a:pt x="1471" y="1236"/>
                      </a:cubicBezTo>
                      <a:lnTo>
                        <a:pt x="1471" y="240"/>
                      </a:lnTo>
                      <a:cubicBezTo>
                        <a:pt x="1471" y="109"/>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9"/>
                <p:cNvSpPr/>
                <p:nvPr/>
              </p:nvSpPr>
              <p:spPr>
                <a:xfrm>
                  <a:off x="6159113" y="4444635"/>
                  <a:ext cx="32645" cy="32734"/>
                </a:xfrm>
                <a:custGeom>
                  <a:rect b="b" l="l" r="r" t="t"/>
                  <a:pathLst>
                    <a:path extrusionOk="0" h="1476" w="1472">
                      <a:moveTo>
                        <a:pt x="1010" y="506"/>
                      </a:moveTo>
                      <a:lnTo>
                        <a:pt x="1010" y="1011"/>
                      </a:lnTo>
                      <a:lnTo>
                        <a:pt x="506" y="1011"/>
                      </a:lnTo>
                      <a:lnTo>
                        <a:pt x="506" y="506"/>
                      </a:lnTo>
                      <a:close/>
                      <a:moveTo>
                        <a:pt x="236" y="1"/>
                      </a:moveTo>
                      <a:cubicBezTo>
                        <a:pt x="105" y="1"/>
                        <a:pt x="1" y="109"/>
                        <a:pt x="1" y="240"/>
                      </a:cubicBezTo>
                      <a:lnTo>
                        <a:pt x="1" y="1236"/>
                      </a:lnTo>
                      <a:cubicBezTo>
                        <a:pt x="1" y="1367"/>
                        <a:pt x="105" y="1475"/>
                        <a:pt x="236" y="1475"/>
                      </a:cubicBezTo>
                      <a:lnTo>
                        <a:pt x="1236" y="1475"/>
                      </a:lnTo>
                      <a:cubicBezTo>
                        <a:pt x="1367" y="1475"/>
                        <a:pt x="1472" y="1367"/>
                        <a:pt x="1472" y="1236"/>
                      </a:cubicBezTo>
                      <a:lnTo>
                        <a:pt x="1472" y="240"/>
                      </a:lnTo>
                      <a:cubicBezTo>
                        <a:pt x="1472" y="109"/>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9"/>
                <p:cNvSpPr/>
                <p:nvPr/>
              </p:nvSpPr>
              <p:spPr>
                <a:xfrm>
                  <a:off x="6202936" y="4444635"/>
                  <a:ext cx="32712" cy="32734"/>
                </a:xfrm>
                <a:custGeom>
                  <a:rect b="b" l="l" r="r" t="t"/>
                  <a:pathLst>
                    <a:path extrusionOk="0" h="1476" w="1475">
                      <a:moveTo>
                        <a:pt x="970" y="506"/>
                      </a:moveTo>
                      <a:lnTo>
                        <a:pt x="970" y="1011"/>
                      </a:lnTo>
                      <a:lnTo>
                        <a:pt x="465" y="1011"/>
                      </a:lnTo>
                      <a:lnTo>
                        <a:pt x="465" y="506"/>
                      </a:lnTo>
                      <a:close/>
                      <a:moveTo>
                        <a:pt x="239" y="1"/>
                      </a:moveTo>
                      <a:cubicBezTo>
                        <a:pt x="108" y="1"/>
                        <a:pt x="0" y="109"/>
                        <a:pt x="0" y="240"/>
                      </a:cubicBezTo>
                      <a:lnTo>
                        <a:pt x="0" y="1236"/>
                      </a:lnTo>
                      <a:cubicBezTo>
                        <a:pt x="0" y="1367"/>
                        <a:pt x="108" y="1475"/>
                        <a:pt x="239" y="1475"/>
                      </a:cubicBezTo>
                      <a:lnTo>
                        <a:pt x="1239" y="1475"/>
                      </a:lnTo>
                      <a:cubicBezTo>
                        <a:pt x="1367" y="1475"/>
                        <a:pt x="1475" y="1367"/>
                        <a:pt x="1475" y="1236"/>
                      </a:cubicBezTo>
                      <a:lnTo>
                        <a:pt x="1475" y="240"/>
                      </a:lnTo>
                      <a:cubicBezTo>
                        <a:pt x="1475" y="109"/>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9"/>
                <p:cNvSpPr/>
                <p:nvPr/>
              </p:nvSpPr>
              <p:spPr>
                <a:xfrm>
                  <a:off x="6116200" y="4488525"/>
                  <a:ext cx="32645" cy="32645"/>
                </a:xfrm>
                <a:custGeom>
                  <a:rect b="b" l="l" r="r" t="t"/>
                  <a:pathLst>
                    <a:path extrusionOk="0" h="1472" w="1472">
                      <a:moveTo>
                        <a:pt x="966" y="506"/>
                      </a:moveTo>
                      <a:lnTo>
                        <a:pt x="966" y="1011"/>
                      </a:lnTo>
                      <a:lnTo>
                        <a:pt x="461" y="1011"/>
                      </a:lnTo>
                      <a:lnTo>
                        <a:pt x="461" y="506"/>
                      </a:lnTo>
                      <a:close/>
                      <a:moveTo>
                        <a:pt x="236" y="1"/>
                      </a:moveTo>
                      <a:cubicBezTo>
                        <a:pt x="105" y="1"/>
                        <a:pt x="0" y="105"/>
                        <a:pt x="0" y="236"/>
                      </a:cubicBezTo>
                      <a:lnTo>
                        <a:pt x="0" y="1236"/>
                      </a:lnTo>
                      <a:cubicBezTo>
                        <a:pt x="0" y="1367"/>
                        <a:pt x="105" y="1472"/>
                        <a:pt x="236" y="1472"/>
                      </a:cubicBezTo>
                      <a:lnTo>
                        <a:pt x="1236" y="1472"/>
                      </a:lnTo>
                      <a:cubicBezTo>
                        <a:pt x="1367" y="1472"/>
                        <a:pt x="1471" y="1367"/>
                        <a:pt x="1471" y="1236"/>
                      </a:cubicBezTo>
                      <a:lnTo>
                        <a:pt x="1471" y="236"/>
                      </a:lnTo>
                      <a:cubicBezTo>
                        <a:pt x="1471"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9"/>
                <p:cNvSpPr/>
                <p:nvPr/>
              </p:nvSpPr>
              <p:spPr>
                <a:xfrm>
                  <a:off x="6159113" y="4488525"/>
                  <a:ext cx="32645" cy="32645"/>
                </a:xfrm>
                <a:custGeom>
                  <a:rect b="b" l="l" r="r" t="t"/>
                  <a:pathLst>
                    <a:path extrusionOk="0" h="1472" w="1472">
                      <a:moveTo>
                        <a:pt x="1010" y="506"/>
                      </a:moveTo>
                      <a:lnTo>
                        <a:pt x="1010" y="1011"/>
                      </a:lnTo>
                      <a:lnTo>
                        <a:pt x="506" y="1011"/>
                      </a:lnTo>
                      <a:lnTo>
                        <a:pt x="506" y="506"/>
                      </a:lnTo>
                      <a:close/>
                      <a:moveTo>
                        <a:pt x="236" y="1"/>
                      </a:moveTo>
                      <a:cubicBezTo>
                        <a:pt x="105" y="1"/>
                        <a:pt x="1" y="105"/>
                        <a:pt x="1" y="236"/>
                      </a:cubicBezTo>
                      <a:lnTo>
                        <a:pt x="1" y="1236"/>
                      </a:lnTo>
                      <a:cubicBezTo>
                        <a:pt x="1" y="1367"/>
                        <a:pt x="105" y="1472"/>
                        <a:pt x="236" y="1472"/>
                      </a:cubicBezTo>
                      <a:lnTo>
                        <a:pt x="1236" y="1472"/>
                      </a:lnTo>
                      <a:cubicBezTo>
                        <a:pt x="1367" y="1472"/>
                        <a:pt x="1472" y="1367"/>
                        <a:pt x="1472" y="1236"/>
                      </a:cubicBezTo>
                      <a:lnTo>
                        <a:pt x="1472" y="236"/>
                      </a:lnTo>
                      <a:cubicBezTo>
                        <a:pt x="1472"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9"/>
                <p:cNvSpPr/>
                <p:nvPr/>
              </p:nvSpPr>
              <p:spPr>
                <a:xfrm>
                  <a:off x="6202936" y="4488525"/>
                  <a:ext cx="32712" cy="32645"/>
                </a:xfrm>
                <a:custGeom>
                  <a:rect b="b" l="l" r="r" t="t"/>
                  <a:pathLst>
                    <a:path extrusionOk="0" h="1472" w="1475">
                      <a:moveTo>
                        <a:pt x="970" y="506"/>
                      </a:moveTo>
                      <a:lnTo>
                        <a:pt x="970" y="1011"/>
                      </a:lnTo>
                      <a:lnTo>
                        <a:pt x="465" y="1011"/>
                      </a:lnTo>
                      <a:lnTo>
                        <a:pt x="465" y="506"/>
                      </a:lnTo>
                      <a:close/>
                      <a:moveTo>
                        <a:pt x="239" y="1"/>
                      </a:moveTo>
                      <a:cubicBezTo>
                        <a:pt x="108" y="1"/>
                        <a:pt x="0" y="105"/>
                        <a:pt x="0" y="236"/>
                      </a:cubicBezTo>
                      <a:lnTo>
                        <a:pt x="0" y="1236"/>
                      </a:lnTo>
                      <a:cubicBezTo>
                        <a:pt x="0" y="1367"/>
                        <a:pt x="108" y="1472"/>
                        <a:pt x="239" y="1472"/>
                      </a:cubicBezTo>
                      <a:lnTo>
                        <a:pt x="1239" y="1472"/>
                      </a:lnTo>
                      <a:cubicBezTo>
                        <a:pt x="1367" y="1472"/>
                        <a:pt x="1475" y="1367"/>
                        <a:pt x="1475" y="1236"/>
                      </a:cubicBezTo>
                      <a:lnTo>
                        <a:pt x="1475" y="236"/>
                      </a:lnTo>
                      <a:cubicBezTo>
                        <a:pt x="1475" y="105"/>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9"/>
                <p:cNvSpPr/>
                <p:nvPr/>
              </p:nvSpPr>
              <p:spPr>
                <a:xfrm>
                  <a:off x="6245849" y="4444635"/>
                  <a:ext cx="32712" cy="32734"/>
                </a:xfrm>
                <a:custGeom>
                  <a:rect b="b" l="l" r="r" t="t"/>
                  <a:pathLst>
                    <a:path extrusionOk="0" h="1476" w="1475">
                      <a:moveTo>
                        <a:pt x="1010" y="506"/>
                      </a:moveTo>
                      <a:lnTo>
                        <a:pt x="1010" y="1011"/>
                      </a:lnTo>
                      <a:lnTo>
                        <a:pt x="506" y="1011"/>
                      </a:lnTo>
                      <a:lnTo>
                        <a:pt x="506" y="506"/>
                      </a:lnTo>
                      <a:close/>
                      <a:moveTo>
                        <a:pt x="240" y="1"/>
                      </a:moveTo>
                      <a:cubicBezTo>
                        <a:pt x="108" y="1"/>
                        <a:pt x="1" y="109"/>
                        <a:pt x="1" y="240"/>
                      </a:cubicBezTo>
                      <a:lnTo>
                        <a:pt x="1" y="1236"/>
                      </a:lnTo>
                      <a:cubicBezTo>
                        <a:pt x="1" y="1367"/>
                        <a:pt x="108" y="1475"/>
                        <a:pt x="240" y="1475"/>
                      </a:cubicBezTo>
                      <a:lnTo>
                        <a:pt x="1239" y="1475"/>
                      </a:lnTo>
                      <a:cubicBezTo>
                        <a:pt x="1367" y="1475"/>
                        <a:pt x="1475" y="1367"/>
                        <a:pt x="1475" y="1236"/>
                      </a:cubicBezTo>
                      <a:lnTo>
                        <a:pt x="1475" y="240"/>
                      </a:lnTo>
                      <a:cubicBezTo>
                        <a:pt x="1475" y="109"/>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9"/>
                <p:cNvSpPr/>
                <p:nvPr/>
              </p:nvSpPr>
              <p:spPr>
                <a:xfrm>
                  <a:off x="6289739" y="4357899"/>
                  <a:ext cx="32645" cy="32645"/>
                </a:xfrm>
                <a:custGeom>
                  <a:rect b="b" l="l" r="r" t="t"/>
                  <a:pathLst>
                    <a:path extrusionOk="0" h="1472" w="1472">
                      <a:moveTo>
                        <a:pt x="967" y="506"/>
                      </a:moveTo>
                      <a:lnTo>
                        <a:pt x="967" y="1011"/>
                      </a:lnTo>
                      <a:lnTo>
                        <a:pt x="462" y="1011"/>
                      </a:lnTo>
                      <a:lnTo>
                        <a:pt x="462" y="506"/>
                      </a:lnTo>
                      <a:close/>
                      <a:moveTo>
                        <a:pt x="236" y="1"/>
                      </a:moveTo>
                      <a:cubicBezTo>
                        <a:pt x="105" y="1"/>
                        <a:pt x="1" y="105"/>
                        <a:pt x="1" y="236"/>
                      </a:cubicBezTo>
                      <a:lnTo>
                        <a:pt x="1" y="1236"/>
                      </a:lnTo>
                      <a:cubicBezTo>
                        <a:pt x="1" y="1367"/>
                        <a:pt x="105" y="1472"/>
                        <a:pt x="236" y="1472"/>
                      </a:cubicBezTo>
                      <a:lnTo>
                        <a:pt x="1236" y="1472"/>
                      </a:lnTo>
                      <a:cubicBezTo>
                        <a:pt x="1367" y="1472"/>
                        <a:pt x="1472" y="1367"/>
                        <a:pt x="1472" y="1236"/>
                      </a:cubicBezTo>
                      <a:lnTo>
                        <a:pt x="1472" y="240"/>
                      </a:lnTo>
                      <a:cubicBezTo>
                        <a:pt x="1472"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9"/>
                <p:cNvSpPr/>
                <p:nvPr/>
              </p:nvSpPr>
              <p:spPr>
                <a:xfrm>
                  <a:off x="6289739" y="4443748"/>
                  <a:ext cx="32645" cy="32645"/>
                </a:xfrm>
                <a:custGeom>
                  <a:rect b="b" l="l" r="r" t="t"/>
                  <a:pathLst>
                    <a:path extrusionOk="0" h="1472" w="1472">
                      <a:moveTo>
                        <a:pt x="967" y="505"/>
                      </a:moveTo>
                      <a:lnTo>
                        <a:pt x="967" y="1010"/>
                      </a:lnTo>
                      <a:lnTo>
                        <a:pt x="462" y="1010"/>
                      </a:lnTo>
                      <a:lnTo>
                        <a:pt x="462" y="505"/>
                      </a:lnTo>
                      <a:close/>
                      <a:moveTo>
                        <a:pt x="236" y="0"/>
                      </a:moveTo>
                      <a:cubicBezTo>
                        <a:pt x="105" y="0"/>
                        <a:pt x="1" y="105"/>
                        <a:pt x="1" y="236"/>
                      </a:cubicBezTo>
                      <a:lnTo>
                        <a:pt x="1" y="1236"/>
                      </a:lnTo>
                      <a:cubicBezTo>
                        <a:pt x="1" y="1367"/>
                        <a:pt x="105" y="1471"/>
                        <a:pt x="236" y="1471"/>
                      </a:cubicBezTo>
                      <a:lnTo>
                        <a:pt x="1236" y="1471"/>
                      </a:lnTo>
                      <a:cubicBezTo>
                        <a:pt x="1367" y="1471"/>
                        <a:pt x="1472" y="1367"/>
                        <a:pt x="1472" y="1236"/>
                      </a:cubicBezTo>
                      <a:lnTo>
                        <a:pt x="1472" y="236"/>
                      </a:lnTo>
                      <a:cubicBezTo>
                        <a:pt x="1472" y="105"/>
                        <a:pt x="1367" y="0"/>
                        <a:pt x="1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9"/>
                <p:cNvSpPr/>
                <p:nvPr/>
              </p:nvSpPr>
              <p:spPr>
                <a:xfrm>
                  <a:off x="6159113" y="4401722"/>
                  <a:ext cx="32645" cy="32712"/>
                </a:xfrm>
                <a:custGeom>
                  <a:rect b="b" l="l" r="r" t="t"/>
                  <a:pathLst>
                    <a:path extrusionOk="0" h="1475" w="1472">
                      <a:moveTo>
                        <a:pt x="1010" y="465"/>
                      </a:moveTo>
                      <a:lnTo>
                        <a:pt x="1010" y="970"/>
                      </a:lnTo>
                      <a:lnTo>
                        <a:pt x="506" y="970"/>
                      </a:lnTo>
                      <a:lnTo>
                        <a:pt x="506" y="465"/>
                      </a:lnTo>
                      <a:close/>
                      <a:moveTo>
                        <a:pt x="236" y="1"/>
                      </a:moveTo>
                      <a:cubicBezTo>
                        <a:pt x="105" y="1"/>
                        <a:pt x="1" y="108"/>
                        <a:pt x="1" y="239"/>
                      </a:cubicBezTo>
                      <a:lnTo>
                        <a:pt x="1" y="1236"/>
                      </a:lnTo>
                      <a:cubicBezTo>
                        <a:pt x="1" y="1367"/>
                        <a:pt x="105" y="1475"/>
                        <a:pt x="236" y="1475"/>
                      </a:cubicBezTo>
                      <a:lnTo>
                        <a:pt x="1236" y="1475"/>
                      </a:lnTo>
                      <a:cubicBezTo>
                        <a:pt x="1367" y="1475"/>
                        <a:pt x="1472" y="1367"/>
                        <a:pt x="1472" y="1236"/>
                      </a:cubicBezTo>
                      <a:lnTo>
                        <a:pt x="1472" y="239"/>
                      </a:lnTo>
                      <a:cubicBezTo>
                        <a:pt x="1472" y="108"/>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9"/>
                <p:cNvSpPr/>
                <p:nvPr/>
              </p:nvSpPr>
              <p:spPr>
                <a:xfrm>
                  <a:off x="6287765" y="4403429"/>
                  <a:ext cx="42315" cy="28587"/>
                </a:xfrm>
                <a:custGeom>
                  <a:rect b="b" l="l" r="r" t="t"/>
                  <a:pathLst>
                    <a:path extrusionOk="0" h="1289" w="1908">
                      <a:moveTo>
                        <a:pt x="1567" y="0"/>
                      </a:moveTo>
                      <a:cubicBezTo>
                        <a:pt x="1513" y="0"/>
                        <a:pt x="1457" y="21"/>
                        <a:pt x="1406" y="68"/>
                      </a:cubicBezTo>
                      <a:lnTo>
                        <a:pt x="743" y="708"/>
                      </a:lnTo>
                      <a:lnTo>
                        <a:pt x="504" y="422"/>
                      </a:lnTo>
                      <a:cubicBezTo>
                        <a:pt x="452" y="365"/>
                        <a:pt x="391" y="341"/>
                        <a:pt x="332" y="341"/>
                      </a:cubicBezTo>
                      <a:cubicBezTo>
                        <a:pt x="158" y="341"/>
                        <a:pt x="0" y="549"/>
                        <a:pt x="144" y="728"/>
                      </a:cubicBezTo>
                      <a:lnTo>
                        <a:pt x="544" y="1206"/>
                      </a:lnTo>
                      <a:cubicBezTo>
                        <a:pt x="591" y="1261"/>
                        <a:pt x="657" y="1289"/>
                        <a:pt x="724" y="1289"/>
                      </a:cubicBezTo>
                      <a:cubicBezTo>
                        <a:pt x="783" y="1289"/>
                        <a:pt x="843" y="1267"/>
                        <a:pt x="891" y="1223"/>
                      </a:cubicBezTo>
                      <a:lnTo>
                        <a:pt x="1736" y="412"/>
                      </a:lnTo>
                      <a:cubicBezTo>
                        <a:pt x="1908" y="239"/>
                        <a:pt x="1752" y="0"/>
                        <a:pt x="1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9"/>
                <p:cNvSpPr/>
                <p:nvPr/>
              </p:nvSpPr>
              <p:spPr>
                <a:xfrm>
                  <a:off x="6083510" y="4249362"/>
                  <a:ext cx="314344" cy="358255"/>
                </a:xfrm>
                <a:custGeom>
                  <a:rect b="b" l="l" r="r" t="t"/>
                  <a:pathLst>
                    <a:path extrusionOk="0" h="16154" w="14174">
                      <a:moveTo>
                        <a:pt x="3198" y="476"/>
                      </a:moveTo>
                      <a:cubicBezTo>
                        <a:pt x="3332" y="482"/>
                        <a:pt x="3440" y="590"/>
                        <a:pt x="3450" y="725"/>
                      </a:cubicBezTo>
                      <a:lnTo>
                        <a:pt x="3450" y="980"/>
                      </a:lnTo>
                      <a:lnTo>
                        <a:pt x="2945" y="980"/>
                      </a:lnTo>
                      <a:lnTo>
                        <a:pt x="2945" y="725"/>
                      </a:lnTo>
                      <a:cubicBezTo>
                        <a:pt x="2949" y="587"/>
                        <a:pt x="3060" y="476"/>
                        <a:pt x="3198" y="476"/>
                      </a:cubicBezTo>
                      <a:close/>
                      <a:moveTo>
                        <a:pt x="9047" y="476"/>
                      </a:moveTo>
                      <a:cubicBezTo>
                        <a:pt x="9182" y="482"/>
                        <a:pt x="9290" y="590"/>
                        <a:pt x="9300" y="725"/>
                      </a:cubicBezTo>
                      <a:lnTo>
                        <a:pt x="9300" y="980"/>
                      </a:lnTo>
                      <a:lnTo>
                        <a:pt x="8795" y="980"/>
                      </a:lnTo>
                      <a:lnTo>
                        <a:pt x="8795" y="725"/>
                      </a:lnTo>
                      <a:cubicBezTo>
                        <a:pt x="8795" y="587"/>
                        <a:pt x="8909" y="476"/>
                        <a:pt x="9047" y="476"/>
                      </a:cubicBezTo>
                      <a:close/>
                      <a:moveTo>
                        <a:pt x="11740" y="3421"/>
                      </a:moveTo>
                      <a:lnTo>
                        <a:pt x="11740" y="3925"/>
                      </a:lnTo>
                      <a:lnTo>
                        <a:pt x="465" y="3925"/>
                      </a:lnTo>
                      <a:lnTo>
                        <a:pt x="465" y="3421"/>
                      </a:lnTo>
                      <a:close/>
                      <a:moveTo>
                        <a:pt x="8795" y="13225"/>
                      </a:moveTo>
                      <a:cubicBezTo>
                        <a:pt x="8778" y="13393"/>
                        <a:pt x="8778" y="13562"/>
                        <a:pt x="8795" y="13730"/>
                      </a:cubicBezTo>
                      <a:lnTo>
                        <a:pt x="465" y="13730"/>
                      </a:lnTo>
                      <a:lnTo>
                        <a:pt x="465" y="13225"/>
                      </a:lnTo>
                      <a:close/>
                      <a:moveTo>
                        <a:pt x="9047" y="1"/>
                      </a:moveTo>
                      <a:cubicBezTo>
                        <a:pt x="8650" y="4"/>
                        <a:pt x="8330" y="327"/>
                        <a:pt x="8330" y="725"/>
                      </a:cubicBezTo>
                      <a:lnTo>
                        <a:pt x="8330" y="980"/>
                      </a:lnTo>
                      <a:lnTo>
                        <a:pt x="6634" y="980"/>
                      </a:lnTo>
                      <a:cubicBezTo>
                        <a:pt x="6632" y="980"/>
                        <a:pt x="6629" y="980"/>
                        <a:pt x="6627" y="980"/>
                      </a:cubicBezTo>
                      <a:cubicBezTo>
                        <a:pt x="6516" y="980"/>
                        <a:pt x="6421" y="1057"/>
                        <a:pt x="6395" y="1166"/>
                      </a:cubicBezTo>
                      <a:cubicBezTo>
                        <a:pt x="6365" y="1310"/>
                        <a:pt x="6479" y="1445"/>
                        <a:pt x="6627" y="1445"/>
                      </a:cubicBezTo>
                      <a:lnTo>
                        <a:pt x="9300" y="1445"/>
                      </a:lnTo>
                      <a:lnTo>
                        <a:pt x="9300" y="1906"/>
                      </a:lnTo>
                      <a:cubicBezTo>
                        <a:pt x="9300" y="1953"/>
                        <a:pt x="9263" y="1990"/>
                        <a:pt x="9216" y="1990"/>
                      </a:cubicBezTo>
                      <a:lnTo>
                        <a:pt x="8509" y="1990"/>
                      </a:lnTo>
                      <a:cubicBezTo>
                        <a:pt x="8485" y="1990"/>
                        <a:pt x="8462" y="2000"/>
                        <a:pt x="8445" y="2017"/>
                      </a:cubicBezTo>
                      <a:cubicBezTo>
                        <a:pt x="8253" y="2216"/>
                        <a:pt x="8391" y="2455"/>
                        <a:pt x="8586" y="2455"/>
                      </a:cubicBezTo>
                      <a:lnTo>
                        <a:pt x="9515" y="2455"/>
                      </a:lnTo>
                      <a:cubicBezTo>
                        <a:pt x="9653" y="2455"/>
                        <a:pt x="9761" y="2344"/>
                        <a:pt x="9761" y="2209"/>
                      </a:cubicBezTo>
                      <a:lnTo>
                        <a:pt x="9761" y="1485"/>
                      </a:lnTo>
                      <a:lnTo>
                        <a:pt x="11030" y="1485"/>
                      </a:lnTo>
                      <a:cubicBezTo>
                        <a:pt x="11420" y="1485"/>
                        <a:pt x="11740" y="1805"/>
                        <a:pt x="11740" y="2195"/>
                      </a:cubicBezTo>
                      <a:lnTo>
                        <a:pt x="11740" y="2960"/>
                      </a:lnTo>
                      <a:lnTo>
                        <a:pt x="465" y="2960"/>
                      </a:lnTo>
                      <a:lnTo>
                        <a:pt x="465" y="2195"/>
                      </a:lnTo>
                      <a:cubicBezTo>
                        <a:pt x="461" y="1805"/>
                        <a:pt x="781" y="1485"/>
                        <a:pt x="1175" y="1485"/>
                      </a:cubicBezTo>
                      <a:lnTo>
                        <a:pt x="3410" y="1485"/>
                      </a:lnTo>
                      <a:lnTo>
                        <a:pt x="3410" y="1748"/>
                      </a:lnTo>
                      <a:cubicBezTo>
                        <a:pt x="3406" y="1882"/>
                        <a:pt x="3299" y="1990"/>
                        <a:pt x="3164" y="1990"/>
                      </a:cubicBezTo>
                      <a:lnTo>
                        <a:pt x="2706" y="1990"/>
                      </a:lnTo>
                      <a:cubicBezTo>
                        <a:pt x="2704" y="1990"/>
                        <a:pt x="2702" y="1990"/>
                        <a:pt x="2700" y="1990"/>
                      </a:cubicBezTo>
                      <a:cubicBezTo>
                        <a:pt x="2581" y="1990"/>
                        <a:pt x="2477" y="2083"/>
                        <a:pt x="2464" y="2202"/>
                      </a:cubicBezTo>
                      <a:cubicBezTo>
                        <a:pt x="2450" y="2337"/>
                        <a:pt x="2558" y="2455"/>
                        <a:pt x="2696" y="2455"/>
                      </a:cubicBezTo>
                      <a:lnTo>
                        <a:pt x="3191" y="2455"/>
                      </a:lnTo>
                      <a:cubicBezTo>
                        <a:pt x="3591" y="2455"/>
                        <a:pt x="3911" y="2132"/>
                        <a:pt x="3915" y="1734"/>
                      </a:cubicBezTo>
                      <a:lnTo>
                        <a:pt x="3915" y="1445"/>
                      </a:lnTo>
                      <a:lnTo>
                        <a:pt x="5591" y="1445"/>
                      </a:lnTo>
                      <a:cubicBezTo>
                        <a:pt x="5712" y="1445"/>
                        <a:pt x="5816" y="1354"/>
                        <a:pt x="5833" y="1233"/>
                      </a:cubicBezTo>
                      <a:cubicBezTo>
                        <a:pt x="5843" y="1098"/>
                        <a:pt x="5735" y="980"/>
                        <a:pt x="5597" y="980"/>
                      </a:cubicBezTo>
                      <a:lnTo>
                        <a:pt x="3911" y="980"/>
                      </a:lnTo>
                      <a:lnTo>
                        <a:pt x="3911" y="728"/>
                      </a:lnTo>
                      <a:cubicBezTo>
                        <a:pt x="3911" y="284"/>
                        <a:pt x="3558" y="21"/>
                        <a:pt x="3198" y="21"/>
                      </a:cubicBezTo>
                      <a:cubicBezTo>
                        <a:pt x="2804" y="21"/>
                        <a:pt x="2484" y="334"/>
                        <a:pt x="2481" y="728"/>
                      </a:cubicBezTo>
                      <a:lnTo>
                        <a:pt x="2481" y="980"/>
                      </a:lnTo>
                      <a:lnTo>
                        <a:pt x="246" y="980"/>
                      </a:lnTo>
                      <a:cubicBezTo>
                        <a:pt x="111" y="980"/>
                        <a:pt x="0" y="1088"/>
                        <a:pt x="0" y="1226"/>
                      </a:cubicBezTo>
                      <a:lnTo>
                        <a:pt x="0" y="7661"/>
                      </a:lnTo>
                      <a:cubicBezTo>
                        <a:pt x="0" y="7675"/>
                        <a:pt x="4" y="7688"/>
                        <a:pt x="14" y="7698"/>
                      </a:cubicBezTo>
                      <a:cubicBezTo>
                        <a:pt x="85" y="7775"/>
                        <a:pt x="162" y="7806"/>
                        <a:pt x="231" y="7806"/>
                      </a:cubicBezTo>
                      <a:cubicBezTo>
                        <a:pt x="358" y="7806"/>
                        <a:pt x="461" y="7700"/>
                        <a:pt x="461" y="7567"/>
                      </a:cubicBezTo>
                      <a:lnTo>
                        <a:pt x="461" y="4430"/>
                      </a:lnTo>
                      <a:lnTo>
                        <a:pt x="11737" y="4430"/>
                      </a:lnTo>
                      <a:lnTo>
                        <a:pt x="11737" y="10819"/>
                      </a:lnTo>
                      <a:cubicBezTo>
                        <a:pt x="11655" y="10811"/>
                        <a:pt x="11573" y="10807"/>
                        <a:pt x="11492" y="10807"/>
                      </a:cubicBezTo>
                      <a:cubicBezTo>
                        <a:pt x="10314" y="10807"/>
                        <a:pt x="9227" y="11611"/>
                        <a:pt x="8903" y="12761"/>
                      </a:cubicBezTo>
                      <a:lnTo>
                        <a:pt x="465" y="12761"/>
                      </a:lnTo>
                      <a:lnTo>
                        <a:pt x="465" y="8624"/>
                      </a:lnTo>
                      <a:cubicBezTo>
                        <a:pt x="468" y="8503"/>
                        <a:pt x="377" y="8399"/>
                        <a:pt x="253" y="8382"/>
                      </a:cubicBezTo>
                      <a:cubicBezTo>
                        <a:pt x="247" y="8381"/>
                        <a:pt x="241" y="8381"/>
                        <a:pt x="235" y="8381"/>
                      </a:cubicBezTo>
                      <a:cubicBezTo>
                        <a:pt x="108" y="8381"/>
                        <a:pt x="0" y="8485"/>
                        <a:pt x="0" y="8617"/>
                      </a:cubicBezTo>
                      <a:lnTo>
                        <a:pt x="0" y="13955"/>
                      </a:lnTo>
                      <a:cubicBezTo>
                        <a:pt x="0" y="14087"/>
                        <a:pt x="108" y="14191"/>
                        <a:pt x="239" y="14191"/>
                      </a:cubicBezTo>
                      <a:lnTo>
                        <a:pt x="8930" y="14191"/>
                      </a:lnTo>
                      <a:cubicBezTo>
                        <a:pt x="9256" y="15349"/>
                        <a:pt x="10313" y="16150"/>
                        <a:pt x="11518" y="16153"/>
                      </a:cubicBezTo>
                      <a:cubicBezTo>
                        <a:pt x="12760" y="16153"/>
                        <a:pt x="13887" y="15245"/>
                        <a:pt x="14146" y="14029"/>
                      </a:cubicBezTo>
                      <a:cubicBezTo>
                        <a:pt x="14173" y="13902"/>
                        <a:pt x="14093" y="13777"/>
                        <a:pt x="13965" y="13750"/>
                      </a:cubicBezTo>
                      <a:cubicBezTo>
                        <a:pt x="13948" y="13747"/>
                        <a:pt x="13932" y="13745"/>
                        <a:pt x="13915" y="13745"/>
                      </a:cubicBezTo>
                      <a:cubicBezTo>
                        <a:pt x="13805" y="13745"/>
                        <a:pt x="13705" y="13821"/>
                        <a:pt x="13682" y="13932"/>
                      </a:cubicBezTo>
                      <a:cubicBezTo>
                        <a:pt x="13460" y="14960"/>
                        <a:pt x="12553" y="15678"/>
                        <a:pt x="11524" y="15678"/>
                      </a:cubicBezTo>
                      <a:cubicBezTo>
                        <a:pt x="11445" y="15678"/>
                        <a:pt x="11366" y="15674"/>
                        <a:pt x="11286" y="15665"/>
                      </a:cubicBezTo>
                      <a:cubicBezTo>
                        <a:pt x="10161" y="15547"/>
                        <a:pt x="9307" y="14598"/>
                        <a:pt x="9307" y="13464"/>
                      </a:cubicBezTo>
                      <a:cubicBezTo>
                        <a:pt x="9307" y="12333"/>
                        <a:pt x="10161" y="11384"/>
                        <a:pt x="11286" y="11266"/>
                      </a:cubicBezTo>
                      <a:cubicBezTo>
                        <a:pt x="11366" y="11258"/>
                        <a:pt x="11445" y="11253"/>
                        <a:pt x="11524" y="11253"/>
                      </a:cubicBezTo>
                      <a:cubicBezTo>
                        <a:pt x="12553" y="11253"/>
                        <a:pt x="13460" y="11971"/>
                        <a:pt x="13682" y="13000"/>
                      </a:cubicBezTo>
                      <a:cubicBezTo>
                        <a:pt x="13708" y="13114"/>
                        <a:pt x="13806" y="13188"/>
                        <a:pt x="13913" y="13188"/>
                      </a:cubicBezTo>
                      <a:cubicBezTo>
                        <a:pt x="13945" y="13188"/>
                        <a:pt x="13977" y="13182"/>
                        <a:pt x="14008" y="13168"/>
                      </a:cubicBezTo>
                      <a:cubicBezTo>
                        <a:pt x="14113" y="13121"/>
                        <a:pt x="14170" y="13003"/>
                        <a:pt x="14143" y="12892"/>
                      </a:cubicBezTo>
                      <a:cubicBezTo>
                        <a:pt x="13938" y="11943"/>
                        <a:pt x="13181" y="11145"/>
                        <a:pt x="12245" y="10882"/>
                      </a:cubicBezTo>
                      <a:lnTo>
                        <a:pt x="12245" y="2165"/>
                      </a:lnTo>
                      <a:cubicBezTo>
                        <a:pt x="12245" y="1512"/>
                        <a:pt x="11713" y="980"/>
                        <a:pt x="11060" y="980"/>
                      </a:cubicBezTo>
                      <a:lnTo>
                        <a:pt x="9761" y="980"/>
                      </a:lnTo>
                      <a:lnTo>
                        <a:pt x="9761" y="725"/>
                      </a:lnTo>
                      <a:cubicBezTo>
                        <a:pt x="9778" y="324"/>
                        <a:pt x="9407" y="1"/>
                        <a:pt x="9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9"/>
                <p:cNvSpPr/>
                <p:nvPr/>
              </p:nvSpPr>
              <p:spPr>
                <a:xfrm>
                  <a:off x="6300938" y="4510924"/>
                  <a:ext cx="75559" cy="75559"/>
                </a:xfrm>
                <a:custGeom>
                  <a:rect b="b" l="l" r="r" t="t"/>
                  <a:pathLst>
                    <a:path extrusionOk="0" h="3407" w="3407">
                      <a:moveTo>
                        <a:pt x="1976" y="462"/>
                      </a:moveTo>
                      <a:lnTo>
                        <a:pt x="1976" y="1192"/>
                      </a:lnTo>
                      <a:cubicBezTo>
                        <a:pt x="1976" y="1323"/>
                        <a:pt x="2084" y="1431"/>
                        <a:pt x="2215" y="1431"/>
                      </a:cubicBezTo>
                      <a:lnTo>
                        <a:pt x="2946" y="1431"/>
                      </a:lnTo>
                      <a:lnTo>
                        <a:pt x="2946" y="1936"/>
                      </a:lnTo>
                      <a:lnTo>
                        <a:pt x="2215" y="1936"/>
                      </a:lnTo>
                      <a:cubicBezTo>
                        <a:pt x="2084" y="1936"/>
                        <a:pt x="1976" y="2040"/>
                        <a:pt x="1976" y="2172"/>
                      </a:cubicBezTo>
                      <a:lnTo>
                        <a:pt x="1976" y="2902"/>
                      </a:lnTo>
                      <a:lnTo>
                        <a:pt x="1431" y="2902"/>
                      </a:lnTo>
                      <a:lnTo>
                        <a:pt x="1431" y="2172"/>
                      </a:lnTo>
                      <a:cubicBezTo>
                        <a:pt x="1431" y="2040"/>
                        <a:pt x="1323" y="1936"/>
                        <a:pt x="1195" y="1936"/>
                      </a:cubicBezTo>
                      <a:lnTo>
                        <a:pt x="462" y="1936"/>
                      </a:lnTo>
                      <a:lnTo>
                        <a:pt x="462" y="1431"/>
                      </a:lnTo>
                      <a:lnTo>
                        <a:pt x="1195" y="1431"/>
                      </a:lnTo>
                      <a:cubicBezTo>
                        <a:pt x="1323" y="1431"/>
                        <a:pt x="1431" y="1323"/>
                        <a:pt x="1431" y="1192"/>
                      </a:cubicBezTo>
                      <a:lnTo>
                        <a:pt x="1431" y="462"/>
                      </a:lnTo>
                      <a:close/>
                      <a:moveTo>
                        <a:pt x="1206" y="1"/>
                      </a:moveTo>
                      <a:cubicBezTo>
                        <a:pt x="1074" y="1"/>
                        <a:pt x="967" y="105"/>
                        <a:pt x="967" y="236"/>
                      </a:cubicBezTo>
                      <a:lnTo>
                        <a:pt x="967" y="967"/>
                      </a:lnTo>
                      <a:lnTo>
                        <a:pt x="236" y="967"/>
                      </a:lnTo>
                      <a:cubicBezTo>
                        <a:pt x="105" y="967"/>
                        <a:pt x="1" y="1074"/>
                        <a:pt x="1" y="1206"/>
                      </a:cubicBezTo>
                      <a:lnTo>
                        <a:pt x="1" y="2202"/>
                      </a:lnTo>
                      <a:cubicBezTo>
                        <a:pt x="1" y="2333"/>
                        <a:pt x="105" y="2441"/>
                        <a:pt x="236" y="2441"/>
                      </a:cubicBezTo>
                      <a:lnTo>
                        <a:pt x="967" y="2441"/>
                      </a:lnTo>
                      <a:lnTo>
                        <a:pt x="967" y="3175"/>
                      </a:lnTo>
                      <a:cubicBezTo>
                        <a:pt x="967" y="3302"/>
                        <a:pt x="1071" y="3407"/>
                        <a:pt x="1202" y="3407"/>
                      </a:cubicBezTo>
                      <a:lnTo>
                        <a:pt x="2205" y="3407"/>
                      </a:lnTo>
                      <a:cubicBezTo>
                        <a:pt x="2333" y="3407"/>
                        <a:pt x="2441" y="3302"/>
                        <a:pt x="2441" y="3171"/>
                      </a:cubicBezTo>
                      <a:lnTo>
                        <a:pt x="2441" y="2441"/>
                      </a:lnTo>
                      <a:lnTo>
                        <a:pt x="3171" y="2441"/>
                      </a:lnTo>
                      <a:cubicBezTo>
                        <a:pt x="3302" y="2441"/>
                        <a:pt x="3407" y="2333"/>
                        <a:pt x="3407" y="2205"/>
                      </a:cubicBezTo>
                      <a:lnTo>
                        <a:pt x="3407" y="1206"/>
                      </a:lnTo>
                      <a:cubicBezTo>
                        <a:pt x="3407" y="1074"/>
                        <a:pt x="3302" y="967"/>
                        <a:pt x="3171" y="967"/>
                      </a:cubicBezTo>
                      <a:lnTo>
                        <a:pt x="2441" y="967"/>
                      </a:lnTo>
                      <a:lnTo>
                        <a:pt x="2441" y="236"/>
                      </a:lnTo>
                      <a:cubicBezTo>
                        <a:pt x="2441" y="105"/>
                        <a:pt x="2333" y="1"/>
                        <a:pt x="22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 name="Google Shape;2488;p49"/>
              <p:cNvGrpSpPr/>
              <p:nvPr/>
            </p:nvGrpSpPr>
            <p:grpSpPr>
              <a:xfrm>
                <a:off x="3357554" y="3067885"/>
                <a:ext cx="207485" cy="244304"/>
                <a:chOff x="3449377" y="3578759"/>
                <a:chExt cx="304275" cy="358322"/>
              </a:xfrm>
            </p:grpSpPr>
            <p:sp>
              <p:nvSpPr>
                <p:cNvPr id="2489" name="Google Shape;2489;p49"/>
                <p:cNvSpPr/>
                <p:nvPr/>
              </p:nvSpPr>
              <p:spPr>
                <a:xfrm>
                  <a:off x="3449377" y="3578759"/>
                  <a:ext cx="304275" cy="358322"/>
                </a:xfrm>
                <a:custGeom>
                  <a:rect b="b" l="l" r="r" t="t"/>
                  <a:pathLst>
                    <a:path extrusionOk="0" h="16157" w="13720">
                      <a:moveTo>
                        <a:pt x="13255" y="2313"/>
                      </a:moveTo>
                      <a:lnTo>
                        <a:pt x="13255" y="3239"/>
                      </a:lnTo>
                      <a:cubicBezTo>
                        <a:pt x="13252" y="3493"/>
                        <a:pt x="13046" y="3697"/>
                        <a:pt x="12793" y="3697"/>
                      </a:cubicBezTo>
                      <a:cubicBezTo>
                        <a:pt x="12791" y="3697"/>
                        <a:pt x="12789" y="3697"/>
                        <a:pt x="12787" y="3697"/>
                      </a:cubicBezTo>
                      <a:cubicBezTo>
                        <a:pt x="12531" y="3697"/>
                        <a:pt x="12326" y="3488"/>
                        <a:pt x="12330" y="3232"/>
                      </a:cubicBezTo>
                      <a:lnTo>
                        <a:pt x="12330" y="2313"/>
                      </a:lnTo>
                      <a:close/>
                      <a:moveTo>
                        <a:pt x="11409" y="486"/>
                      </a:moveTo>
                      <a:cubicBezTo>
                        <a:pt x="11660" y="486"/>
                        <a:pt x="11862" y="688"/>
                        <a:pt x="11865" y="940"/>
                      </a:cubicBezTo>
                      <a:lnTo>
                        <a:pt x="11865" y="3249"/>
                      </a:lnTo>
                      <a:cubicBezTo>
                        <a:pt x="11865" y="3407"/>
                        <a:pt x="11905" y="3565"/>
                        <a:pt x="11986" y="3703"/>
                      </a:cubicBezTo>
                      <a:lnTo>
                        <a:pt x="10939" y="3703"/>
                      </a:lnTo>
                      <a:lnTo>
                        <a:pt x="10939" y="954"/>
                      </a:lnTo>
                      <a:cubicBezTo>
                        <a:pt x="10936" y="698"/>
                        <a:pt x="11141" y="489"/>
                        <a:pt x="11397" y="486"/>
                      </a:cubicBezTo>
                      <a:cubicBezTo>
                        <a:pt x="11401" y="486"/>
                        <a:pt x="11405" y="486"/>
                        <a:pt x="11409" y="486"/>
                      </a:cubicBezTo>
                      <a:close/>
                      <a:moveTo>
                        <a:pt x="7856" y="1"/>
                      </a:moveTo>
                      <a:cubicBezTo>
                        <a:pt x="7735" y="1"/>
                        <a:pt x="7634" y="91"/>
                        <a:pt x="7617" y="210"/>
                      </a:cubicBezTo>
                      <a:cubicBezTo>
                        <a:pt x="7607" y="346"/>
                        <a:pt x="7712" y="462"/>
                        <a:pt x="7847" y="462"/>
                      </a:cubicBezTo>
                      <a:cubicBezTo>
                        <a:pt x="7849" y="462"/>
                        <a:pt x="7851" y="462"/>
                        <a:pt x="7853" y="462"/>
                      </a:cubicBezTo>
                      <a:lnTo>
                        <a:pt x="10596" y="462"/>
                      </a:lnTo>
                      <a:cubicBezTo>
                        <a:pt x="10519" y="597"/>
                        <a:pt x="10475" y="752"/>
                        <a:pt x="10478" y="910"/>
                      </a:cubicBezTo>
                      <a:lnTo>
                        <a:pt x="10478" y="7826"/>
                      </a:lnTo>
                      <a:lnTo>
                        <a:pt x="5218" y="7826"/>
                      </a:lnTo>
                      <a:lnTo>
                        <a:pt x="4309" y="6928"/>
                      </a:lnTo>
                      <a:cubicBezTo>
                        <a:pt x="4262" y="6884"/>
                        <a:pt x="4205" y="6857"/>
                        <a:pt x="4141" y="6857"/>
                      </a:cubicBezTo>
                      <a:lnTo>
                        <a:pt x="1435" y="6857"/>
                      </a:lnTo>
                      <a:lnTo>
                        <a:pt x="1435" y="708"/>
                      </a:lnTo>
                      <a:cubicBezTo>
                        <a:pt x="1435" y="573"/>
                        <a:pt x="1542" y="462"/>
                        <a:pt x="1680" y="462"/>
                      </a:cubicBezTo>
                      <a:lnTo>
                        <a:pt x="6867" y="462"/>
                      </a:lnTo>
                      <a:cubicBezTo>
                        <a:pt x="6904" y="462"/>
                        <a:pt x="6938" y="449"/>
                        <a:pt x="6964" y="422"/>
                      </a:cubicBezTo>
                      <a:cubicBezTo>
                        <a:pt x="7140" y="227"/>
                        <a:pt x="6998" y="1"/>
                        <a:pt x="6806" y="1"/>
                      </a:cubicBezTo>
                      <a:lnTo>
                        <a:pt x="1899" y="1"/>
                      </a:lnTo>
                      <a:cubicBezTo>
                        <a:pt x="1384" y="1"/>
                        <a:pt x="970" y="415"/>
                        <a:pt x="970" y="930"/>
                      </a:cubicBezTo>
                      <a:lnTo>
                        <a:pt x="970" y="6857"/>
                      </a:lnTo>
                      <a:lnTo>
                        <a:pt x="236" y="6857"/>
                      </a:lnTo>
                      <a:cubicBezTo>
                        <a:pt x="108" y="6857"/>
                        <a:pt x="1" y="6965"/>
                        <a:pt x="1" y="7096"/>
                      </a:cubicBezTo>
                      <a:lnTo>
                        <a:pt x="1" y="15921"/>
                      </a:lnTo>
                      <a:cubicBezTo>
                        <a:pt x="1" y="16052"/>
                        <a:pt x="105" y="16157"/>
                        <a:pt x="236" y="16157"/>
                      </a:cubicBezTo>
                      <a:lnTo>
                        <a:pt x="1633" y="16157"/>
                      </a:lnTo>
                      <a:cubicBezTo>
                        <a:pt x="1635" y="16157"/>
                        <a:pt x="1638" y="16157"/>
                        <a:pt x="1640" y="16157"/>
                      </a:cubicBezTo>
                      <a:cubicBezTo>
                        <a:pt x="1761" y="16157"/>
                        <a:pt x="1862" y="16067"/>
                        <a:pt x="1875" y="15945"/>
                      </a:cubicBezTo>
                      <a:cubicBezTo>
                        <a:pt x="1889" y="15810"/>
                        <a:pt x="1781" y="15692"/>
                        <a:pt x="1647" y="15692"/>
                      </a:cubicBezTo>
                      <a:lnTo>
                        <a:pt x="465" y="15692"/>
                      </a:lnTo>
                      <a:lnTo>
                        <a:pt x="465" y="7362"/>
                      </a:lnTo>
                      <a:lnTo>
                        <a:pt x="4063" y="7362"/>
                      </a:lnTo>
                      <a:lnTo>
                        <a:pt x="4972" y="8250"/>
                      </a:lnTo>
                      <a:cubicBezTo>
                        <a:pt x="5019" y="8294"/>
                        <a:pt x="5076" y="8325"/>
                        <a:pt x="5140" y="8331"/>
                      </a:cubicBezTo>
                      <a:lnTo>
                        <a:pt x="11784" y="8331"/>
                      </a:lnTo>
                      <a:lnTo>
                        <a:pt x="11784" y="10108"/>
                      </a:lnTo>
                      <a:cubicBezTo>
                        <a:pt x="11768" y="10238"/>
                        <a:pt x="11869" y="10347"/>
                        <a:pt x="11997" y="10347"/>
                      </a:cubicBezTo>
                      <a:cubicBezTo>
                        <a:pt x="11999" y="10347"/>
                        <a:pt x="12001" y="10347"/>
                        <a:pt x="12003" y="10347"/>
                      </a:cubicBezTo>
                      <a:cubicBezTo>
                        <a:pt x="12134" y="10347"/>
                        <a:pt x="12245" y="10108"/>
                        <a:pt x="12245" y="10108"/>
                      </a:cubicBezTo>
                      <a:lnTo>
                        <a:pt x="12245" y="8106"/>
                      </a:lnTo>
                      <a:cubicBezTo>
                        <a:pt x="12245" y="7975"/>
                        <a:pt x="12138" y="7867"/>
                        <a:pt x="12010" y="7867"/>
                      </a:cubicBezTo>
                      <a:lnTo>
                        <a:pt x="10983" y="7867"/>
                      </a:lnTo>
                      <a:lnTo>
                        <a:pt x="10983" y="4164"/>
                      </a:lnTo>
                      <a:lnTo>
                        <a:pt x="12791" y="4164"/>
                      </a:lnTo>
                      <a:cubicBezTo>
                        <a:pt x="13302" y="4164"/>
                        <a:pt x="13720" y="3750"/>
                        <a:pt x="13720" y="3236"/>
                      </a:cubicBezTo>
                      <a:lnTo>
                        <a:pt x="13720" y="2088"/>
                      </a:lnTo>
                      <a:cubicBezTo>
                        <a:pt x="13716" y="1957"/>
                        <a:pt x="13612" y="1852"/>
                        <a:pt x="13481" y="1852"/>
                      </a:cubicBezTo>
                      <a:lnTo>
                        <a:pt x="12330" y="1852"/>
                      </a:lnTo>
                      <a:lnTo>
                        <a:pt x="12330" y="927"/>
                      </a:lnTo>
                      <a:cubicBezTo>
                        <a:pt x="12326" y="415"/>
                        <a:pt x="11912" y="1"/>
                        <a:pt x="11404" y="1"/>
                      </a:cubicBezTo>
                      <a:lnTo>
                        <a:pt x="7863" y="1"/>
                      </a:lnTo>
                      <a:cubicBezTo>
                        <a:pt x="7861" y="1"/>
                        <a:pt x="7859" y="1"/>
                        <a:pt x="78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9"/>
                <p:cNvSpPr/>
                <p:nvPr/>
              </p:nvSpPr>
              <p:spPr>
                <a:xfrm>
                  <a:off x="3493200" y="3600183"/>
                  <a:ext cx="54135" cy="54157"/>
                </a:xfrm>
                <a:custGeom>
                  <a:rect b="b" l="l" r="r" t="t"/>
                  <a:pathLst>
                    <a:path extrusionOk="0" h="2442" w="2441">
                      <a:moveTo>
                        <a:pt x="1939" y="506"/>
                      </a:moveTo>
                      <a:lnTo>
                        <a:pt x="1939" y="1980"/>
                      </a:lnTo>
                      <a:lnTo>
                        <a:pt x="465" y="1980"/>
                      </a:lnTo>
                      <a:lnTo>
                        <a:pt x="465" y="506"/>
                      </a:lnTo>
                      <a:close/>
                      <a:moveTo>
                        <a:pt x="239" y="1"/>
                      </a:moveTo>
                      <a:cubicBezTo>
                        <a:pt x="108" y="1"/>
                        <a:pt x="0" y="109"/>
                        <a:pt x="0" y="240"/>
                      </a:cubicBezTo>
                      <a:lnTo>
                        <a:pt x="0" y="2206"/>
                      </a:lnTo>
                      <a:cubicBezTo>
                        <a:pt x="0" y="2337"/>
                        <a:pt x="108" y="2441"/>
                        <a:pt x="239" y="2441"/>
                      </a:cubicBezTo>
                      <a:lnTo>
                        <a:pt x="2205" y="2441"/>
                      </a:lnTo>
                      <a:cubicBezTo>
                        <a:pt x="2336" y="2441"/>
                        <a:pt x="2441" y="2337"/>
                        <a:pt x="2441" y="2206"/>
                      </a:cubicBezTo>
                      <a:lnTo>
                        <a:pt x="2441" y="240"/>
                      </a:lnTo>
                      <a:cubicBezTo>
                        <a:pt x="2441" y="109"/>
                        <a:pt x="2336" y="1"/>
                        <a:pt x="22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9"/>
                <p:cNvSpPr/>
                <p:nvPr/>
              </p:nvSpPr>
              <p:spPr>
                <a:xfrm>
                  <a:off x="3559045" y="3601158"/>
                  <a:ext cx="106452" cy="10246"/>
                </a:xfrm>
                <a:custGeom>
                  <a:rect b="b" l="l" r="r" t="t"/>
                  <a:pathLst>
                    <a:path extrusionOk="0" h="462" w="4800">
                      <a:moveTo>
                        <a:pt x="249" y="1"/>
                      </a:moveTo>
                      <a:cubicBezTo>
                        <a:pt x="131" y="1"/>
                        <a:pt x="30" y="90"/>
                        <a:pt x="13" y="209"/>
                      </a:cubicBezTo>
                      <a:cubicBezTo>
                        <a:pt x="0" y="347"/>
                        <a:pt x="108" y="462"/>
                        <a:pt x="246" y="462"/>
                      </a:cubicBezTo>
                      <a:lnTo>
                        <a:pt x="4544" y="462"/>
                      </a:lnTo>
                      <a:cubicBezTo>
                        <a:pt x="4546" y="462"/>
                        <a:pt x="4548" y="462"/>
                        <a:pt x="4551" y="462"/>
                      </a:cubicBezTo>
                      <a:cubicBezTo>
                        <a:pt x="4672" y="462"/>
                        <a:pt x="4773" y="372"/>
                        <a:pt x="4786" y="253"/>
                      </a:cubicBezTo>
                      <a:cubicBezTo>
                        <a:pt x="4800" y="115"/>
                        <a:pt x="4692" y="1"/>
                        <a:pt x="4557" y="1"/>
                      </a:cubicBezTo>
                      <a:lnTo>
                        <a:pt x="256" y="1"/>
                      </a:lnTo>
                      <a:cubicBezTo>
                        <a:pt x="254" y="1"/>
                        <a:pt x="251" y="1"/>
                        <a:pt x="2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9"/>
                <p:cNvSpPr/>
                <p:nvPr/>
              </p:nvSpPr>
              <p:spPr>
                <a:xfrm>
                  <a:off x="3559112" y="3622582"/>
                  <a:ext cx="106385" cy="10335"/>
                </a:xfrm>
                <a:custGeom>
                  <a:rect b="b" l="l" r="r" t="t"/>
                  <a:pathLst>
                    <a:path extrusionOk="0" h="466" w="4797">
                      <a:moveTo>
                        <a:pt x="253" y="1"/>
                      </a:moveTo>
                      <a:cubicBezTo>
                        <a:pt x="132" y="1"/>
                        <a:pt x="27" y="92"/>
                        <a:pt x="10" y="213"/>
                      </a:cubicBezTo>
                      <a:cubicBezTo>
                        <a:pt x="0" y="347"/>
                        <a:pt x="105" y="465"/>
                        <a:pt x="243" y="465"/>
                      </a:cubicBezTo>
                      <a:lnTo>
                        <a:pt x="4541" y="465"/>
                      </a:lnTo>
                      <a:cubicBezTo>
                        <a:pt x="4543" y="465"/>
                        <a:pt x="4545" y="465"/>
                        <a:pt x="4547" y="465"/>
                      </a:cubicBezTo>
                      <a:cubicBezTo>
                        <a:pt x="4669" y="465"/>
                        <a:pt x="4770" y="372"/>
                        <a:pt x="4783" y="253"/>
                      </a:cubicBezTo>
                      <a:cubicBezTo>
                        <a:pt x="4797" y="119"/>
                        <a:pt x="4689" y="1"/>
                        <a:pt x="45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9"/>
                <p:cNvSpPr/>
                <p:nvPr/>
              </p:nvSpPr>
              <p:spPr>
                <a:xfrm>
                  <a:off x="3559112" y="3644072"/>
                  <a:ext cx="106385" cy="10268"/>
                </a:xfrm>
                <a:custGeom>
                  <a:rect b="b" l="l" r="r" t="t"/>
                  <a:pathLst>
                    <a:path extrusionOk="0" h="463" w="4797">
                      <a:moveTo>
                        <a:pt x="246" y="1"/>
                      </a:moveTo>
                      <a:cubicBezTo>
                        <a:pt x="128" y="1"/>
                        <a:pt x="27" y="91"/>
                        <a:pt x="10" y="210"/>
                      </a:cubicBezTo>
                      <a:cubicBezTo>
                        <a:pt x="0" y="348"/>
                        <a:pt x="105" y="462"/>
                        <a:pt x="243" y="462"/>
                      </a:cubicBezTo>
                      <a:lnTo>
                        <a:pt x="4541" y="462"/>
                      </a:lnTo>
                      <a:cubicBezTo>
                        <a:pt x="4543" y="462"/>
                        <a:pt x="4545" y="462"/>
                        <a:pt x="4548" y="462"/>
                      </a:cubicBezTo>
                      <a:cubicBezTo>
                        <a:pt x="4669" y="462"/>
                        <a:pt x="4770" y="372"/>
                        <a:pt x="4783" y="253"/>
                      </a:cubicBezTo>
                      <a:cubicBezTo>
                        <a:pt x="4797" y="119"/>
                        <a:pt x="4689" y="1"/>
                        <a:pt x="4554" y="1"/>
                      </a:cubicBezTo>
                      <a:lnTo>
                        <a:pt x="253" y="1"/>
                      </a:lnTo>
                      <a:cubicBezTo>
                        <a:pt x="251" y="1"/>
                        <a:pt x="248" y="1"/>
                        <a:pt x="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9"/>
                <p:cNvSpPr/>
                <p:nvPr/>
              </p:nvSpPr>
              <p:spPr>
                <a:xfrm>
                  <a:off x="3492313" y="3665517"/>
                  <a:ext cx="174382" cy="10313"/>
                </a:xfrm>
                <a:custGeom>
                  <a:rect b="b" l="l" r="r" t="t"/>
                  <a:pathLst>
                    <a:path extrusionOk="0" h="465" w="7863">
                      <a:moveTo>
                        <a:pt x="269" y="0"/>
                      </a:moveTo>
                      <a:cubicBezTo>
                        <a:pt x="155" y="0"/>
                        <a:pt x="54" y="74"/>
                        <a:pt x="30" y="185"/>
                      </a:cubicBezTo>
                      <a:cubicBezTo>
                        <a:pt x="0" y="330"/>
                        <a:pt x="114" y="465"/>
                        <a:pt x="263" y="465"/>
                      </a:cubicBezTo>
                      <a:lnTo>
                        <a:pt x="7607" y="465"/>
                      </a:lnTo>
                      <a:cubicBezTo>
                        <a:pt x="7609" y="465"/>
                        <a:pt x="7611" y="465"/>
                        <a:pt x="7613" y="465"/>
                      </a:cubicBezTo>
                      <a:cubicBezTo>
                        <a:pt x="7735" y="465"/>
                        <a:pt x="7836" y="375"/>
                        <a:pt x="7849" y="252"/>
                      </a:cubicBezTo>
                      <a:cubicBezTo>
                        <a:pt x="7862" y="118"/>
                        <a:pt x="7751" y="0"/>
                        <a:pt x="7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9"/>
                <p:cNvSpPr/>
                <p:nvPr/>
              </p:nvSpPr>
              <p:spPr>
                <a:xfrm>
                  <a:off x="3492668" y="3687895"/>
                  <a:ext cx="174315" cy="10335"/>
                </a:xfrm>
                <a:custGeom>
                  <a:rect b="b" l="l" r="r" t="t"/>
                  <a:pathLst>
                    <a:path extrusionOk="0" h="466" w="7860">
                      <a:moveTo>
                        <a:pt x="253" y="1"/>
                      </a:moveTo>
                      <a:cubicBezTo>
                        <a:pt x="132" y="1"/>
                        <a:pt x="28" y="92"/>
                        <a:pt x="11" y="213"/>
                      </a:cubicBezTo>
                      <a:cubicBezTo>
                        <a:pt x="1" y="351"/>
                        <a:pt x="109" y="465"/>
                        <a:pt x="247" y="465"/>
                      </a:cubicBezTo>
                      <a:lnTo>
                        <a:pt x="7594" y="465"/>
                      </a:lnTo>
                      <a:cubicBezTo>
                        <a:pt x="7705" y="465"/>
                        <a:pt x="7806" y="391"/>
                        <a:pt x="7833" y="280"/>
                      </a:cubicBezTo>
                      <a:cubicBezTo>
                        <a:pt x="7860" y="135"/>
                        <a:pt x="7749" y="1"/>
                        <a:pt x="7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9"/>
                <p:cNvSpPr/>
                <p:nvPr/>
              </p:nvSpPr>
              <p:spPr>
                <a:xfrm>
                  <a:off x="3492313" y="3709385"/>
                  <a:ext cx="174293" cy="10268"/>
                </a:xfrm>
                <a:custGeom>
                  <a:rect b="b" l="l" r="r" t="t"/>
                  <a:pathLst>
                    <a:path extrusionOk="0" h="463" w="7859">
                      <a:moveTo>
                        <a:pt x="262" y="1"/>
                      </a:moveTo>
                      <a:cubicBezTo>
                        <a:pt x="151" y="1"/>
                        <a:pt x="53" y="77"/>
                        <a:pt x="30" y="186"/>
                      </a:cubicBezTo>
                      <a:cubicBezTo>
                        <a:pt x="0" y="329"/>
                        <a:pt x="112" y="462"/>
                        <a:pt x="257" y="462"/>
                      </a:cubicBezTo>
                      <a:cubicBezTo>
                        <a:pt x="259" y="462"/>
                        <a:pt x="261" y="462"/>
                        <a:pt x="263" y="462"/>
                      </a:cubicBezTo>
                      <a:lnTo>
                        <a:pt x="7607" y="462"/>
                      </a:lnTo>
                      <a:cubicBezTo>
                        <a:pt x="7609" y="462"/>
                        <a:pt x="7611" y="462"/>
                        <a:pt x="7613" y="462"/>
                      </a:cubicBezTo>
                      <a:cubicBezTo>
                        <a:pt x="7735" y="462"/>
                        <a:pt x="7836" y="373"/>
                        <a:pt x="7849" y="254"/>
                      </a:cubicBezTo>
                      <a:cubicBezTo>
                        <a:pt x="7859" y="117"/>
                        <a:pt x="7754" y="1"/>
                        <a:pt x="7619" y="1"/>
                      </a:cubicBezTo>
                      <a:cubicBezTo>
                        <a:pt x="7617" y="1"/>
                        <a:pt x="7615" y="1"/>
                        <a:pt x="7613" y="1"/>
                      </a:cubicBezTo>
                      <a:lnTo>
                        <a:pt x="269" y="1"/>
                      </a:lnTo>
                      <a:cubicBezTo>
                        <a:pt x="267" y="1"/>
                        <a:pt x="265"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9"/>
                <p:cNvSpPr/>
                <p:nvPr/>
              </p:nvSpPr>
              <p:spPr>
                <a:xfrm>
                  <a:off x="3504245" y="3820538"/>
                  <a:ext cx="216719" cy="116543"/>
                </a:xfrm>
                <a:custGeom>
                  <a:rect b="b" l="l" r="r" t="t"/>
                  <a:pathLst>
                    <a:path extrusionOk="0" h="5255" w="9772">
                      <a:moveTo>
                        <a:pt x="9523" y="1"/>
                      </a:moveTo>
                      <a:cubicBezTo>
                        <a:pt x="9395" y="1"/>
                        <a:pt x="9294" y="110"/>
                        <a:pt x="9307" y="240"/>
                      </a:cubicBezTo>
                      <a:lnTo>
                        <a:pt x="9307" y="4790"/>
                      </a:lnTo>
                      <a:lnTo>
                        <a:pt x="240" y="4790"/>
                      </a:lnTo>
                      <a:cubicBezTo>
                        <a:pt x="236" y="4790"/>
                        <a:pt x="232" y="4790"/>
                        <a:pt x="228" y="4790"/>
                      </a:cubicBezTo>
                      <a:cubicBezTo>
                        <a:pt x="105" y="4790"/>
                        <a:pt x="1" y="4892"/>
                        <a:pt x="4" y="5019"/>
                      </a:cubicBezTo>
                      <a:cubicBezTo>
                        <a:pt x="4" y="5147"/>
                        <a:pt x="108" y="5255"/>
                        <a:pt x="240" y="5255"/>
                      </a:cubicBezTo>
                      <a:lnTo>
                        <a:pt x="9529" y="5255"/>
                      </a:lnTo>
                      <a:cubicBezTo>
                        <a:pt x="9660" y="5251"/>
                        <a:pt x="9765" y="5147"/>
                        <a:pt x="9771" y="5019"/>
                      </a:cubicBezTo>
                      <a:lnTo>
                        <a:pt x="9771" y="240"/>
                      </a:lnTo>
                      <a:cubicBezTo>
                        <a:pt x="9768" y="108"/>
                        <a:pt x="9660" y="4"/>
                        <a:pt x="9529" y="1"/>
                      </a:cubicBezTo>
                      <a:cubicBezTo>
                        <a:pt x="9527" y="1"/>
                        <a:pt x="9525" y="1"/>
                        <a:pt x="9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9"/>
                <p:cNvSpPr/>
                <p:nvPr/>
              </p:nvSpPr>
              <p:spPr>
                <a:xfrm>
                  <a:off x="3471621" y="3753207"/>
                  <a:ext cx="63916" cy="10335"/>
                </a:xfrm>
                <a:custGeom>
                  <a:rect b="b" l="l" r="r" t="t"/>
                  <a:pathLst>
                    <a:path extrusionOk="0" h="466" w="2882">
                      <a:moveTo>
                        <a:pt x="257" y="1"/>
                      </a:moveTo>
                      <a:cubicBezTo>
                        <a:pt x="132" y="1"/>
                        <a:pt x="28" y="92"/>
                        <a:pt x="14" y="213"/>
                      </a:cubicBezTo>
                      <a:cubicBezTo>
                        <a:pt x="1" y="347"/>
                        <a:pt x="108" y="465"/>
                        <a:pt x="243" y="465"/>
                      </a:cubicBezTo>
                      <a:lnTo>
                        <a:pt x="2626" y="465"/>
                      </a:lnTo>
                      <a:cubicBezTo>
                        <a:pt x="2751" y="465"/>
                        <a:pt x="2855" y="374"/>
                        <a:pt x="2868" y="253"/>
                      </a:cubicBezTo>
                      <a:cubicBezTo>
                        <a:pt x="2882" y="119"/>
                        <a:pt x="2774" y="1"/>
                        <a:pt x="26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9"/>
                <p:cNvSpPr/>
                <p:nvPr/>
              </p:nvSpPr>
              <p:spPr>
                <a:xfrm>
                  <a:off x="3547313" y="3807320"/>
                  <a:ext cx="75647" cy="75647"/>
                </a:xfrm>
                <a:custGeom>
                  <a:rect b="b" l="l" r="r" t="t"/>
                  <a:pathLst>
                    <a:path extrusionOk="0" h="3411" w="3411">
                      <a:moveTo>
                        <a:pt x="1980" y="506"/>
                      </a:moveTo>
                      <a:lnTo>
                        <a:pt x="1980" y="1240"/>
                      </a:lnTo>
                      <a:cubicBezTo>
                        <a:pt x="1980" y="1367"/>
                        <a:pt x="2084" y="1475"/>
                        <a:pt x="2215" y="1475"/>
                      </a:cubicBezTo>
                      <a:lnTo>
                        <a:pt x="2946" y="1475"/>
                      </a:lnTo>
                      <a:lnTo>
                        <a:pt x="2946" y="1980"/>
                      </a:lnTo>
                      <a:lnTo>
                        <a:pt x="2175" y="1980"/>
                      </a:lnTo>
                      <a:cubicBezTo>
                        <a:pt x="2044" y="1980"/>
                        <a:pt x="1936" y="2084"/>
                        <a:pt x="1936" y="2216"/>
                      </a:cubicBezTo>
                      <a:lnTo>
                        <a:pt x="1936" y="2946"/>
                      </a:lnTo>
                      <a:lnTo>
                        <a:pt x="1431" y="2946"/>
                      </a:lnTo>
                      <a:lnTo>
                        <a:pt x="1431" y="2216"/>
                      </a:lnTo>
                      <a:cubicBezTo>
                        <a:pt x="1431" y="2084"/>
                        <a:pt x="1327" y="1980"/>
                        <a:pt x="1195" y="1980"/>
                      </a:cubicBezTo>
                      <a:lnTo>
                        <a:pt x="465" y="1980"/>
                      </a:lnTo>
                      <a:lnTo>
                        <a:pt x="465" y="1475"/>
                      </a:lnTo>
                      <a:lnTo>
                        <a:pt x="1195" y="1475"/>
                      </a:lnTo>
                      <a:cubicBezTo>
                        <a:pt x="1327" y="1475"/>
                        <a:pt x="1431" y="1367"/>
                        <a:pt x="1431" y="1240"/>
                      </a:cubicBezTo>
                      <a:lnTo>
                        <a:pt x="1431" y="506"/>
                      </a:lnTo>
                      <a:close/>
                      <a:moveTo>
                        <a:pt x="1206" y="1"/>
                      </a:moveTo>
                      <a:cubicBezTo>
                        <a:pt x="1074" y="1"/>
                        <a:pt x="970" y="109"/>
                        <a:pt x="970" y="240"/>
                      </a:cubicBezTo>
                      <a:lnTo>
                        <a:pt x="970" y="970"/>
                      </a:lnTo>
                      <a:lnTo>
                        <a:pt x="240" y="970"/>
                      </a:lnTo>
                      <a:cubicBezTo>
                        <a:pt x="108" y="970"/>
                        <a:pt x="1" y="1075"/>
                        <a:pt x="1" y="1206"/>
                      </a:cubicBezTo>
                      <a:lnTo>
                        <a:pt x="1" y="2202"/>
                      </a:lnTo>
                      <a:cubicBezTo>
                        <a:pt x="1" y="2333"/>
                        <a:pt x="105" y="2441"/>
                        <a:pt x="236" y="2441"/>
                      </a:cubicBezTo>
                      <a:lnTo>
                        <a:pt x="970" y="2441"/>
                      </a:lnTo>
                      <a:lnTo>
                        <a:pt x="970" y="3175"/>
                      </a:lnTo>
                      <a:cubicBezTo>
                        <a:pt x="970" y="3303"/>
                        <a:pt x="1078" y="3410"/>
                        <a:pt x="1206" y="3410"/>
                      </a:cubicBezTo>
                      <a:lnTo>
                        <a:pt x="2205" y="3410"/>
                      </a:lnTo>
                      <a:cubicBezTo>
                        <a:pt x="2336" y="3410"/>
                        <a:pt x="2441" y="3303"/>
                        <a:pt x="2441" y="3175"/>
                      </a:cubicBezTo>
                      <a:lnTo>
                        <a:pt x="2441" y="2441"/>
                      </a:lnTo>
                      <a:lnTo>
                        <a:pt x="3175" y="2441"/>
                      </a:lnTo>
                      <a:cubicBezTo>
                        <a:pt x="3302" y="2441"/>
                        <a:pt x="3410" y="2337"/>
                        <a:pt x="3410" y="2206"/>
                      </a:cubicBezTo>
                      <a:lnTo>
                        <a:pt x="3410" y="1206"/>
                      </a:lnTo>
                      <a:cubicBezTo>
                        <a:pt x="3410" y="1075"/>
                        <a:pt x="3302" y="970"/>
                        <a:pt x="3175" y="970"/>
                      </a:cubicBezTo>
                      <a:lnTo>
                        <a:pt x="2441" y="970"/>
                      </a:lnTo>
                      <a:lnTo>
                        <a:pt x="2441" y="240"/>
                      </a:lnTo>
                      <a:cubicBezTo>
                        <a:pt x="2441" y="109"/>
                        <a:pt x="2336" y="1"/>
                        <a:pt x="22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9"/>
                <p:cNvSpPr/>
                <p:nvPr/>
              </p:nvSpPr>
              <p:spPr>
                <a:xfrm>
                  <a:off x="3525513" y="3785697"/>
                  <a:ext cx="123928" cy="119226"/>
                </a:xfrm>
                <a:custGeom>
                  <a:rect b="b" l="l" r="r" t="t"/>
                  <a:pathLst>
                    <a:path extrusionOk="0" h="5376" w="5588">
                      <a:moveTo>
                        <a:pt x="2687" y="474"/>
                      </a:moveTo>
                      <a:cubicBezTo>
                        <a:pt x="3582" y="474"/>
                        <a:pt x="4390" y="1013"/>
                        <a:pt x="4733" y="1841"/>
                      </a:cubicBezTo>
                      <a:cubicBezTo>
                        <a:pt x="5076" y="2669"/>
                        <a:pt x="4888" y="3621"/>
                        <a:pt x="4252" y="4254"/>
                      </a:cubicBezTo>
                      <a:cubicBezTo>
                        <a:pt x="3828" y="4678"/>
                        <a:pt x="3261" y="4902"/>
                        <a:pt x="2684" y="4902"/>
                      </a:cubicBezTo>
                      <a:cubicBezTo>
                        <a:pt x="2399" y="4902"/>
                        <a:pt x="2112" y="4848"/>
                        <a:pt x="1839" y="4736"/>
                      </a:cubicBezTo>
                      <a:cubicBezTo>
                        <a:pt x="1014" y="4392"/>
                        <a:pt x="472" y="3584"/>
                        <a:pt x="472" y="2689"/>
                      </a:cubicBezTo>
                      <a:cubicBezTo>
                        <a:pt x="475" y="1467"/>
                        <a:pt x="1465" y="474"/>
                        <a:pt x="2687" y="474"/>
                      </a:cubicBezTo>
                      <a:close/>
                      <a:moveTo>
                        <a:pt x="2687" y="0"/>
                      </a:moveTo>
                      <a:cubicBezTo>
                        <a:pt x="2341" y="0"/>
                        <a:pt x="1992" y="67"/>
                        <a:pt x="1660" y="205"/>
                      </a:cubicBezTo>
                      <a:cubicBezTo>
                        <a:pt x="654" y="623"/>
                        <a:pt x="1" y="1602"/>
                        <a:pt x="1" y="2689"/>
                      </a:cubicBezTo>
                      <a:cubicBezTo>
                        <a:pt x="1" y="4173"/>
                        <a:pt x="1202" y="5375"/>
                        <a:pt x="2687" y="5375"/>
                      </a:cubicBezTo>
                      <a:cubicBezTo>
                        <a:pt x="3774" y="5375"/>
                        <a:pt x="4753" y="4722"/>
                        <a:pt x="5171" y="3716"/>
                      </a:cubicBezTo>
                      <a:cubicBezTo>
                        <a:pt x="5588" y="2713"/>
                        <a:pt x="5356" y="1555"/>
                        <a:pt x="4588" y="787"/>
                      </a:cubicBezTo>
                      <a:cubicBezTo>
                        <a:pt x="4075" y="274"/>
                        <a:pt x="3387" y="0"/>
                        <a:pt x="26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1" name="Google Shape;2501;p49"/>
              <p:cNvSpPr/>
              <p:nvPr/>
            </p:nvSpPr>
            <p:spPr>
              <a:xfrm>
                <a:off x="4183486" y="3067899"/>
                <a:ext cx="245248" cy="244312"/>
              </a:xfrm>
              <a:custGeom>
                <a:rect b="b" l="l" r="r" t="t"/>
                <a:pathLst>
                  <a:path extrusionOk="0" h="16097" w="16156">
                    <a:moveTo>
                      <a:pt x="8081" y="419"/>
                    </a:moveTo>
                    <a:cubicBezTo>
                      <a:pt x="8744" y="419"/>
                      <a:pt x="9074" y="1220"/>
                      <a:pt x="8606" y="1688"/>
                    </a:cubicBezTo>
                    <a:cubicBezTo>
                      <a:pt x="8455" y="1839"/>
                      <a:pt x="8269" y="1907"/>
                      <a:pt x="8087" y="1907"/>
                    </a:cubicBezTo>
                    <a:cubicBezTo>
                      <a:pt x="7705" y="1907"/>
                      <a:pt x="7337" y="1610"/>
                      <a:pt x="7337" y="1163"/>
                    </a:cubicBezTo>
                    <a:cubicBezTo>
                      <a:pt x="7337" y="752"/>
                      <a:pt x="7671" y="419"/>
                      <a:pt x="8081" y="419"/>
                    </a:cubicBezTo>
                    <a:close/>
                    <a:moveTo>
                      <a:pt x="4463" y="3354"/>
                    </a:moveTo>
                    <a:cubicBezTo>
                      <a:pt x="4557" y="3822"/>
                      <a:pt x="4917" y="4196"/>
                      <a:pt x="5385" y="4300"/>
                    </a:cubicBezTo>
                    <a:cubicBezTo>
                      <a:pt x="5473" y="4320"/>
                      <a:pt x="5561" y="4329"/>
                      <a:pt x="5649" y="4329"/>
                    </a:cubicBezTo>
                    <a:cubicBezTo>
                      <a:pt x="6029" y="4329"/>
                      <a:pt x="6394" y="4150"/>
                      <a:pt x="6624" y="3836"/>
                    </a:cubicBezTo>
                    <a:cubicBezTo>
                      <a:pt x="6806" y="4081"/>
                      <a:pt x="7068" y="4246"/>
                      <a:pt x="7364" y="4307"/>
                    </a:cubicBezTo>
                    <a:lnTo>
                      <a:pt x="7364" y="4872"/>
                    </a:lnTo>
                    <a:cubicBezTo>
                      <a:pt x="6940" y="4872"/>
                      <a:pt x="6489" y="5047"/>
                      <a:pt x="6247" y="5414"/>
                    </a:cubicBezTo>
                    <a:cubicBezTo>
                      <a:pt x="6142" y="5374"/>
                      <a:pt x="6029" y="5355"/>
                      <a:pt x="5914" y="5355"/>
                    </a:cubicBezTo>
                    <a:cubicBezTo>
                      <a:pt x="5557" y="5355"/>
                      <a:pt x="5188" y="5539"/>
                      <a:pt x="5002" y="5835"/>
                    </a:cubicBezTo>
                    <a:lnTo>
                      <a:pt x="3914" y="5835"/>
                    </a:lnTo>
                    <a:cubicBezTo>
                      <a:pt x="3635" y="5835"/>
                      <a:pt x="3403" y="5613"/>
                      <a:pt x="3396" y="5330"/>
                    </a:cubicBezTo>
                    <a:lnTo>
                      <a:pt x="4554" y="5330"/>
                    </a:lnTo>
                    <a:cubicBezTo>
                      <a:pt x="4556" y="5330"/>
                      <a:pt x="4558" y="5330"/>
                      <a:pt x="4561" y="5330"/>
                    </a:cubicBezTo>
                    <a:cubicBezTo>
                      <a:pt x="4682" y="5330"/>
                      <a:pt x="4783" y="5240"/>
                      <a:pt x="4796" y="5121"/>
                    </a:cubicBezTo>
                    <a:cubicBezTo>
                      <a:pt x="4810" y="4983"/>
                      <a:pt x="4702" y="4869"/>
                      <a:pt x="4567" y="4869"/>
                    </a:cubicBezTo>
                    <a:lnTo>
                      <a:pt x="2979" y="4869"/>
                    </a:lnTo>
                    <a:cubicBezTo>
                      <a:pt x="2676" y="4865"/>
                      <a:pt x="2427" y="4623"/>
                      <a:pt x="2420" y="4320"/>
                    </a:cubicBezTo>
                    <a:lnTo>
                      <a:pt x="3935" y="4320"/>
                    </a:lnTo>
                    <a:cubicBezTo>
                      <a:pt x="3937" y="4320"/>
                      <a:pt x="3939" y="4320"/>
                      <a:pt x="3941" y="4320"/>
                    </a:cubicBezTo>
                    <a:cubicBezTo>
                      <a:pt x="4059" y="4320"/>
                      <a:pt x="4160" y="4231"/>
                      <a:pt x="4177" y="4112"/>
                    </a:cubicBezTo>
                    <a:cubicBezTo>
                      <a:pt x="4187" y="3974"/>
                      <a:pt x="4079" y="3859"/>
                      <a:pt x="3945" y="3859"/>
                    </a:cubicBezTo>
                    <a:lnTo>
                      <a:pt x="2009" y="3859"/>
                    </a:lnTo>
                    <a:cubicBezTo>
                      <a:pt x="1730" y="3859"/>
                      <a:pt x="1498" y="3634"/>
                      <a:pt x="1491" y="3354"/>
                    </a:cubicBezTo>
                    <a:close/>
                    <a:moveTo>
                      <a:pt x="14668" y="3354"/>
                    </a:moveTo>
                    <a:cubicBezTo>
                      <a:pt x="14661" y="3637"/>
                      <a:pt x="14429" y="3859"/>
                      <a:pt x="14150" y="3859"/>
                    </a:cubicBezTo>
                    <a:lnTo>
                      <a:pt x="12231" y="3859"/>
                    </a:lnTo>
                    <a:cubicBezTo>
                      <a:pt x="12229" y="3859"/>
                      <a:pt x="12227" y="3859"/>
                      <a:pt x="12225" y="3859"/>
                    </a:cubicBezTo>
                    <a:cubicBezTo>
                      <a:pt x="12106" y="3859"/>
                      <a:pt x="12002" y="3949"/>
                      <a:pt x="11989" y="4068"/>
                    </a:cubicBezTo>
                    <a:cubicBezTo>
                      <a:pt x="11975" y="4202"/>
                      <a:pt x="12083" y="4320"/>
                      <a:pt x="12221" y="4320"/>
                    </a:cubicBezTo>
                    <a:lnTo>
                      <a:pt x="13746" y="4320"/>
                    </a:lnTo>
                    <a:cubicBezTo>
                      <a:pt x="13736" y="4623"/>
                      <a:pt x="13487" y="4865"/>
                      <a:pt x="13184" y="4869"/>
                    </a:cubicBezTo>
                    <a:lnTo>
                      <a:pt x="11595" y="4869"/>
                    </a:lnTo>
                    <a:cubicBezTo>
                      <a:pt x="11460" y="4869"/>
                      <a:pt x="11353" y="4983"/>
                      <a:pt x="11366" y="5121"/>
                    </a:cubicBezTo>
                    <a:cubicBezTo>
                      <a:pt x="11379" y="5240"/>
                      <a:pt x="11480" y="5330"/>
                      <a:pt x="11602" y="5330"/>
                    </a:cubicBezTo>
                    <a:cubicBezTo>
                      <a:pt x="11604" y="5330"/>
                      <a:pt x="11606" y="5330"/>
                      <a:pt x="11609" y="5330"/>
                    </a:cubicBezTo>
                    <a:lnTo>
                      <a:pt x="12723" y="5330"/>
                    </a:lnTo>
                    <a:cubicBezTo>
                      <a:pt x="12716" y="5609"/>
                      <a:pt x="12490" y="5835"/>
                      <a:pt x="12211" y="5835"/>
                    </a:cubicBezTo>
                    <a:lnTo>
                      <a:pt x="11134" y="5835"/>
                    </a:lnTo>
                    <a:cubicBezTo>
                      <a:pt x="10950" y="5539"/>
                      <a:pt x="10585" y="5355"/>
                      <a:pt x="10232" y="5355"/>
                    </a:cubicBezTo>
                    <a:cubicBezTo>
                      <a:pt x="10119" y="5355"/>
                      <a:pt x="10007" y="5374"/>
                      <a:pt x="9902" y="5414"/>
                    </a:cubicBezTo>
                    <a:cubicBezTo>
                      <a:pt x="9660" y="5047"/>
                      <a:pt x="9215" y="4876"/>
                      <a:pt x="8795" y="4872"/>
                    </a:cubicBezTo>
                    <a:lnTo>
                      <a:pt x="8795" y="4310"/>
                    </a:lnTo>
                    <a:cubicBezTo>
                      <a:pt x="9091" y="4250"/>
                      <a:pt x="9353" y="4081"/>
                      <a:pt x="9535" y="3839"/>
                    </a:cubicBezTo>
                    <a:cubicBezTo>
                      <a:pt x="9765" y="4153"/>
                      <a:pt x="10130" y="4332"/>
                      <a:pt x="10510" y="4332"/>
                    </a:cubicBezTo>
                    <a:cubicBezTo>
                      <a:pt x="10598" y="4332"/>
                      <a:pt x="10686" y="4323"/>
                      <a:pt x="10774" y="4303"/>
                    </a:cubicBezTo>
                    <a:cubicBezTo>
                      <a:pt x="11242" y="4196"/>
                      <a:pt x="11602" y="3825"/>
                      <a:pt x="11696" y="3354"/>
                    </a:cubicBezTo>
                    <a:close/>
                    <a:moveTo>
                      <a:pt x="7329" y="5326"/>
                    </a:moveTo>
                    <a:cubicBezTo>
                      <a:pt x="7341" y="5326"/>
                      <a:pt x="7353" y="5326"/>
                      <a:pt x="7364" y="5327"/>
                    </a:cubicBezTo>
                    <a:lnTo>
                      <a:pt x="7364" y="7871"/>
                    </a:lnTo>
                    <a:cubicBezTo>
                      <a:pt x="7314" y="7851"/>
                      <a:pt x="6469" y="7534"/>
                      <a:pt x="6422" y="7259"/>
                    </a:cubicBezTo>
                    <a:cubicBezTo>
                      <a:pt x="6728" y="7067"/>
                      <a:pt x="6913" y="6733"/>
                      <a:pt x="6913" y="6373"/>
                    </a:cubicBezTo>
                    <a:cubicBezTo>
                      <a:pt x="6913" y="6111"/>
                      <a:pt x="6812" y="5858"/>
                      <a:pt x="6634" y="5666"/>
                    </a:cubicBezTo>
                    <a:cubicBezTo>
                      <a:pt x="6782" y="5435"/>
                      <a:pt x="7063" y="5326"/>
                      <a:pt x="7329" y="5326"/>
                    </a:cubicBezTo>
                    <a:close/>
                    <a:moveTo>
                      <a:pt x="8830" y="5326"/>
                    </a:moveTo>
                    <a:cubicBezTo>
                      <a:pt x="9096" y="5326"/>
                      <a:pt x="9377" y="5435"/>
                      <a:pt x="9525" y="5666"/>
                    </a:cubicBezTo>
                    <a:cubicBezTo>
                      <a:pt x="9077" y="6144"/>
                      <a:pt x="9178" y="6912"/>
                      <a:pt x="9737" y="7259"/>
                    </a:cubicBezTo>
                    <a:cubicBezTo>
                      <a:pt x="9690" y="7534"/>
                      <a:pt x="8960" y="7804"/>
                      <a:pt x="8795" y="7871"/>
                    </a:cubicBezTo>
                    <a:lnTo>
                      <a:pt x="8795" y="5327"/>
                    </a:lnTo>
                    <a:cubicBezTo>
                      <a:pt x="8807" y="5326"/>
                      <a:pt x="8818" y="5326"/>
                      <a:pt x="8830" y="5326"/>
                    </a:cubicBezTo>
                    <a:close/>
                    <a:moveTo>
                      <a:pt x="8334" y="2365"/>
                    </a:moveTo>
                    <a:lnTo>
                      <a:pt x="8334" y="8043"/>
                    </a:lnTo>
                    <a:lnTo>
                      <a:pt x="8081" y="8134"/>
                    </a:lnTo>
                    <a:lnTo>
                      <a:pt x="7829" y="8043"/>
                    </a:lnTo>
                    <a:lnTo>
                      <a:pt x="7829" y="2365"/>
                    </a:lnTo>
                    <a:cubicBezTo>
                      <a:pt x="7896" y="2384"/>
                      <a:pt x="7991" y="2394"/>
                      <a:pt x="8084" y="2394"/>
                    </a:cubicBezTo>
                    <a:cubicBezTo>
                      <a:pt x="8181" y="2394"/>
                      <a:pt x="8275" y="2384"/>
                      <a:pt x="8334" y="2365"/>
                    </a:cubicBezTo>
                    <a:close/>
                    <a:moveTo>
                      <a:pt x="10307" y="5808"/>
                    </a:moveTo>
                    <a:cubicBezTo>
                      <a:pt x="10728" y="5808"/>
                      <a:pt x="11026" y="6290"/>
                      <a:pt x="10777" y="6680"/>
                    </a:cubicBezTo>
                    <a:cubicBezTo>
                      <a:pt x="10737" y="6740"/>
                      <a:pt x="10727" y="6818"/>
                      <a:pt x="10754" y="6888"/>
                    </a:cubicBezTo>
                    <a:cubicBezTo>
                      <a:pt x="10794" y="7003"/>
                      <a:pt x="10814" y="7124"/>
                      <a:pt x="10814" y="7245"/>
                    </a:cubicBezTo>
                    <a:cubicBezTo>
                      <a:pt x="10814" y="7986"/>
                      <a:pt x="10084" y="8416"/>
                      <a:pt x="9498" y="8682"/>
                    </a:cubicBezTo>
                    <a:cubicBezTo>
                      <a:pt x="9266" y="8578"/>
                      <a:pt x="9024" y="8484"/>
                      <a:pt x="8778" y="8393"/>
                    </a:cubicBezTo>
                    <a:cubicBezTo>
                      <a:pt x="9633" y="8063"/>
                      <a:pt x="10225" y="7730"/>
                      <a:pt x="10225" y="7245"/>
                    </a:cubicBezTo>
                    <a:cubicBezTo>
                      <a:pt x="10225" y="7124"/>
                      <a:pt x="10185" y="6945"/>
                      <a:pt x="10057" y="6885"/>
                    </a:cubicBezTo>
                    <a:cubicBezTo>
                      <a:pt x="9586" y="6663"/>
                      <a:pt x="9643" y="5976"/>
                      <a:pt x="10144" y="5831"/>
                    </a:cubicBezTo>
                    <a:cubicBezTo>
                      <a:pt x="10200" y="5815"/>
                      <a:pt x="10254" y="5808"/>
                      <a:pt x="10307" y="5808"/>
                    </a:cubicBezTo>
                    <a:close/>
                    <a:moveTo>
                      <a:pt x="7364" y="10008"/>
                    </a:moveTo>
                    <a:lnTo>
                      <a:pt x="7364" y="11095"/>
                    </a:lnTo>
                    <a:cubicBezTo>
                      <a:pt x="6695" y="10799"/>
                      <a:pt x="6614" y="10621"/>
                      <a:pt x="6614" y="10554"/>
                    </a:cubicBezTo>
                    <a:cubicBezTo>
                      <a:pt x="6614" y="10486"/>
                      <a:pt x="6695" y="10308"/>
                      <a:pt x="7364" y="10008"/>
                    </a:cubicBezTo>
                    <a:close/>
                    <a:moveTo>
                      <a:pt x="8795" y="10008"/>
                    </a:moveTo>
                    <a:cubicBezTo>
                      <a:pt x="9465" y="10308"/>
                      <a:pt x="9545" y="10483"/>
                      <a:pt x="9545" y="10554"/>
                    </a:cubicBezTo>
                    <a:cubicBezTo>
                      <a:pt x="9545" y="10621"/>
                      <a:pt x="9465" y="10799"/>
                      <a:pt x="8795" y="11095"/>
                    </a:cubicBezTo>
                    <a:lnTo>
                      <a:pt x="8795" y="10008"/>
                    </a:lnTo>
                    <a:close/>
                    <a:moveTo>
                      <a:pt x="8081" y="9726"/>
                    </a:moveTo>
                    <a:cubicBezTo>
                      <a:pt x="8172" y="9759"/>
                      <a:pt x="8256" y="9790"/>
                      <a:pt x="8334" y="9820"/>
                    </a:cubicBezTo>
                    <a:lnTo>
                      <a:pt x="8334" y="11287"/>
                    </a:lnTo>
                    <a:cubicBezTo>
                      <a:pt x="8256" y="11314"/>
                      <a:pt x="8172" y="11345"/>
                      <a:pt x="8081" y="11378"/>
                    </a:cubicBezTo>
                    <a:cubicBezTo>
                      <a:pt x="8004" y="11351"/>
                      <a:pt x="7916" y="11321"/>
                      <a:pt x="7829" y="11287"/>
                    </a:cubicBezTo>
                    <a:lnTo>
                      <a:pt x="7829" y="9820"/>
                    </a:lnTo>
                    <a:cubicBezTo>
                      <a:pt x="7916" y="9786"/>
                      <a:pt x="8004" y="9756"/>
                      <a:pt x="8081" y="9726"/>
                    </a:cubicBezTo>
                    <a:close/>
                    <a:moveTo>
                      <a:pt x="6678" y="9204"/>
                    </a:moveTo>
                    <a:cubicBezTo>
                      <a:pt x="6910" y="9302"/>
                      <a:pt x="7152" y="9392"/>
                      <a:pt x="7395" y="9480"/>
                    </a:cubicBezTo>
                    <a:cubicBezTo>
                      <a:pt x="6725" y="9749"/>
                      <a:pt x="6132" y="10069"/>
                      <a:pt x="6132" y="10554"/>
                    </a:cubicBezTo>
                    <a:cubicBezTo>
                      <a:pt x="6132" y="11035"/>
                      <a:pt x="6725" y="11358"/>
                      <a:pt x="7395" y="11627"/>
                    </a:cubicBezTo>
                    <a:cubicBezTo>
                      <a:pt x="7166" y="11711"/>
                      <a:pt x="6917" y="11802"/>
                      <a:pt x="6678" y="11903"/>
                    </a:cubicBezTo>
                    <a:cubicBezTo>
                      <a:pt x="6146" y="11637"/>
                      <a:pt x="5547" y="11220"/>
                      <a:pt x="5547" y="10554"/>
                    </a:cubicBezTo>
                    <a:lnTo>
                      <a:pt x="5543" y="10554"/>
                    </a:lnTo>
                    <a:cubicBezTo>
                      <a:pt x="5543" y="9887"/>
                      <a:pt x="6146" y="9466"/>
                      <a:pt x="6678" y="9204"/>
                    </a:cubicBezTo>
                    <a:close/>
                    <a:moveTo>
                      <a:pt x="5846" y="5807"/>
                    </a:moveTo>
                    <a:cubicBezTo>
                      <a:pt x="5910" y="5807"/>
                      <a:pt x="5976" y="5818"/>
                      <a:pt x="6042" y="5842"/>
                    </a:cubicBezTo>
                    <a:cubicBezTo>
                      <a:pt x="6149" y="5879"/>
                      <a:pt x="6244" y="5949"/>
                      <a:pt x="6307" y="6043"/>
                    </a:cubicBezTo>
                    <a:cubicBezTo>
                      <a:pt x="6509" y="6333"/>
                      <a:pt x="6405" y="6733"/>
                      <a:pt x="6089" y="6885"/>
                    </a:cubicBezTo>
                    <a:cubicBezTo>
                      <a:pt x="5961" y="6945"/>
                      <a:pt x="5920" y="7124"/>
                      <a:pt x="5920" y="7245"/>
                    </a:cubicBezTo>
                    <a:cubicBezTo>
                      <a:pt x="5920" y="7750"/>
                      <a:pt x="6546" y="8086"/>
                      <a:pt x="7489" y="8440"/>
                    </a:cubicBezTo>
                    <a:cubicBezTo>
                      <a:pt x="7657" y="8500"/>
                      <a:pt x="8977" y="8968"/>
                      <a:pt x="9374" y="9157"/>
                    </a:cubicBezTo>
                    <a:cubicBezTo>
                      <a:pt x="9922" y="9413"/>
                      <a:pt x="10602" y="9867"/>
                      <a:pt x="10602" y="10554"/>
                    </a:cubicBezTo>
                    <a:cubicBezTo>
                      <a:pt x="10602" y="11254"/>
                      <a:pt x="9939" y="11681"/>
                      <a:pt x="9380" y="11947"/>
                    </a:cubicBezTo>
                    <a:cubicBezTo>
                      <a:pt x="8758" y="12216"/>
                      <a:pt x="8122" y="12428"/>
                      <a:pt x="7489" y="12667"/>
                    </a:cubicBezTo>
                    <a:cubicBezTo>
                      <a:pt x="6546" y="13021"/>
                      <a:pt x="5917" y="13357"/>
                      <a:pt x="5917" y="13862"/>
                    </a:cubicBezTo>
                    <a:cubicBezTo>
                      <a:pt x="5917" y="14071"/>
                      <a:pt x="6035" y="14266"/>
                      <a:pt x="6270" y="14451"/>
                    </a:cubicBezTo>
                    <a:lnTo>
                      <a:pt x="6270" y="15111"/>
                    </a:lnTo>
                    <a:cubicBezTo>
                      <a:pt x="5631" y="14754"/>
                      <a:pt x="5331" y="14350"/>
                      <a:pt x="5331" y="13862"/>
                    </a:cubicBezTo>
                    <a:cubicBezTo>
                      <a:pt x="5331" y="13398"/>
                      <a:pt x="5624" y="12990"/>
                      <a:pt x="6200" y="12654"/>
                    </a:cubicBezTo>
                    <a:cubicBezTo>
                      <a:pt x="6957" y="12210"/>
                      <a:pt x="7825" y="11991"/>
                      <a:pt x="8640" y="11671"/>
                    </a:cubicBezTo>
                    <a:cubicBezTo>
                      <a:pt x="9353" y="11392"/>
                      <a:pt x="10013" y="11062"/>
                      <a:pt x="10013" y="10554"/>
                    </a:cubicBezTo>
                    <a:cubicBezTo>
                      <a:pt x="10013" y="10042"/>
                      <a:pt x="9357" y="9716"/>
                      <a:pt x="8643" y="9436"/>
                    </a:cubicBezTo>
                    <a:lnTo>
                      <a:pt x="8640" y="9433"/>
                    </a:lnTo>
                    <a:cubicBezTo>
                      <a:pt x="8495" y="9379"/>
                      <a:pt x="6351" y="8544"/>
                      <a:pt x="6200" y="8453"/>
                    </a:cubicBezTo>
                    <a:cubicBezTo>
                      <a:pt x="5651" y="8130"/>
                      <a:pt x="5153" y="7565"/>
                      <a:pt x="5392" y="6888"/>
                    </a:cubicBezTo>
                    <a:cubicBezTo>
                      <a:pt x="5416" y="6821"/>
                      <a:pt x="5409" y="6744"/>
                      <a:pt x="5372" y="6683"/>
                    </a:cubicBezTo>
                    <a:cubicBezTo>
                      <a:pt x="5341" y="6636"/>
                      <a:pt x="5318" y="6585"/>
                      <a:pt x="5301" y="6531"/>
                    </a:cubicBezTo>
                    <a:cubicBezTo>
                      <a:pt x="5193" y="6154"/>
                      <a:pt x="5489" y="5807"/>
                      <a:pt x="5846" y="5807"/>
                    </a:cubicBezTo>
                    <a:close/>
                    <a:moveTo>
                      <a:pt x="9512" y="12422"/>
                    </a:moveTo>
                    <a:cubicBezTo>
                      <a:pt x="10101" y="12687"/>
                      <a:pt x="10828" y="13118"/>
                      <a:pt x="10828" y="13862"/>
                    </a:cubicBezTo>
                    <a:cubicBezTo>
                      <a:pt x="10828" y="14350"/>
                      <a:pt x="10528" y="14754"/>
                      <a:pt x="9889" y="15111"/>
                    </a:cubicBezTo>
                    <a:lnTo>
                      <a:pt x="9889" y="14451"/>
                    </a:lnTo>
                    <a:cubicBezTo>
                      <a:pt x="10128" y="14266"/>
                      <a:pt x="10242" y="14074"/>
                      <a:pt x="10242" y="13862"/>
                    </a:cubicBezTo>
                    <a:cubicBezTo>
                      <a:pt x="10242" y="13374"/>
                      <a:pt x="9646" y="13044"/>
                      <a:pt x="8791" y="12714"/>
                    </a:cubicBezTo>
                    <a:cubicBezTo>
                      <a:pt x="9010" y="12634"/>
                      <a:pt x="9266" y="12533"/>
                      <a:pt x="9512" y="12422"/>
                    </a:cubicBezTo>
                    <a:close/>
                    <a:moveTo>
                      <a:pt x="8103" y="1"/>
                    </a:moveTo>
                    <a:cubicBezTo>
                      <a:pt x="7421" y="1"/>
                      <a:pt x="6866" y="535"/>
                      <a:pt x="6866" y="1190"/>
                    </a:cubicBezTo>
                    <a:cubicBezTo>
                      <a:pt x="6870" y="1570"/>
                      <a:pt x="7055" y="1924"/>
                      <a:pt x="7364" y="2146"/>
                    </a:cubicBezTo>
                    <a:lnTo>
                      <a:pt x="7364" y="3799"/>
                    </a:lnTo>
                    <a:cubicBezTo>
                      <a:pt x="7048" y="3684"/>
                      <a:pt x="6876" y="3455"/>
                      <a:pt x="6849" y="3109"/>
                    </a:cubicBezTo>
                    <a:cubicBezTo>
                      <a:pt x="6849" y="2456"/>
                      <a:pt x="6297" y="1924"/>
                      <a:pt x="5621" y="1924"/>
                    </a:cubicBezTo>
                    <a:lnTo>
                      <a:pt x="3911" y="1924"/>
                    </a:lnTo>
                    <a:cubicBezTo>
                      <a:pt x="3909" y="1924"/>
                      <a:pt x="3906" y="1924"/>
                      <a:pt x="3904" y="1924"/>
                    </a:cubicBezTo>
                    <a:cubicBezTo>
                      <a:pt x="3792" y="1924"/>
                      <a:pt x="3695" y="2000"/>
                      <a:pt x="3672" y="2109"/>
                    </a:cubicBezTo>
                    <a:cubicBezTo>
                      <a:pt x="3642" y="2252"/>
                      <a:pt x="3753" y="2385"/>
                      <a:pt x="3899" y="2385"/>
                    </a:cubicBezTo>
                    <a:cubicBezTo>
                      <a:pt x="3901" y="2385"/>
                      <a:pt x="3902" y="2385"/>
                      <a:pt x="3904" y="2385"/>
                    </a:cubicBezTo>
                    <a:lnTo>
                      <a:pt x="5621" y="2385"/>
                    </a:lnTo>
                    <a:cubicBezTo>
                      <a:pt x="5957" y="2385"/>
                      <a:pt x="6297" y="2651"/>
                      <a:pt x="6365" y="2977"/>
                    </a:cubicBezTo>
                    <a:cubicBezTo>
                      <a:pt x="6452" y="3411"/>
                      <a:pt x="6149" y="3825"/>
                      <a:pt x="5708" y="3873"/>
                    </a:cubicBezTo>
                    <a:cubicBezTo>
                      <a:pt x="5683" y="3875"/>
                      <a:pt x="5658" y="3876"/>
                      <a:pt x="5633" y="3876"/>
                    </a:cubicBezTo>
                    <a:cubicBezTo>
                      <a:pt x="5225" y="3876"/>
                      <a:pt x="4887" y="3544"/>
                      <a:pt x="4887" y="3125"/>
                    </a:cubicBezTo>
                    <a:cubicBezTo>
                      <a:pt x="4887" y="2994"/>
                      <a:pt x="4776" y="2890"/>
                      <a:pt x="4645" y="2890"/>
                    </a:cubicBezTo>
                    <a:lnTo>
                      <a:pt x="1000" y="2890"/>
                    </a:lnTo>
                    <a:cubicBezTo>
                      <a:pt x="717" y="2890"/>
                      <a:pt x="485" y="2668"/>
                      <a:pt x="475" y="2385"/>
                    </a:cubicBezTo>
                    <a:lnTo>
                      <a:pt x="2901" y="2385"/>
                    </a:lnTo>
                    <a:cubicBezTo>
                      <a:pt x="2903" y="2385"/>
                      <a:pt x="2906" y="2385"/>
                      <a:pt x="2908" y="2385"/>
                    </a:cubicBezTo>
                    <a:cubicBezTo>
                      <a:pt x="3026" y="2385"/>
                      <a:pt x="3127" y="2295"/>
                      <a:pt x="3144" y="2176"/>
                    </a:cubicBezTo>
                    <a:cubicBezTo>
                      <a:pt x="3154" y="2038"/>
                      <a:pt x="3046" y="1924"/>
                      <a:pt x="2911" y="1924"/>
                    </a:cubicBezTo>
                    <a:lnTo>
                      <a:pt x="236" y="1924"/>
                    </a:lnTo>
                    <a:cubicBezTo>
                      <a:pt x="108" y="1924"/>
                      <a:pt x="0" y="2028"/>
                      <a:pt x="0" y="2159"/>
                    </a:cubicBezTo>
                    <a:lnTo>
                      <a:pt x="0" y="2375"/>
                    </a:lnTo>
                    <a:cubicBezTo>
                      <a:pt x="646" y="3034"/>
                      <a:pt x="1296" y="3691"/>
                      <a:pt x="1952" y="4340"/>
                    </a:cubicBezTo>
                    <a:cubicBezTo>
                      <a:pt x="2571" y="5010"/>
                      <a:pt x="3208" y="5663"/>
                      <a:pt x="3867" y="6299"/>
                    </a:cubicBezTo>
                    <a:lnTo>
                      <a:pt x="4850" y="6299"/>
                    </a:lnTo>
                    <a:cubicBezTo>
                      <a:pt x="4837" y="6481"/>
                      <a:pt x="4870" y="6663"/>
                      <a:pt x="4951" y="6828"/>
                    </a:cubicBezTo>
                    <a:cubicBezTo>
                      <a:pt x="4695" y="7770"/>
                      <a:pt x="5385" y="8537"/>
                      <a:pt x="6156" y="8948"/>
                    </a:cubicBezTo>
                    <a:cubicBezTo>
                      <a:pt x="5449" y="9376"/>
                      <a:pt x="5089" y="9917"/>
                      <a:pt x="5089" y="10547"/>
                    </a:cubicBezTo>
                    <a:cubicBezTo>
                      <a:pt x="5089" y="11180"/>
                      <a:pt x="5449" y="11721"/>
                      <a:pt x="6156" y="12146"/>
                    </a:cubicBezTo>
                    <a:cubicBezTo>
                      <a:pt x="5513" y="12489"/>
                      <a:pt x="4894" y="13068"/>
                      <a:pt x="4894" y="13855"/>
                    </a:cubicBezTo>
                    <a:cubicBezTo>
                      <a:pt x="4894" y="14993"/>
                      <a:pt x="6055" y="15532"/>
                      <a:pt x="6439" y="15707"/>
                    </a:cubicBezTo>
                    <a:cubicBezTo>
                      <a:pt x="6471" y="15721"/>
                      <a:pt x="6503" y="15728"/>
                      <a:pt x="6535" y="15728"/>
                    </a:cubicBezTo>
                    <a:cubicBezTo>
                      <a:pt x="6659" y="15728"/>
                      <a:pt x="6773" y="15628"/>
                      <a:pt x="6775" y="15491"/>
                    </a:cubicBezTo>
                    <a:lnTo>
                      <a:pt x="6775" y="14327"/>
                    </a:lnTo>
                    <a:cubicBezTo>
                      <a:pt x="6775" y="14246"/>
                      <a:pt x="6735" y="14172"/>
                      <a:pt x="6668" y="14128"/>
                    </a:cubicBezTo>
                    <a:cubicBezTo>
                      <a:pt x="6442" y="13973"/>
                      <a:pt x="6422" y="13879"/>
                      <a:pt x="6422" y="13855"/>
                    </a:cubicBezTo>
                    <a:cubicBezTo>
                      <a:pt x="6422" y="13584"/>
                      <a:pt x="7362" y="13226"/>
                      <a:pt x="7364" y="13226"/>
                    </a:cubicBezTo>
                    <a:lnTo>
                      <a:pt x="7364" y="13226"/>
                    </a:lnTo>
                    <a:cubicBezTo>
                      <a:pt x="7364" y="13226"/>
                      <a:pt x="7364" y="13226"/>
                      <a:pt x="7364" y="13226"/>
                    </a:cubicBezTo>
                    <a:lnTo>
                      <a:pt x="7364" y="15858"/>
                    </a:lnTo>
                    <a:cubicBezTo>
                      <a:pt x="7364" y="15989"/>
                      <a:pt x="7469" y="16097"/>
                      <a:pt x="7600" y="16097"/>
                    </a:cubicBezTo>
                    <a:lnTo>
                      <a:pt x="8559" y="16097"/>
                    </a:lnTo>
                    <a:cubicBezTo>
                      <a:pt x="8687" y="16097"/>
                      <a:pt x="8795" y="15989"/>
                      <a:pt x="8795" y="15861"/>
                    </a:cubicBezTo>
                    <a:lnTo>
                      <a:pt x="8795" y="15400"/>
                    </a:lnTo>
                    <a:cubicBezTo>
                      <a:pt x="8795" y="15279"/>
                      <a:pt x="8704" y="15175"/>
                      <a:pt x="8583" y="15158"/>
                    </a:cubicBezTo>
                    <a:cubicBezTo>
                      <a:pt x="8577" y="15157"/>
                      <a:pt x="8571" y="15157"/>
                      <a:pt x="8565" y="15157"/>
                    </a:cubicBezTo>
                    <a:cubicBezTo>
                      <a:pt x="8435" y="15157"/>
                      <a:pt x="8330" y="15262"/>
                      <a:pt x="8330" y="15394"/>
                    </a:cubicBezTo>
                    <a:lnTo>
                      <a:pt x="8330" y="15633"/>
                    </a:lnTo>
                    <a:lnTo>
                      <a:pt x="7825" y="15633"/>
                    </a:lnTo>
                    <a:lnTo>
                      <a:pt x="7825" y="13058"/>
                    </a:lnTo>
                    <a:cubicBezTo>
                      <a:pt x="7910" y="13027"/>
                      <a:pt x="7994" y="12997"/>
                      <a:pt x="8078" y="12967"/>
                    </a:cubicBezTo>
                    <a:lnTo>
                      <a:pt x="8330" y="13058"/>
                    </a:lnTo>
                    <a:lnTo>
                      <a:pt x="8330" y="14354"/>
                    </a:lnTo>
                    <a:cubicBezTo>
                      <a:pt x="8327" y="14475"/>
                      <a:pt x="8418" y="14582"/>
                      <a:pt x="8542" y="14596"/>
                    </a:cubicBezTo>
                    <a:cubicBezTo>
                      <a:pt x="8548" y="14596"/>
                      <a:pt x="8554" y="14597"/>
                      <a:pt x="8560" y="14597"/>
                    </a:cubicBezTo>
                    <a:cubicBezTo>
                      <a:pt x="8687" y="14597"/>
                      <a:pt x="8795" y="14495"/>
                      <a:pt x="8795" y="14364"/>
                    </a:cubicBezTo>
                    <a:lnTo>
                      <a:pt x="8795" y="13233"/>
                    </a:lnTo>
                    <a:cubicBezTo>
                      <a:pt x="8923" y="13287"/>
                      <a:pt x="9734" y="13589"/>
                      <a:pt x="9734" y="13855"/>
                    </a:cubicBezTo>
                    <a:cubicBezTo>
                      <a:pt x="9734" y="13879"/>
                      <a:pt x="9714" y="13973"/>
                      <a:pt x="9488" y="14128"/>
                    </a:cubicBezTo>
                    <a:cubicBezTo>
                      <a:pt x="9421" y="14172"/>
                      <a:pt x="9384" y="14246"/>
                      <a:pt x="9384" y="14323"/>
                    </a:cubicBezTo>
                    <a:lnTo>
                      <a:pt x="9384" y="15444"/>
                    </a:lnTo>
                    <a:cubicBezTo>
                      <a:pt x="9386" y="15581"/>
                      <a:pt x="9498" y="15679"/>
                      <a:pt x="9624" y="15679"/>
                    </a:cubicBezTo>
                    <a:cubicBezTo>
                      <a:pt x="9656" y="15679"/>
                      <a:pt x="9688" y="15673"/>
                      <a:pt x="9720" y="15659"/>
                    </a:cubicBezTo>
                    <a:cubicBezTo>
                      <a:pt x="10104" y="15484"/>
                      <a:pt x="11272" y="14946"/>
                      <a:pt x="11272" y="13815"/>
                    </a:cubicBezTo>
                    <a:cubicBezTo>
                      <a:pt x="11272" y="13031"/>
                      <a:pt x="10653" y="12455"/>
                      <a:pt x="10003" y="12115"/>
                    </a:cubicBezTo>
                    <a:cubicBezTo>
                      <a:pt x="10717" y="11688"/>
                      <a:pt x="11077" y="11153"/>
                      <a:pt x="11077" y="10523"/>
                    </a:cubicBezTo>
                    <a:cubicBezTo>
                      <a:pt x="11077" y="9891"/>
                      <a:pt x="10717" y="9355"/>
                      <a:pt x="10003" y="8931"/>
                    </a:cubicBezTo>
                    <a:cubicBezTo>
                      <a:pt x="10781" y="8517"/>
                      <a:pt x="11477" y="7767"/>
                      <a:pt x="11218" y="6821"/>
                    </a:cubicBezTo>
                    <a:cubicBezTo>
                      <a:pt x="11299" y="6656"/>
                      <a:pt x="11336" y="6474"/>
                      <a:pt x="11322" y="6293"/>
                    </a:cubicBezTo>
                    <a:lnTo>
                      <a:pt x="12265" y="6293"/>
                    </a:lnTo>
                    <a:cubicBezTo>
                      <a:pt x="12925" y="5660"/>
                      <a:pt x="13567" y="5007"/>
                      <a:pt x="14190" y="4334"/>
                    </a:cubicBezTo>
                    <a:cubicBezTo>
                      <a:pt x="14850" y="3684"/>
                      <a:pt x="15506" y="3028"/>
                      <a:pt x="16156" y="2371"/>
                    </a:cubicBezTo>
                    <a:lnTo>
                      <a:pt x="16156" y="2153"/>
                    </a:lnTo>
                    <a:cubicBezTo>
                      <a:pt x="16156" y="2021"/>
                      <a:pt x="16048" y="1917"/>
                      <a:pt x="15920" y="1917"/>
                    </a:cubicBezTo>
                    <a:lnTo>
                      <a:pt x="15920" y="1924"/>
                    </a:lnTo>
                    <a:lnTo>
                      <a:pt x="13675" y="1924"/>
                    </a:lnTo>
                    <a:cubicBezTo>
                      <a:pt x="13673" y="1924"/>
                      <a:pt x="13671" y="1924"/>
                      <a:pt x="13669" y="1924"/>
                    </a:cubicBezTo>
                    <a:cubicBezTo>
                      <a:pt x="13550" y="1924"/>
                      <a:pt x="13449" y="2013"/>
                      <a:pt x="13433" y="2132"/>
                    </a:cubicBezTo>
                    <a:cubicBezTo>
                      <a:pt x="13423" y="2267"/>
                      <a:pt x="13527" y="2385"/>
                      <a:pt x="13665" y="2385"/>
                    </a:cubicBezTo>
                    <a:lnTo>
                      <a:pt x="15701" y="2385"/>
                    </a:lnTo>
                    <a:cubicBezTo>
                      <a:pt x="15691" y="2668"/>
                      <a:pt x="15459" y="2890"/>
                      <a:pt x="15180" y="2890"/>
                    </a:cubicBezTo>
                    <a:lnTo>
                      <a:pt x="11497" y="2890"/>
                    </a:lnTo>
                    <a:cubicBezTo>
                      <a:pt x="11366" y="2890"/>
                      <a:pt x="11259" y="2997"/>
                      <a:pt x="11262" y="3129"/>
                    </a:cubicBezTo>
                    <a:cubicBezTo>
                      <a:pt x="11262" y="3580"/>
                      <a:pt x="10892" y="3879"/>
                      <a:pt x="10508" y="3879"/>
                    </a:cubicBezTo>
                    <a:cubicBezTo>
                      <a:pt x="10325" y="3879"/>
                      <a:pt x="10138" y="3811"/>
                      <a:pt x="9986" y="3661"/>
                    </a:cubicBezTo>
                    <a:cubicBezTo>
                      <a:pt x="9518" y="3189"/>
                      <a:pt x="9852" y="2385"/>
                      <a:pt x="10515" y="2385"/>
                    </a:cubicBezTo>
                    <a:lnTo>
                      <a:pt x="12709" y="2385"/>
                    </a:lnTo>
                    <a:cubicBezTo>
                      <a:pt x="12712" y="2385"/>
                      <a:pt x="12714" y="2385"/>
                      <a:pt x="12716" y="2385"/>
                    </a:cubicBezTo>
                    <a:cubicBezTo>
                      <a:pt x="12828" y="2385"/>
                      <a:pt x="12922" y="2309"/>
                      <a:pt x="12948" y="2200"/>
                    </a:cubicBezTo>
                    <a:cubicBezTo>
                      <a:pt x="12975" y="2057"/>
                      <a:pt x="12863" y="1924"/>
                      <a:pt x="12718" y="1924"/>
                    </a:cubicBezTo>
                    <a:cubicBezTo>
                      <a:pt x="12716" y="1924"/>
                      <a:pt x="12714" y="1924"/>
                      <a:pt x="12713" y="1924"/>
                    </a:cubicBezTo>
                    <a:lnTo>
                      <a:pt x="10579" y="1924"/>
                    </a:lnTo>
                    <a:cubicBezTo>
                      <a:pt x="9902" y="1924"/>
                      <a:pt x="9350" y="2456"/>
                      <a:pt x="9350" y="3109"/>
                    </a:cubicBezTo>
                    <a:cubicBezTo>
                      <a:pt x="9320" y="3459"/>
                      <a:pt x="9148" y="3687"/>
                      <a:pt x="8835" y="3799"/>
                    </a:cubicBezTo>
                    <a:lnTo>
                      <a:pt x="8835" y="2146"/>
                    </a:lnTo>
                    <a:cubicBezTo>
                      <a:pt x="9195" y="1890"/>
                      <a:pt x="9380" y="1456"/>
                      <a:pt x="9320" y="1022"/>
                    </a:cubicBezTo>
                    <a:cubicBezTo>
                      <a:pt x="9246" y="507"/>
                      <a:pt x="8832" y="106"/>
                      <a:pt x="8320" y="19"/>
                    </a:cubicBezTo>
                    <a:cubicBezTo>
                      <a:pt x="8247" y="7"/>
                      <a:pt x="8174" y="1"/>
                      <a:pt x="81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9"/>
              <p:cNvSpPr/>
              <p:nvPr/>
            </p:nvSpPr>
            <p:spPr>
              <a:xfrm>
                <a:off x="4202274" y="2425764"/>
                <a:ext cx="207474" cy="2092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9"/>
              <p:cNvSpPr/>
              <p:nvPr/>
            </p:nvSpPr>
            <p:spPr>
              <a:xfrm>
                <a:off x="3357424" y="3475764"/>
                <a:ext cx="207474" cy="2092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9"/>
              <p:cNvSpPr/>
              <p:nvPr/>
            </p:nvSpPr>
            <p:spPr>
              <a:xfrm>
                <a:off x="4202274" y="3475764"/>
                <a:ext cx="207474" cy="2092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8" name="Shape 2508"/>
        <p:cNvGrpSpPr/>
        <p:nvPr/>
      </p:nvGrpSpPr>
      <p:grpSpPr>
        <a:xfrm>
          <a:off x="0" y="0"/>
          <a:ext cx="0" cy="0"/>
          <a:chOff x="0" y="0"/>
          <a:chExt cx="0" cy="0"/>
        </a:xfrm>
      </p:grpSpPr>
      <p:sp>
        <p:nvSpPr>
          <p:cNvPr id="2509" name="Google Shape;2509;p50"/>
          <p:cNvSpPr txBox="1"/>
          <p:nvPr>
            <p:ph type="title"/>
          </p:nvPr>
        </p:nvSpPr>
        <p:spPr>
          <a:xfrm>
            <a:off x="3629825" y="539500"/>
            <a:ext cx="4801200" cy="70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Patient care</a:t>
            </a:r>
            <a:endParaRPr/>
          </a:p>
        </p:txBody>
      </p:sp>
      <p:sp>
        <p:nvSpPr>
          <p:cNvPr id="2510" name="Google Shape;2510;p50"/>
          <p:cNvSpPr txBox="1"/>
          <p:nvPr>
            <p:ph idx="1" type="subTitle"/>
          </p:nvPr>
        </p:nvSpPr>
        <p:spPr>
          <a:xfrm>
            <a:off x="4067124" y="2394884"/>
            <a:ext cx="15375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 cold place, not hot</a:t>
            </a:r>
            <a:endParaRPr/>
          </a:p>
        </p:txBody>
      </p:sp>
      <p:sp>
        <p:nvSpPr>
          <p:cNvPr id="2511" name="Google Shape;2511;p50"/>
          <p:cNvSpPr txBox="1"/>
          <p:nvPr>
            <p:ph idx="2" type="subTitle"/>
          </p:nvPr>
        </p:nvSpPr>
        <p:spPr>
          <a:xfrm>
            <a:off x="4067124" y="2160525"/>
            <a:ext cx="15375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512" name="Google Shape;2512;p50"/>
          <p:cNvSpPr txBox="1"/>
          <p:nvPr>
            <p:ph idx="3" type="subTitle"/>
          </p:nvPr>
        </p:nvSpPr>
        <p:spPr>
          <a:xfrm>
            <a:off x="6456435" y="4030787"/>
            <a:ext cx="1537200" cy="5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planet</a:t>
            </a:r>
            <a:endParaRPr/>
          </a:p>
        </p:txBody>
      </p:sp>
      <p:sp>
        <p:nvSpPr>
          <p:cNvPr id="2513" name="Google Shape;2513;p50"/>
          <p:cNvSpPr txBox="1"/>
          <p:nvPr>
            <p:ph idx="4" type="subTitle"/>
          </p:nvPr>
        </p:nvSpPr>
        <p:spPr>
          <a:xfrm>
            <a:off x="6456435" y="3796437"/>
            <a:ext cx="15372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514" name="Google Shape;2514;p50"/>
          <p:cNvSpPr txBox="1"/>
          <p:nvPr>
            <p:ph idx="5" type="subTitle"/>
          </p:nvPr>
        </p:nvSpPr>
        <p:spPr>
          <a:xfrm>
            <a:off x="6456435" y="2394875"/>
            <a:ext cx="15372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a:t>
            </a:r>
            <a:endParaRPr/>
          </a:p>
        </p:txBody>
      </p:sp>
      <p:sp>
        <p:nvSpPr>
          <p:cNvPr id="2515" name="Google Shape;2515;p50"/>
          <p:cNvSpPr txBox="1"/>
          <p:nvPr>
            <p:ph idx="6" type="subTitle"/>
          </p:nvPr>
        </p:nvSpPr>
        <p:spPr>
          <a:xfrm>
            <a:off x="6456435" y="2160525"/>
            <a:ext cx="15372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516" name="Google Shape;2516;p50"/>
          <p:cNvSpPr txBox="1"/>
          <p:nvPr>
            <p:ph idx="7" type="subTitle"/>
          </p:nvPr>
        </p:nvSpPr>
        <p:spPr>
          <a:xfrm>
            <a:off x="4067124" y="4036148"/>
            <a:ext cx="1537500" cy="5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very nice name</a:t>
            </a:r>
            <a:endParaRPr/>
          </a:p>
        </p:txBody>
      </p:sp>
      <p:sp>
        <p:nvSpPr>
          <p:cNvPr id="2517" name="Google Shape;2517;p50"/>
          <p:cNvSpPr txBox="1"/>
          <p:nvPr>
            <p:ph idx="8" type="subTitle"/>
          </p:nvPr>
        </p:nvSpPr>
        <p:spPr>
          <a:xfrm>
            <a:off x="4067124" y="3801390"/>
            <a:ext cx="15375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grpSp>
        <p:nvGrpSpPr>
          <p:cNvPr id="2518" name="Google Shape;2518;p50"/>
          <p:cNvGrpSpPr/>
          <p:nvPr/>
        </p:nvGrpSpPr>
        <p:grpSpPr>
          <a:xfrm>
            <a:off x="713227" y="913338"/>
            <a:ext cx="2738348" cy="3764525"/>
            <a:chOff x="-7423" y="1065738"/>
            <a:chExt cx="2738348" cy="3764525"/>
          </a:xfrm>
        </p:grpSpPr>
        <p:sp>
          <p:nvSpPr>
            <p:cNvPr id="2519" name="Google Shape;2519;p50"/>
            <p:cNvSpPr/>
            <p:nvPr/>
          </p:nvSpPr>
          <p:spPr>
            <a:xfrm>
              <a:off x="-7423" y="1240604"/>
              <a:ext cx="2712100" cy="3491175"/>
            </a:xfrm>
            <a:custGeom>
              <a:rect b="b" l="l" r="r" t="t"/>
              <a:pathLst>
                <a:path extrusionOk="0" h="139647" w="108484">
                  <a:moveTo>
                    <a:pt x="78054" y="3371"/>
                  </a:moveTo>
                  <a:cubicBezTo>
                    <a:pt x="60592" y="-10726"/>
                    <a:pt x="9792" y="22675"/>
                    <a:pt x="1854" y="42995"/>
                  </a:cubicBezTo>
                  <a:cubicBezTo>
                    <a:pt x="-6083" y="63315"/>
                    <a:pt x="12967" y="111194"/>
                    <a:pt x="30429" y="125291"/>
                  </a:cubicBezTo>
                  <a:cubicBezTo>
                    <a:pt x="47892" y="139388"/>
                    <a:pt x="98692" y="147897"/>
                    <a:pt x="106629" y="127577"/>
                  </a:cubicBezTo>
                  <a:cubicBezTo>
                    <a:pt x="114567" y="107257"/>
                    <a:pt x="95517" y="17468"/>
                    <a:pt x="78054" y="3371"/>
                  </a:cubicBezTo>
                  <a:close/>
                </a:path>
              </a:pathLst>
            </a:custGeom>
            <a:solidFill>
              <a:schemeClr val="lt1"/>
            </a:solidFill>
            <a:ln>
              <a:noFill/>
            </a:ln>
          </p:spPr>
        </p:sp>
        <p:sp>
          <p:nvSpPr>
            <p:cNvPr id="2520" name="Google Shape;2520;p50"/>
            <p:cNvSpPr/>
            <p:nvPr/>
          </p:nvSpPr>
          <p:spPr>
            <a:xfrm flipH="1">
              <a:off x="1156425" y="2348138"/>
              <a:ext cx="1574500" cy="1292625"/>
            </a:xfrm>
            <a:custGeom>
              <a:rect b="b" l="l" r="r" t="t"/>
              <a:pathLst>
                <a:path extrusionOk="0" h="51705" w="62980">
                  <a:moveTo>
                    <a:pt x="46267" y="801"/>
                  </a:moveTo>
                  <a:cubicBezTo>
                    <a:pt x="47435" y="834"/>
                    <a:pt x="48369" y="1802"/>
                    <a:pt x="48402" y="2969"/>
                  </a:cubicBezTo>
                  <a:lnTo>
                    <a:pt x="48402" y="13376"/>
                  </a:lnTo>
                  <a:lnTo>
                    <a:pt x="60644" y="13477"/>
                  </a:lnTo>
                  <a:lnTo>
                    <a:pt x="48402" y="19814"/>
                  </a:lnTo>
                  <a:lnTo>
                    <a:pt x="48402" y="48869"/>
                  </a:lnTo>
                  <a:cubicBezTo>
                    <a:pt x="48369" y="49982"/>
                    <a:pt x="47436" y="50871"/>
                    <a:pt x="46328" y="50871"/>
                  </a:cubicBezTo>
                  <a:cubicBezTo>
                    <a:pt x="46308" y="50871"/>
                    <a:pt x="46288" y="50871"/>
                    <a:pt x="46267" y="50870"/>
                  </a:cubicBezTo>
                  <a:lnTo>
                    <a:pt x="2903" y="50870"/>
                  </a:lnTo>
                  <a:cubicBezTo>
                    <a:pt x="2883" y="50871"/>
                    <a:pt x="2864" y="50871"/>
                    <a:pt x="2844" y="50871"/>
                  </a:cubicBezTo>
                  <a:cubicBezTo>
                    <a:pt x="1737" y="50871"/>
                    <a:pt x="835" y="49950"/>
                    <a:pt x="868" y="48869"/>
                  </a:cubicBezTo>
                  <a:lnTo>
                    <a:pt x="868" y="3002"/>
                  </a:lnTo>
                  <a:cubicBezTo>
                    <a:pt x="835" y="1835"/>
                    <a:pt x="1735" y="868"/>
                    <a:pt x="2903" y="834"/>
                  </a:cubicBezTo>
                  <a:lnTo>
                    <a:pt x="2970" y="801"/>
                  </a:lnTo>
                  <a:close/>
                  <a:moveTo>
                    <a:pt x="2903" y="0"/>
                  </a:moveTo>
                  <a:cubicBezTo>
                    <a:pt x="1268" y="34"/>
                    <a:pt x="1" y="1368"/>
                    <a:pt x="34" y="3002"/>
                  </a:cubicBezTo>
                  <a:lnTo>
                    <a:pt x="34" y="48869"/>
                  </a:lnTo>
                  <a:cubicBezTo>
                    <a:pt x="34" y="50417"/>
                    <a:pt x="1270" y="51705"/>
                    <a:pt x="2843" y="51705"/>
                  </a:cubicBezTo>
                  <a:cubicBezTo>
                    <a:pt x="2863" y="51705"/>
                    <a:pt x="2883" y="51704"/>
                    <a:pt x="2903" y="51704"/>
                  </a:cubicBezTo>
                  <a:lnTo>
                    <a:pt x="46267" y="51704"/>
                  </a:lnTo>
                  <a:cubicBezTo>
                    <a:pt x="46288" y="51704"/>
                    <a:pt x="46308" y="51705"/>
                    <a:pt x="46329" y="51705"/>
                  </a:cubicBezTo>
                  <a:cubicBezTo>
                    <a:pt x="47903" y="51705"/>
                    <a:pt x="49203" y="50449"/>
                    <a:pt x="49236" y="48869"/>
                  </a:cubicBezTo>
                  <a:lnTo>
                    <a:pt x="49236" y="20215"/>
                  </a:lnTo>
                  <a:lnTo>
                    <a:pt x="61145" y="14144"/>
                  </a:lnTo>
                  <a:lnTo>
                    <a:pt x="62979" y="12676"/>
                  </a:lnTo>
                  <a:lnTo>
                    <a:pt x="60611" y="12643"/>
                  </a:lnTo>
                  <a:lnTo>
                    <a:pt x="49236" y="12576"/>
                  </a:lnTo>
                  <a:lnTo>
                    <a:pt x="49236" y="3002"/>
                  </a:lnTo>
                  <a:cubicBezTo>
                    <a:pt x="49203" y="1335"/>
                    <a:pt x="47902" y="34"/>
                    <a:pt x="462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0"/>
            <p:cNvSpPr/>
            <p:nvPr/>
          </p:nvSpPr>
          <p:spPr>
            <a:xfrm flipH="1">
              <a:off x="1214800" y="2368988"/>
              <a:ext cx="1495275" cy="1250925"/>
            </a:xfrm>
            <a:custGeom>
              <a:rect b="b" l="l" r="r" t="t"/>
              <a:pathLst>
                <a:path extrusionOk="0" h="50037" w="59811">
                  <a:moveTo>
                    <a:pt x="2069" y="0"/>
                  </a:moveTo>
                  <a:cubicBezTo>
                    <a:pt x="901" y="34"/>
                    <a:pt x="1" y="1001"/>
                    <a:pt x="34" y="2168"/>
                  </a:cubicBezTo>
                  <a:lnTo>
                    <a:pt x="34" y="48035"/>
                  </a:lnTo>
                  <a:cubicBezTo>
                    <a:pt x="34" y="49116"/>
                    <a:pt x="904" y="50037"/>
                    <a:pt x="2010" y="50037"/>
                  </a:cubicBezTo>
                  <a:cubicBezTo>
                    <a:pt x="2030" y="50037"/>
                    <a:pt x="2049" y="50037"/>
                    <a:pt x="2069" y="50036"/>
                  </a:cubicBezTo>
                  <a:lnTo>
                    <a:pt x="45433" y="50036"/>
                  </a:lnTo>
                  <a:cubicBezTo>
                    <a:pt x="45454" y="50037"/>
                    <a:pt x="45474" y="50037"/>
                    <a:pt x="45494" y="50037"/>
                  </a:cubicBezTo>
                  <a:cubicBezTo>
                    <a:pt x="46602" y="50037"/>
                    <a:pt x="47535" y="49148"/>
                    <a:pt x="47568" y="48035"/>
                  </a:cubicBezTo>
                  <a:lnTo>
                    <a:pt x="47568" y="18947"/>
                  </a:lnTo>
                  <a:lnTo>
                    <a:pt x="59810" y="12643"/>
                  </a:lnTo>
                  <a:lnTo>
                    <a:pt x="47568" y="12542"/>
                  </a:lnTo>
                  <a:lnTo>
                    <a:pt x="47568" y="2168"/>
                  </a:lnTo>
                  <a:cubicBezTo>
                    <a:pt x="47568" y="968"/>
                    <a:pt x="46601" y="34"/>
                    <a:pt x="454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2" name="Google Shape;2522;p50"/>
            <p:cNvGrpSpPr/>
            <p:nvPr/>
          </p:nvGrpSpPr>
          <p:grpSpPr>
            <a:xfrm>
              <a:off x="1733621" y="2440687"/>
              <a:ext cx="679661" cy="1179338"/>
              <a:chOff x="1680221" y="2337462"/>
              <a:chExt cx="679661" cy="1179338"/>
            </a:xfrm>
          </p:grpSpPr>
          <p:grpSp>
            <p:nvGrpSpPr>
              <p:cNvPr id="2523" name="Google Shape;2523;p50"/>
              <p:cNvGrpSpPr/>
              <p:nvPr/>
            </p:nvGrpSpPr>
            <p:grpSpPr>
              <a:xfrm flipH="1">
                <a:off x="1680221" y="2337462"/>
                <a:ext cx="679661" cy="1162044"/>
                <a:chOff x="-3745825" y="1991818"/>
                <a:chExt cx="1170014" cy="2000420"/>
              </a:xfrm>
            </p:grpSpPr>
            <p:sp>
              <p:nvSpPr>
                <p:cNvPr id="2524" name="Google Shape;2524;p50"/>
                <p:cNvSpPr/>
                <p:nvPr/>
              </p:nvSpPr>
              <p:spPr>
                <a:xfrm rot="794119">
                  <a:off x="-3122950" y="2710315"/>
                  <a:ext cx="441774" cy="971674"/>
                </a:xfrm>
                <a:custGeom>
                  <a:rect b="b" l="l" r="r" t="t"/>
                  <a:pathLst>
                    <a:path extrusionOk="0" h="16197" w="7364">
                      <a:moveTo>
                        <a:pt x="1217" y="1"/>
                      </a:moveTo>
                      <a:cubicBezTo>
                        <a:pt x="1159" y="1"/>
                        <a:pt x="1101" y="5"/>
                        <a:pt x="1042" y="14"/>
                      </a:cubicBezTo>
                      <a:cubicBezTo>
                        <a:pt x="430" y="107"/>
                        <a:pt x="1" y="670"/>
                        <a:pt x="73" y="1284"/>
                      </a:cubicBezTo>
                      <a:lnTo>
                        <a:pt x="55" y="1270"/>
                      </a:lnTo>
                      <a:lnTo>
                        <a:pt x="55" y="1270"/>
                      </a:lnTo>
                      <a:cubicBezTo>
                        <a:pt x="239" y="2600"/>
                        <a:pt x="479" y="3901"/>
                        <a:pt x="755" y="5210"/>
                      </a:cubicBezTo>
                      <a:cubicBezTo>
                        <a:pt x="1030" y="6520"/>
                        <a:pt x="1346" y="7816"/>
                        <a:pt x="1740" y="9111"/>
                      </a:cubicBezTo>
                      <a:lnTo>
                        <a:pt x="1810" y="9354"/>
                      </a:lnTo>
                      <a:lnTo>
                        <a:pt x="1904" y="9637"/>
                      </a:lnTo>
                      <a:cubicBezTo>
                        <a:pt x="1967" y="9816"/>
                        <a:pt x="2034" y="9987"/>
                        <a:pt x="2109" y="10157"/>
                      </a:cubicBezTo>
                      <a:cubicBezTo>
                        <a:pt x="2254" y="10496"/>
                        <a:pt x="2429" y="10816"/>
                        <a:pt x="2585" y="11124"/>
                      </a:cubicBezTo>
                      <a:cubicBezTo>
                        <a:pt x="2926" y="11724"/>
                        <a:pt x="3295" y="12305"/>
                        <a:pt x="3692" y="12868"/>
                      </a:cubicBezTo>
                      <a:cubicBezTo>
                        <a:pt x="4476" y="13970"/>
                        <a:pt x="5340" y="15008"/>
                        <a:pt x="6278" y="15982"/>
                      </a:cubicBezTo>
                      <a:cubicBezTo>
                        <a:pt x="6390" y="16123"/>
                        <a:pt x="6555" y="16197"/>
                        <a:pt x="6723" y="16197"/>
                      </a:cubicBezTo>
                      <a:cubicBezTo>
                        <a:pt x="6847" y="16197"/>
                        <a:pt x="6972" y="16156"/>
                        <a:pt x="7077" y="16073"/>
                      </a:cubicBezTo>
                      <a:cubicBezTo>
                        <a:pt x="7322" y="15879"/>
                        <a:pt x="7364" y="15522"/>
                        <a:pt x="7170" y="15277"/>
                      </a:cubicBezTo>
                      <a:cubicBezTo>
                        <a:pt x="6477" y="14189"/>
                        <a:pt x="5793" y="13071"/>
                        <a:pt x="5188" y="11955"/>
                      </a:cubicBezTo>
                      <a:cubicBezTo>
                        <a:pt x="4880" y="11390"/>
                        <a:pt x="4595" y="10823"/>
                        <a:pt x="4341" y="10258"/>
                      </a:cubicBezTo>
                      <a:cubicBezTo>
                        <a:pt x="4219" y="9975"/>
                        <a:pt x="4105" y="9690"/>
                        <a:pt x="4009" y="9408"/>
                      </a:cubicBezTo>
                      <a:cubicBezTo>
                        <a:pt x="3960" y="9273"/>
                        <a:pt x="3923" y="9125"/>
                        <a:pt x="3883" y="8999"/>
                      </a:cubicBezTo>
                      <a:lnTo>
                        <a:pt x="3832" y="8799"/>
                      </a:lnTo>
                      <a:lnTo>
                        <a:pt x="3778" y="8574"/>
                      </a:lnTo>
                      <a:cubicBezTo>
                        <a:pt x="3496" y="7326"/>
                        <a:pt x="3246" y="6051"/>
                        <a:pt x="3005" y="4776"/>
                      </a:cubicBezTo>
                      <a:cubicBezTo>
                        <a:pt x="2765" y="3499"/>
                        <a:pt x="2557" y="2208"/>
                        <a:pt x="2349" y="936"/>
                      </a:cubicBezTo>
                      <a:cubicBezTo>
                        <a:pt x="2244" y="387"/>
                        <a:pt x="1762" y="1"/>
                        <a:pt x="1217" y="1"/>
                      </a:cubicBezTo>
                      <a:close/>
                    </a:path>
                  </a:pathLst>
                </a:custGeom>
                <a:solidFill>
                  <a:srgbClr val="F9CB9C"/>
                </a:solidFill>
                <a:ln cap="flat" cmpd="sng" w="9525">
                  <a:solidFill>
                    <a:srgbClr val="F9CB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0"/>
                <p:cNvSpPr/>
                <p:nvPr/>
              </p:nvSpPr>
              <p:spPr>
                <a:xfrm rot="794119">
                  <a:off x="-2889309" y="3645264"/>
                  <a:ext cx="155677" cy="124421"/>
                </a:xfrm>
                <a:custGeom>
                  <a:rect b="b" l="l" r="r" t="t"/>
                  <a:pathLst>
                    <a:path extrusionOk="0" h="2074" w="2595">
                      <a:moveTo>
                        <a:pt x="1028" y="0"/>
                      </a:moveTo>
                      <a:lnTo>
                        <a:pt x="171" y="308"/>
                      </a:lnTo>
                      <a:cubicBezTo>
                        <a:pt x="1" y="1226"/>
                        <a:pt x="736" y="2073"/>
                        <a:pt x="736" y="2073"/>
                      </a:cubicBezTo>
                      <a:lnTo>
                        <a:pt x="2594" y="1002"/>
                      </a:lnTo>
                      <a:lnTo>
                        <a:pt x="1028" y="0"/>
                      </a:lnTo>
                      <a:close/>
                    </a:path>
                  </a:pathLst>
                </a:custGeom>
                <a:solidFill>
                  <a:srgbClr val="F9CB9C"/>
                </a:solidFill>
                <a:ln cap="flat" cmpd="sng" w="9525">
                  <a:solidFill>
                    <a:srgbClr val="F9CB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0"/>
                <p:cNvSpPr/>
                <p:nvPr/>
              </p:nvSpPr>
              <p:spPr>
                <a:xfrm rot="794119">
                  <a:off x="-2860023" y="3711440"/>
                  <a:ext cx="135040" cy="126341"/>
                </a:xfrm>
                <a:custGeom>
                  <a:rect b="b" l="l" r="r" t="t"/>
                  <a:pathLst>
                    <a:path extrusionOk="0" h="2106" w="2251">
                      <a:moveTo>
                        <a:pt x="1858" y="1"/>
                      </a:moveTo>
                      <a:lnTo>
                        <a:pt x="0" y="1072"/>
                      </a:lnTo>
                      <a:lnTo>
                        <a:pt x="458" y="1875"/>
                      </a:lnTo>
                      <a:cubicBezTo>
                        <a:pt x="542" y="2020"/>
                        <a:pt x="696" y="2105"/>
                        <a:pt x="858" y="2105"/>
                      </a:cubicBezTo>
                      <a:cubicBezTo>
                        <a:pt x="897" y="2105"/>
                        <a:pt x="937" y="2100"/>
                        <a:pt x="976" y="2090"/>
                      </a:cubicBezTo>
                      <a:lnTo>
                        <a:pt x="1858" y="1856"/>
                      </a:lnTo>
                      <a:cubicBezTo>
                        <a:pt x="2104" y="1791"/>
                        <a:pt x="2251" y="1541"/>
                        <a:pt x="2188" y="1296"/>
                      </a:cubicBezTo>
                      <a:lnTo>
                        <a:pt x="1858" y="1"/>
                      </a:lnTo>
                      <a:close/>
                    </a:path>
                  </a:pathLst>
                </a:custGeom>
                <a:solidFill>
                  <a:srgbClr val="F9CB9C"/>
                </a:solidFill>
                <a:ln cap="flat" cmpd="sng" w="9525">
                  <a:solidFill>
                    <a:srgbClr val="F9CB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0"/>
                <p:cNvSpPr/>
                <p:nvPr/>
              </p:nvSpPr>
              <p:spPr>
                <a:xfrm>
                  <a:off x="-3086236" y="2676478"/>
                  <a:ext cx="273074" cy="410092"/>
                </a:xfrm>
                <a:custGeom>
                  <a:rect b="b" l="l" r="r" t="t"/>
                  <a:pathLst>
                    <a:path extrusionOk="0" h="6836" w="4552">
                      <a:moveTo>
                        <a:pt x="1921" y="0"/>
                      </a:moveTo>
                      <a:cubicBezTo>
                        <a:pt x="955" y="0"/>
                        <a:pt x="0" y="658"/>
                        <a:pt x="284" y="1603"/>
                      </a:cubicBezTo>
                      <a:cubicBezTo>
                        <a:pt x="671" y="2901"/>
                        <a:pt x="1587" y="6835"/>
                        <a:pt x="1587" y="6835"/>
                      </a:cubicBezTo>
                      <a:lnTo>
                        <a:pt x="4551" y="4078"/>
                      </a:lnTo>
                      <a:cubicBezTo>
                        <a:pt x="4551" y="4078"/>
                        <a:pt x="3499" y="382"/>
                        <a:pt x="3080" y="382"/>
                      </a:cubicBezTo>
                      <a:cubicBezTo>
                        <a:pt x="3074" y="382"/>
                        <a:pt x="3068" y="383"/>
                        <a:pt x="3062" y="385"/>
                      </a:cubicBezTo>
                      <a:cubicBezTo>
                        <a:pt x="2742" y="119"/>
                        <a:pt x="2331" y="0"/>
                        <a:pt x="19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0"/>
                <p:cNvSpPr/>
                <p:nvPr/>
              </p:nvSpPr>
              <p:spPr>
                <a:xfrm>
                  <a:off x="-3687695" y="2646243"/>
                  <a:ext cx="814184" cy="1345996"/>
                </a:xfrm>
                <a:custGeom>
                  <a:rect b="b" l="l" r="r" t="t"/>
                  <a:pathLst>
                    <a:path extrusionOk="0" h="22437" w="13572">
                      <a:moveTo>
                        <a:pt x="7523" y="1"/>
                      </a:moveTo>
                      <a:cubicBezTo>
                        <a:pt x="6794" y="1"/>
                        <a:pt x="6066" y="28"/>
                        <a:pt x="5340" y="83"/>
                      </a:cubicBezTo>
                      <a:cubicBezTo>
                        <a:pt x="4721" y="114"/>
                        <a:pt x="4114" y="179"/>
                        <a:pt x="3568" y="254"/>
                      </a:cubicBezTo>
                      <a:cubicBezTo>
                        <a:pt x="3510" y="261"/>
                        <a:pt x="3451" y="270"/>
                        <a:pt x="3393" y="282"/>
                      </a:cubicBezTo>
                      <a:cubicBezTo>
                        <a:pt x="2345" y="515"/>
                        <a:pt x="1682" y="1554"/>
                        <a:pt x="1913" y="2602"/>
                      </a:cubicBezTo>
                      <a:cubicBezTo>
                        <a:pt x="2924" y="7152"/>
                        <a:pt x="3178" y="9522"/>
                        <a:pt x="3178" y="11849"/>
                      </a:cubicBezTo>
                      <a:cubicBezTo>
                        <a:pt x="3180" y="12622"/>
                        <a:pt x="430" y="16007"/>
                        <a:pt x="1" y="21610"/>
                      </a:cubicBezTo>
                      <a:lnTo>
                        <a:pt x="13058" y="22436"/>
                      </a:lnTo>
                      <a:cubicBezTo>
                        <a:pt x="13027" y="20366"/>
                        <a:pt x="12890" y="18297"/>
                        <a:pt x="12647" y="16243"/>
                      </a:cubicBezTo>
                      <a:cubicBezTo>
                        <a:pt x="12292" y="13740"/>
                        <a:pt x="12364" y="12543"/>
                        <a:pt x="12409" y="12179"/>
                      </a:cubicBezTo>
                      <a:cubicBezTo>
                        <a:pt x="12766" y="9319"/>
                        <a:pt x="13571" y="6078"/>
                        <a:pt x="13541" y="1923"/>
                      </a:cubicBezTo>
                      <a:lnTo>
                        <a:pt x="13543" y="1923"/>
                      </a:lnTo>
                      <a:cubicBezTo>
                        <a:pt x="13522" y="1183"/>
                        <a:pt x="12978" y="560"/>
                        <a:pt x="12248" y="441"/>
                      </a:cubicBezTo>
                      <a:cubicBezTo>
                        <a:pt x="11503" y="315"/>
                        <a:pt x="10459" y="156"/>
                        <a:pt x="9488" y="67"/>
                      </a:cubicBezTo>
                      <a:cubicBezTo>
                        <a:pt x="8834" y="23"/>
                        <a:pt x="8178" y="1"/>
                        <a:pt x="7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0"/>
                <p:cNvSpPr/>
                <p:nvPr/>
              </p:nvSpPr>
              <p:spPr>
                <a:xfrm>
                  <a:off x="-3413181" y="2938693"/>
                  <a:ext cx="203666" cy="105162"/>
                </a:xfrm>
                <a:custGeom>
                  <a:rect b="b" l="l" r="r" t="t"/>
                  <a:pathLst>
                    <a:path extrusionOk="0" h="1753" w="3395">
                      <a:moveTo>
                        <a:pt x="187" y="0"/>
                      </a:moveTo>
                      <a:cubicBezTo>
                        <a:pt x="91" y="0"/>
                        <a:pt x="9" y="75"/>
                        <a:pt x="0" y="174"/>
                      </a:cubicBezTo>
                      <a:lnTo>
                        <a:pt x="0" y="207"/>
                      </a:lnTo>
                      <a:lnTo>
                        <a:pt x="133" y="1523"/>
                      </a:lnTo>
                      <a:cubicBezTo>
                        <a:pt x="159" y="1640"/>
                        <a:pt x="260" y="1722"/>
                        <a:pt x="379" y="1726"/>
                      </a:cubicBezTo>
                      <a:lnTo>
                        <a:pt x="3189" y="1752"/>
                      </a:lnTo>
                      <a:cubicBezTo>
                        <a:pt x="3194" y="1752"/>
                        <a:pt x="3198" y="1753"/>
                        <a:pt x="3202" y="1753"/>
                      </a:cubicBezTo>
                      <a:cubicBezTo>
                        <a:pt x="3302" y="1753"/>
                        <a:pt x="3386" y="1675"/>
                        <a:pt x="3395" y="1575"/>
                      </a:cubicBezTo>
                      <a:lnTo>
                        <a:pt x="3395" y="1556"/>
                      </a:lnTo>
                      <a:lnTo>
                        <a:pt x="3262" y="242"/>
                      </a:lnTo>
                      <a:cubicBezTo>
                        <a:pt x="3241" y="118"/>
                        <a:pt x="3136" y="29"/>
                        <a:pt x="3012" y="29"/>
                      </a:cubicBezTo>
                      <a:lnTo>
                        <a:pt x="203" y="1"/>
                      </a:lnTo>
                      <a:cubicBezTo>
                        <a:pt x="198" y="1"/>
                        <a:pt x="192" y="0"/>
                        <a:pt x="1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0"/>
                <p:cNvSpPr/>
                <p:nvPr/>
              </p:nvSpPr>
              <p:spPr>
                <a:xfrm>
                  <a:off x="-3367829" y="2651942"/>
                  <a:ext cx="321486" cy="218244"/>
                </a:xfrm>
                <a:custGeom>
                  <a:rect b="b" l="l" r="r" t="t"/>
                  <a:pathLst>
                    <a:path extrusionOk="0" h="3638" w="5359">
                      <a:moveTo>
                        <a:pt x="1" y="0"/>
                      </a:moveTo>
                      <a:cubicBezTo>
                        <a:pt x="1394" y="1144"/>
                        <a:pt x="2730" y="2358"/>
                        <a:pt x="4000" y="3637"/>
                      </a:cubicBezTo>
                      <a:cubicBezTo>
                        <a:pt x="5358" y="1466"/>
                        <a:pt x="4539" y="367"/>
                        <a:pt x="4240" y="70"/>
                      </a:cubicBezTo>
                      <a:lnTo>
                        <a:pt x="4240" y="70"/>
                      </a:lnTo>
                      <a:cubicBezTo>
                        <a:pt x="4404" y="311"/>
                        <a:pt x="4695" y="1027"/>
                        <a:pt x="3878" y="2470"/>
                      </a:cubicBezTo>
                      <a:cubicBezTo>
                        <a:pt x="2748" y="1427"/>
                        <a:pt x="1446" y="591"/>
                        <a:pt x="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0"/>
                <p:cNvSpPr/>
                <p:nvPr/>
              </p:nvSpPr>
              <p:spPr>
                <a:xfrm>
                  <a:off x="-3745825" y="2841990"/>
                  <a:ext cx="304149" cy="667629"/>
                </a:xfrm>
                <a:custGeom>
                  <a:rect b="b" l="l" r="r" t="t"/>
                  <a:pathLst>
                    <a:path extrusionOk="0" h="11129" w="5070">
                      <a:moveTo>
                        <a:pt x="1960" y="0"/>
                      </a:moveTo>
                      <a:cubicBezTo>
                        <a:pt x="1567" y="934"/>
                        <a:pt x="1217" y="1865"/>
                        <a:pt x="888" y="2822"/>
                      </a:cubicBezTo>
                      <a:cubicBezTo>
                        <a:pt x="725" y="3296"/>
                        <a:pt x="566" y="3770"/>
                        <a:pt x="426" y="4272"/>
                      </a:cubicBezTo>
                      <a:cubicBezTo>
                        <a:pt x="269" y="4786"/>
                        <a:pt x="146" y="5306"/>
                        <a:pt x="55" y="5836"/>
                      </a:cubicBezTo>
                      <a:cubicBezTo>
                        <a:pt x="27" y="6000"/>
                        <a:pt x="10" y="6165"/>
                        <a:pt x="3" y="6331"/>
                      </a:cubicBezTo>
                      <a:cubicBezTo>
                        <a:pt x="1" y="6460"/>
                        <a:pt x="8" y="6586"/>
                        <a:pt x="27" y="6712"/>
                      </a:cubicBezTo>
                      <a:cubicBezTo>
                        <a:pt x="36" y="6761"/>
                        <a:pt x="50" y="6810"/>
                        <a:pt x="64" y="6859"/>
                      </a:cubicBezTo>
                      <a:lnTo>
                        <a:pt x="87" y="6952"/>
                      </a:lnTo>
                      <a:cubicBezTo>
                        <a:pt x="101" y="6992"/>
                        <a:pt x="118" y="7029"/>
                        <a:pt x="136" y="7069"/>
                      </a:cubicBezTo>
                      <a:lnTo>
                        <a:pt x="169" y="7127"/>
                      </a:lnTo>
                      <a:lnTo>
                        <a:pt x="169" y="7608"/>
                      </a:lnTo>
                      <a:lnTo>
                        <a:pt x="195" y="7653"/>
                      </a:lnTo>
                      <a:cubicBezTo>
                        <a:pt x="360" y="7879"/>
                        <a:pt x="501" y="8112"/>
                        <a:pt x="683" y="8330"/>
                      </a:cubicBezTo>
                      <a:cubicBezTo>
                        <a:pt x="1023" y="8773"/>
                        <a:pt x="1402" y="9189"/>
                        <a:pt x="1815" y="9567"/>
                      </a:cubicBezTo>
                      <a:cubicBezTo>
                        <a:pt x="2237" y="9952"/>
                        <a:pt x="2702" y="10284"/>
                        <a:pt x="3202" y="10559"/>
                      </a:cubicBezTo>
                      <a:cubicBezTo>
                        <a:pt x="3456" y="10701"/>
                        <a:pt x="3724" y="10820"/>
                        <a:pt x="4000" y="10916"/>
                      </a:cubicBezTo>
                      <a:cubicBezTo>
                        <a:pt x="4138" y="10963"/>
                        <a:pt x="4280" y="11007"/>
                        <a:pt x="4425" y="11045"/>
                      </a:cubicBezTo>
                      <a:lnTo>
                        <a:pt x="4647" y="11091"/>
                      </a:lnTo>
                      <a:cubicBezTo>
                        <a:pt x="4733" y="11105"/>
                        <a:pt x="4794" y="11115"/>
                        <a:pt x="4915" y="11129"/>
                      </a:cubicBezTo>
                      <a:lnTo>
                        <a:pt x="5069" y="10062"/>
                      </a:lnTo>
                      <a:cubicBezTo>
                        <a:pt x="5034" y="10041"/>
                        <a:pt x="4997" y="10020"/>
                        <a:pt x="4957" y="10006"/>
                      </a:cubicBezTo>
                      <a:lnTo>
                        <a:pt x="4815" y="9933"/>
                      </a:lnTo>
                      <a:cubicBezTo>
                        <a:pt x="4724" y="9887"/>
                        <a:pt x="4626" y="9826"/>
                        <a:pt x="4532" y="9768"/>
                      </a:cubicBezTo>
                      <a:cubicBezTo>
                        <a:pt x="4341" y="9646"/>
                        <a:pt x="4156" y="9513"/>
                        <a:pt x="3981" y="9368"/>
                      </a:cubicBezTo>
                      <a:cubicBezTo>
                        <a:pt x="3633" y="9072"/>
                        <a:pt x="3314" y="8745"/>
                        <a:pt x="3022" y="8393"/>
                      </a:cubicBezTo>
                      <a:cubicBezTo>
                        <a:pt x="2882" y="8206"/>
                        <a:pt x="2730" y="8033"/>
                        <a:pt x="2602" y="7828"/>
                      </a:cubicBezTo>
                      <a:cubicBezTo>
                        <a:pt x="2471" y="7622"/>
                        <a:pt x="2335" y="7447"/>
                        <a:pt x="2219" y="7256"/>
                      </a:cubicBezTo>
                      <a:cubicBezTo>
                        <a:pt x="2100" y="7064"/>
                        <a:pt x="1985" y="6842"/>
                        <a:pt x="1866" y="6642"/>
                      </a:cubicBezTo>
                      <a:lnTo>
                        <a:pt x="1866" y="6420"/>
                      </a:lnTo>
                      <a:cubicBezTo>
                        <a:pt x="1873" y="6338"/>
                        <a:pt x="1890" y="6259"/>
                        <a:pt x="1908" y="6179"/>
                      </a:cubicBezTo>
                      <a:cubicBezTo>
                        <a:pt x="2004" y="5785"/>
                        <a:pt x="2151" y="5320"/>
                        <a:pt x="2310" y="4875"/>
                      </a:cubicBezTo>
                      <a:cubicBezTo>
                        <a:pt x="2466" y="4426"/>
                        <a:pt x="2627" y="3966"/>
                        <a:pt x="2800" y="3513"/>
                      </a:cubicBezTo>
                      <a:cubicBezTo>
                        <a:pt x="3143" y="2605"/>
                        <a:pt x="3498" y="1683"/>
                        <a:pt x="3848" y="782"/>
                      </a:cubicBezTo>
                      <a:lnTo>
                        <a:pt x="1960" y="0"/>
                      </a:lnTo>
                      <a:close/>
                    </a:path>
                  </a:pathLst>
                </a:custGeom>
                <a:solidFill>
                  <a:srgbClr val="F9CB9C"/>
                </a:solidFill>
                <a:ln cap="flat" cmpd="sng" w="9525">
                  <a:solidFill>
                    <a:srgbClr val="F9CB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0"/>
                <p:cNvSpPr/>
                <p:nvPr/>
              </p:nvSpPr>
              <p:spPr>
                <a:xfrm>
                  <a:off x="-3482769" y="3436068"/>
                  <a:ext cx="141216" cy="121720"/>
                </a:xfrm>
                <a:custGeom>
                  <a:rect b="b" l="l" r="r" t="t"/>
                  <a:pathLst>
                    <a:path extrusionOk="0" h="2029" w="2354">
                      <a:moveTo>
                        <a:pt x="1667" y="1"/>
                      </a:moveTo>
                      <a:cubicBezTo>
                        <a:pt x="1279" y="1"/>
                        <a:pt x="801" y="72"/>
                        <a:pt x="437" y="355"/>
                      </a:cubicBezTo>
                      <a:lnTo>
                        <a:pt x="0" y="1251"/>
                      </a:lnTo>
                      <a:lnTo>
                        <a:pt x="2031" y="2029"/>
                      </a:lnTo>
                      <a:lnTo>
                        <a:pt x="2353" y="72"/>
                      </a:lnTo>
                      <a:cubicBezTo>
                        <a:pt x="2353" y="72"/>
                        <a:pt x="2056" y="1"/>
                        <a:pt x="1667" y="1"/>
                      </a:cubicBezTo>
                      <a:close/>
                    </a:path>
                  </a:pathLst>
                </a:custGeom>
                <a:solidFill>
                  <a:srgbClr val="F9CB9C"/>
                </a:solidFill>
                <a:ln cap="flat" cmpd="sng" w="9525">
                  <a:solidFill>
                    <a:srgbClr val="F9CB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0"/>
                <p:cNvSpPr/>
                <p:nvPr/>
              </p:nvSpPr>
              <p:spPr>
                <a:xfrm>
                  <a:off x="-3360690" y="3440387"/>
                  <a:ext cx="97424" cy="129158"/>
                </a:xfrm>
                <a:custGeom>
                  <a:rect b="b" l="l" r="r" t="t"/>
                  <a:pathLst>
                    <a:path extrusionOk="0" h="2153" w="1624">
                      <a:moveTo>
                        <a:pt x="323" y="0"/>
                      </a:moveTo>
                      <a:lnTo>
                        <a:pt x="1" y="1957"/>
                      </a:lnTo>
                      <a:lnTo>
                        <a:pt x="549" y="2129"/>
                      </a:lnTo>
                      <a:cubicBezTo>
                        <a:pt x="602" y="2145"/>
                        <a:pt x="655" y="2152"/>
                        <a:pt x="708" y="2152"/>
                      </a:cubicBezTo>
                      <a:cubicBezTo>
                        <a:pt x="934" y="2152"/>
                        <a:pt x="1144" y="2015"/>
                        <a:pt x="1231" y="1796"/>
                      </a:cubicBezTo>
                      <a:lnTo>
                        <a:pt x="1516" y="1086"/>
                      </a:lnTo>
                      <a:cubicBezTo>
                        <a:pt x="1623" y="801"/>
                        <a:pt x="1486" y="484"/>
                        <a:pt x="1205" y="365"/>
                      </a:cubicBezTo>
                      <a:lnTo>
                        <a:pt x="323" y="0"/>
                      </a:lnTo>
                      <a:close/>
                    </a:path>
                  </a:pathLst>
                </a:custGeom>
                <a:solidFill>
                  <a:srgbClr val="F9CB9C"/>
                </a:solidFill>
                <a:ln cap="flat" cmpd="sng" w="9525">
                  <a:solidFill>
                    <a:srgbClr val="F9CB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0"/>
                <p:cNvSpPr/>
                <p:nvPr/>
              </p:nvSpPr>
              <p:spPr>
                <a:xfrm>
                  <a:off x="-3736107" y="2660761"/>
                  <a:ext cx="412311" cy="454364"/>
                </a:xfrm>
                <a:custGeom>
                  <a:rect b="b" l="l" r="r" t="t"/>
                  <a:pathLst>
                    <a:path extrusionOk="0" h="7574" w="6873">
                      <a:moveTo>
                        <a:pt x="4646" y="0"/>
                      </a:moveTo>
                      <a:cubicBezTo>
                        <a:pt x="4242" y="0"/>
                        <a:pt x="3802" y="100"/>
                        <a:pt x="3369" y="313"/>
                      </a:cubicBezTo>
                      <a:cubicBezTo>
                        <a:pt x="1482" y="1240"/>
                        <a:pt x="0" y="4272"/>
                        <a:pt x="0" y="4272"/>
                      </a:cubicBezTo>
                      <a:lnTo>
                        <a:pt x="3077" y="7573"/>
                      </a:lnTo>
                      <a:cubicBezTo>
                        <a:pt x="3077" y="7573"/>
                        <a:pt x="6873" y="3535"/>
                        <a:pt x="6308" y="1123"/>
                      </a:cubicBezTo>
                      <a:cubicBezTo>
                        <a:pt x="6140" y="413"/>
                        <a:pt x="5467" y="0"/>
                        <a:pt x="46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0"/>
                <p:cNvSpPr/>
                <p:nvPr/>
              </p:nvSpPr>
              <p:spPr>
                <a:xfrm>
                  <a:off x="-3367829" y="2371430"/>
                  <a:ext cx="295271" cy="428749"/>
                </a:xfrm>
                <a:custGeom>
                  <a:rect b="b" l="l" r="r" t="t"/>
                  <a:pathLst>
                    <a:path extrusionOk="0" h="7147" w="4922">
                      <a:moveTo>
                        <a:pt x="395" y="0"/>
                      </a:moveTo>
                      <a:cubicBezTo>
                        <a:pt x="661" y="1331"/>
                        <a:pt x="932" y="3775"/>
                        <a:pt x="1" y="4664"/>
                      </a:cubicBezTo>
                      <a:cubicBezTo>
                        <a:pt x="1429" y="5257"/>
                        <a:pt x="2741" y="6096"/>
                        <a:pt x="3878" y="7146"/>
                      </a:cubicBezTo>
                      <a:cubicBezTo>
                        <a:pt x="4922" y="5306"/>
                        <a:pt x="4161" y="4648"/>
                        <a:pt x="4161" y="4648"/>
                      </a:cubicBezTo>
                      <a:cubicBezTo>
                        <a:pt x="2671" y="4300"/>
                        <a:pt x="2706" y="3196"/>
                        <a:pt x="2961" y="2160"/>
                      </a:cubicBezTo>
                      <a:lnTo>
                        <a:pt x="395" y="0"/>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0"/>
                <p:cNvSpPr/>
                <p:nvPr/>
              </p:nvSpPr>
              <p:spPr>
                <a:xfrm>
                  <a:off x="-3297521" y="2410783"/>
                  <a:ext cx="106662" cy="89685"/>
                </a:xfrm>
                <a:custGeom>
                  <a:rect b="b" l="l" r="r" t="t"/>
                  <a:pathLst>
                    <a:path extrusionOk="0" h="1495" w="1778">
                      <a:moveTo>
                        <a:pt x="1" y="0"/>
                      </a:moveTo>
                      <a:lnTo>
                        <a:pt x="813" y="682"/>
                      </a:lnTo>
                      <a:lnTo>
                        <a:pt x="3" y="0"/>
                      </a:lnTo>
                      <a:close/>
                      <a:moveTo>
                        <a:pt x="813" y="682"/>
                      </a:moveTo>
                      <a:lnTo>
                        <a:pt x="1777" y="1494"/>
                      </a:lnTo>
                      <a:lnTo>
                        <a:pt x="1777" y="1492"/>
                      </a:lnTo>
                      <a:lnTo>
                        <a:pt x="813" y="682"/>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0"/>
                <p:cNvSpPr/>
                <p:nvPr/>
              </p:nvSpPr>
              <p:spPr>
                <a:xfrm rot="91128">
                  <a:off x="-3501754" y="2040946"/>
                  <a:ext cx="425679" cy="502524"/>
                </a:xfrm>
                <a:custGeom>
                  <a:rect b="b" l="l" r="r" t="t"/>
                  <a:pathLst>
                    <a:path extrusionOk="0" h="8377" w="7096">
                      <a:moveTo>
                        <a:pt x="3222" y="1"/>
                      </a:moveTo>
                      <a:cubicBezTo>
                        <a:pt x="2347" y="1"/>
                        <a:pt x="1505" y="377"/>
                        <a:pt x="921" y="1050"/>
                      </a:cubicBezTo>
                      <a:cubicBezTo>
                        <a:pt x="230" y="1848"/>
                        <a:pt x="1" y="2950"/>
                        <a:pt x="318" y="3958"/>
                      </a:cubicBezTo>
                      <a:lnTo>
                        <a:pt x="330" y="3958"/>
                      </a:lnTo>
                      <a:cubicBezTo>
                        <a:pt x="986" y="6094"/>
                        <a:pt x="1198" y="7010"/>
                        <a:pt x="2569" y="7864"/>
                      </a:cubicBezTo>
                      <a:cubicBezTo>
                        <a:pt x="3129" y="8216"/>
                        <a:pt x="3723" y="8377"/>
                        <a:pt x="4290" y="8377"/>
                      </a:cubicBezTo>
                      <a:cubicBezTo>
                        <a:pt x="5786" y="8377"/>
                        <a:pt x="7095" y="7259"/>
                        <a:pt x="7095" y="5602"/>
                      </a:cubicBezTo>
                      <a:cubicBezTo>
                        <a:pt x="7095" y="3547"/>
                        <a:pt x="6031" y="401"/>
                        <a:pt x="3715" y="41"/>
                      </a:cubicBezTo>
                      <a:cubicBezTo>
                        <a:pt x="3550" y="14"/>
                        <a:pt x="3386" y="1"/>
                        <a:pt x="3222"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0"/>
                <p:cNvSpPr/>
                <p:nvPr/>
              </p:nvSpPr>
              <p:spPr>
                <a:xfrm rot="91128">
                  <a:off x="-3564521" y="1998471"/>
                  <a:ext cx="506304" cy="325886"/>
                </a:xfrm>
                <a:custGeom>
                  <a:rect b="b" l="l" r="r" t="t"/>
                  <a:pathLst>
                    <a:path extrusionOk="0" h="6075" w="8440">
                      <a:moveTo>
                        <a:pt x="4881" y="1"/>
                      </a:moveTo>
                      <a:cubicBezTo>
                        <a:pt x="4231" y="1"/>
                        <a:pt x="3517" y="208"/>
                        <a:pt x="2837" y="832"/>
                      </a:cubicBezTo>
                      <a:cubicBezTo>
                        <a:pt x="2837" y="832"/>
                        <a:pt x="1084" y="1066"/>
                        <a:pt x="523" y="2296"/>
                      </a:cubicBezTo>
                      <a:cubicBezTo>
                        <a:pt x="1" y="3554"/>
                        <a:pt x="211" y="4997"/>
                        <a:pt x="1070" y="6055"/>
                      </a:cubicBezTo>
                      <a:cubicBezTo>
                        <a:pt x="1167" y="6068"/>
                        <a:pt x="1264" y="6075"/>
                        <a:pt x="1361" y="6075"/>
                      </a:cubicBezTo>
                      <a:cubicBezTo>
                        <a:pt x="2164" y="6075"/>
                        <a:pt x="2942" y="5627"/>
                        <a:pt x="3486" y="5023"/>
                      </a:cubicBezTo>
                      <a:cubicBezTo>
                        <a:pt x="4112" y="4294"/>
                        <a:pt x="4618" y="3473"/>
                        <a:pt x="4992" y="2588"/>
                      </a:cubicBezTo>
                      <a:cubicBezTo>
                        <a:pt x="5108" y="2553"/>
                        <a:pt x="5277" y="2533"/>
                        <a:pt x="5470" y="2533"/>
                      </a:cubicBezTo>
                      <a:cubicBezTo>
                        <a:pt x="5918" y="2533"/>
                        <a:pt x="6497" y="2641"/>
                        <a:pt x="6859" y="2926"/>
                      </a:cubicBezTo>
                      <a:cubicBezTo>
                        <a:pt x="7193" y="3242"/>
                        <a:pt x="7464" y="3617"/>
                        <a:pt x="7655" y="4033"/>
                      </a:cubicBezTo>
                      <a:cubicBezTo>
                        <a:pt x="8351" y="3804"/>
                        <a:pt x="8440" y="2978"/>
                        <a:pt x="8351" y="2618"/>
                      </a:cubicBezTo>
                      <a:cubicBezTo>
                        <a:pt x="8118" y="1701"/>
                        <a:pt x="7508" y="923"/>
                        <a:pt x="6670" y="480"/>
                      </a:cubicBezTo>
                      <a:cubicBezTo>
                        <a:pt x="6237" y="253"/>
                        <a:pt x="5597" y="1"/>
                        <a:pt x="4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0"/>
                <p:cNvSpPr/>
                <p:nvPr/>
              </p:nvSpPr>
              <p:spPr>
                <a:xfrm rot="91128">
                  <a:off x="-3515291" y="2280302"/>
                  <a:ext cx="102700" cy="121657"/>
                </a:xfrm>
                <a:custGeom>
                  <a:rect b="b" l="l" r="r" t="t"/>
                  <a:pathLst>
                    <a:path extrusionOk="0" h="2028" w="1712">
                      <a:moveTo>
                        <a:pt x="734" y="0"/>
                      </a:moveTo>
                      <a:cubicBezTo>
                        <a:pt x="346" y="0"/>
                        <a:pt x="21" y="307"/>
                        <a:pt x="5" y="701"/>
                      </a:cubicBezTo>
                      <a:cubicBezTo>
                        <a:pt x="1" y="795"/>
                        <a:pt x="15" y="891"/>
                        <a:pt x="50" y="982"/>
                      </a:cubicBezTo>
                      <a:cubicBezTo>
                        <a:pt x="173" y="1397"/>
                        <a:pt x="458" y="1747"/>
                        <a:pt x="843" y="1948"/>
                      </a:cubicBezTo>
                      <a:cubicBezTo>
                        <a:pt x="949" y="2003"/>
                        <a:pt x="1049" y="2027"/>
                        <a:pt x="1140" y="2027"/>
                      </a:cubicBezTo>
                      <a:cubicBezTo>
                        <a:pt x="1487" y="2027"/>
                        <a:pt x="1712" y="1673"/>
                        <a:pt x="1677" y="1248"/>
                      </a:cubicBezTo>
                      <a:cubicBezTo>
                        <a:pt x="1637" y="762"/>
                        <a:pt x="1327" y="41"/>
                        <a:pt x="769" y="1"/>
                      </a:cubicBezTo>
                      <a:cubicBezTo>
                        <a:pt x="757" y="1"/>
                        <a:pt x="746" y="0"/>
                        <a:pt x="734" y="0"/>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0"/>
                <p:cNvSpPr/>
                <p:nvPr/>
              </p:nvSpPr>
              <p:spPr>
                <a:xfrm rot="91128">
                  <a:off x="-3278924" y="2275026"/>
                  <a:ext cx="29754" cy="39173"/>
                </a:xfrm>
                <a:custGeom>
                  <a:rect b="b" l="l" r="r" t="t"/>
                  <a:pathLst>
                    <a:path extrusionOk="0" h="653" w="496">
                      <a:moveTo>
                        <a:pt x="174" y="0"/>
                      </a:moveTo>
                      <a:cubicBezTo>
                        <a:pt x="59" y="0"/>
                        <a:pt x="1" y="177"/>
                        <a:pt x="41" y="367"/>
                      </a:cubicBezTo>
                      <a:cubicBezTo>
                        <a:pt x="80" y="533"/>
                        <a:pt x="196" y="652"/>
                        <a:pt x="305" y="652"/>
                      </a:cubicBezTo>
                      <a:cubicBezTo>
                        <a:pt x="311" y="652"/>
                        <a:pt x="317" y="652"/>
                        <a:pt x="323" y="651"/>
                      </a:cubicBezTo>
                      <a:cubicBezTo>
                        <a:pt x="435" y="637"/>
                        <a:pt x="496" y="458"/>
                        <a:pt x="456" y="283"/>
                      </a:cubicBezTo>
                      <a:cubicBezTo>
                        <a:pt x="416" y="107"/>
                        <a:pt x="286"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0"/>
                <p:cNvSpPr/>
                <p:nvPr/>
              </p:nvSpPr>
              <p:spPr>
                <a:xfrm rot="91128">
                  <a:off x="-3158669" y="2248033"/>
                  <a:ext cx="29994" cy="39412"/>
                </a:xfrm>
                <a:custGeom>
                  <a:rect b="b" l="l" r="r" t="t"/>
                  <a:pathLst>
                    <a:path extrusionOk="0" h="657" w="500">
                      <a:moveTo>
                        <a:pt x="194" y="0"/>
                      </a:moveTo>
                      <a:cubicBezTo>
                        <a:pt x="188" y="0"/>
                        <a:pt x="182" y="0"/>
                        <a:pt x="175" y="1"/>
                      </a:cubicBezTo>
                      <a:cubicBezTo>
                        <a:pt x="61" y="15"/>
                        <a:pt x="0" y="207"/>
                        <a:pt x="42" y="384"/>
                      </a:cubicBezTo>
                      <a:cubicBezTo>
                        <a:pt x="78" y="544"/>
                        <a:pt x="186" y="657"/>
                        <a:pt x="291" y="657"/>
                      </a:cubicBezTo>
                      <a:cubicBezTo>
                        <a:pt x="302" y="657"/>
                        <a:pt x="313" y="655"/>
                        <a:pt x="325" y="652"/>
                      </a:cubicBezTo>
                      <a:cubicBezTo>
                        <a:pt x="441" y="624"/>
                        <a:pt x="500" y="463"/>
                        <a:pt x="458" y="286"/>
                      </a:cubicBezTo>
                      <a:cubicBezTo>
                        <a:pt x="418" y="116"/>
                        <a:pt x="305" y="0"/>
                        <a:pt x="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0"/>
                <p:cNvSpPr/>
                <p:nvPr/>
              </p:nvSpPr>
              <p:spPr>
                <a:xfrm rot="91128">
                  <a:off x="-3188718" y="2298863"/>
                  <a:ext cx="53690" cy="74686"/>
                </a:xfrm>
                <a:custGeom>
                  <a:rect b="b" l="l" r="r" t="t"/>
                  <a:pathLst>
                    <a:path extrusionOk="0" h="1245" w="895">
                      <a:moveTo>
                        <a:pt x="0" y="0"/>
                      </a:moveTo>
                      <a:lnTo>
                        <a:pt x="294" y="1244"/>
                      </a:lnTo>
                      <a:cubicBezTo>
                        <a:pt x="297" y="1245"/>
                        <a:pt x="300" y="1245"/>
                        <a:pt x="303" y="1245"/>
                      </a:cubicBezTo>
                      <a:cubicBezTo>
                        <a:pt x="531" y="1245"/>
                        <a:pt x="745" y="1149"/>
                        <a:pt x="894" y="978"/>
                      </a:cubicBezTo>
                      <a:cubicBezTo>
                        <a:pt x="554" y="696"/>
                        <a:pt x="252" y="364"/>
                        <a:pt x="0" y="0"/>
                      </a:cubicBezTo>
                      <a:close/>
                    </a:path>
                  </a:pathLst>
                </a:cu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0"/>
                <p:cNvSpPr/>
                <p:nvPr/>
              </p:nvSpPr>
              <p:spPr>
                <a:xfrm rot="91128">
                  <a:off x="-3248360" y="2405595"/>
                  <a:ext cx="86983" cy="24655"/>
                </a:xfrm>
                <a:custGeom>
                  <a:rect b="b" l="l" r="r" t="t"/>
                  <a:pathLst>
                    <a:path extrusionOk="0" h="411" w="1450">
                      <a:moveTo>
                        <a:pt x="74" y="1"/>
                      </a:moveTo>
                      <a:cubicBezTo>
                        <a:pt x="33" y="1"/>
                        <a:pt x="0" y="51"/>
                        <a:pt x="31" y="89"/>
                      </a:cubicBezTo>
                      <a:cubicBezTo>
                        <a:pt x="300" y="300"/>
                        <a:pt x="629" y="411"/>
                        <a:pt x="963" y="411"/>
                      </a:cubicBezTo>
                      <a:cubicBezTo>
                        <a:pt x="1113" y="411"/>
                        <a:pt x="1264" y="389"/>
                        <a:pt x="1410" y="343"/>
                      </a:cubicBezTo>
                      <a:lnTo>
                        <a:pt x="1427" y="336"/>
                      </a:lnTo>
                      <a:cubicBezTo>
                        <a:pt x="1443" y="322"/>
                        <a:pt x="1450" y="301"/>
                        <a:pt x="1445" y="280"/>
                      </a:cubicBezTo>
                      <a:cubicBezTo>
                        <a:pt x="1439" y="256"/>
                        <a:pt x="1418" y="241"/>
                        <a:pt x="1395" y="241"/>
                      </a:cubicBezTo>
                      <a:cubicBezTo>
                        <a:pt x="1391" y="241"/>
                        <a:pt x="1387" y="242"/>
                        <a:pt x="1382" y="243"/>
                      </a:cubicBezTo>
                      <a:cubicBezTo>
                        <a:pt x="1247" y="283"/>
                        <a:pt x="1109" y="303"/>
                        <a:pt x="971" y="303"/>
                      </a:cubicBezTo>
                      <a:cubicBezTo>
                        <a:pt x="661" y="303"/>
                        <a:pt x="355" y="202"/>
                        <a:pt x="103" y="9"/>
                      </a:cubicBezTo>
                      <a:cubicBezTo>
                        <a:pt x="93" y="3"/>
                        <a:pt x="83" y="1"/>
                        <a:pt x="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0"/>
                <p:cNvSpPr/>
                <p:nvPr/>
              </p:nvSpPr>
              <p:spPr>
                <a:xfrm rot="91128">
                  <a:off x="-3322753" y="2215678"/>
                  <a:ext cx="54170" cy="46671"/>
                </a:xfrm>
                <a:custGeom>
                  <a:rect b="b" l="l" r="r" t="t"/>
                  <a:pathLst>
                    <a:path extrusionOk="0" h="778" w="903">
                      <a:moveTo>
                        <a:pt x="787" y="0"/>
                      </a:moveTo>
                      <a:cubicBezTo>
                        <a:pt x="781" y="0"/>
                        <a:pt x="776" y="1"/>
                        <a:pt x="770" y="2"/>
                      </a:cubicBezTo>
                      <a:cubicBezTo>
                        <a:pt x="436" y="79"/>
                        <a:pt x="158" y="312"/>
                        <a:pt x="28" y="630"/>
                      </a:cubicBezTo>
                      <a:cubicBezTo>
                        <a:pt x="0" y="706"/>
                        <a:pt x="62" y="778"/>
                        <a:pt x="131" y="778"/>
                      </a:cubicBezTo>
                      <a:cubicBezTo>
                        <a:pt x="150" y="778"/>
                        <a:pt x="170" y="772"/>
                        <a:pt x="189" y="760"/>
                      </a:cubicBezTo>
                      <a:cubicBezTo>
                        <a:pt x="203" y="746"/>
                        <a:pt x="214" y="732"/>
                        <a:pt x="224" y="714"/>
                      </a:cubicBezTo>
                      <a:cubicBezTo>
                        <a:pt x="326" y="464"/>
                        <a:pt x="541" y="277"/>
                        <a:pt x="803" y="212"/>
                      </a:cubicBezTo>
                      <a:cubicBezTo>
                        <a:pt x="861" y="202"/>
                        <a:pt x="903" y="149"/>
                        <a:pt x="894" y="90"/>
                      </a:cubicBezTo>
                      <a:cubicBezTo>
                        <a:pt x="883" y="38"/>
                        <a:pt x="838" y="0"/>
                        <a:pt x="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0"/>
                <p:cNvSpPr/>
                <p:nvPr/>
              </p:nvSpPr>
              <p:spPr>
                <a:xfrm rot="91128">
                  <a:off x="-3180006" y="2191551"/>
                  <a:ext cx="62928" cy="28615"/>
                </a:xfrm>
                <a:custGeom>
                  <a:rect b="b" l="l" r="r" t="t"/>
                  <a:pathLst>
                    <a:path extrusionOk="0" h="477" w="1049">
                      <a:moveTo>
                        <a:pt x="269" y="1"/>
                      </a:moveTo>
                      <a:cubicBezTo>
                        <a:pt x="210" y="1"/>
                        <a:pt x="150" y="6"/>
                        <a:pt x="91" y="16"/>
                      </a:cubicBezTo>
                      <a:cubicBezTo>
                        <a:pt x="35" y="30"/>
                        <a:pt x="0" y="86"/>
                        <a:pt x="12" y="144"/>
                      </a:cubicBezTo>
                      <a:cubicBezTo>
                        <a:pt x="26" y="192"/>
                        <a:pt x="69" y="224"/>
                        <a:pt x="117" y="224"/>
                      </a:cubicBezTo>
                      <a:cubicBezTo>
                        <a:pt x="125" y="224"/>
                        <a:pt x="134" y="223"/>
                        <a:pt x="143" y="221"/>
                      </a:cubicBezTo>
                      <a:cubicBezTo>
                        <a:pt x="189" y="213"/>
                        <a:pt x="235" y="210"/>
                        <a:pt x="281" y="210"/>
                      </a:cubicBezTo>
                      <a:cubicBezTo>
                        <a:pt x="501" y="210"/>
                        <a:pt x="716" y="296"/>
                        <a:pt x="876" y="452"/>
                      </a:cubicBezTo>
                      <a:cubicBezTo>
                        <a:pt x="895" y="469"/>
                        <a:pt x="919" y="477"/>
                        <a:pt x="943" y="477"/>
                      </a:cubicBezTo>
                      <a:cubicBezTo>
                        <a:pt x="961" y="477"/>
                        <a:pt x="978" y="473"/>
                        <a:pt x="995" y="464"/>
                      </a:cubicBezTo>
                      <a:lnTo>
                        <a:pt x="1009" y="450"/>
                      </a:lnTo>
                      <a:cubicBezTo>
                        <a:pt x="1049" y="408"/>
                        <a:pt x="1049" y="342"/>
                        <a:pt x="1009" y="300"/>
                      </a:cubicBezTo>
                      <a:cubicBezTo>
                        <a:pt x="809" y="106"/>
                        <a:pt x="543"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6" name="Google Shape;2546;p50"/>
              <p:cNvSpPr/>
              <p:nvPr/>
            </p:nvSpPr>
            <p:spPr>
              <a:xfrm>
                <a:off x="1870275" y="3468600"/>
                <a:ext cx="457200" cy="48200"/>
              </a:xfrm>
              <a:custGeom>
                <a:rect b="b" l="l" r="r" t="t"/>
                <a:pathLst>
                  <a:path extrusionOk="0" h="1928" w="18288">
                    <a:moveTo>
                      <a:pt x="0" y="1023"/>
                    </a:moveTo>
                    <a:lnTo>
                      <a:pt x="0" y="1928"/>
                    </a:lnTo>
                    <a:lnTo>
                      <a:pt x="18288" y="1928"/>
                    </a:lnTo>
                    <a:lnTo>
                      <a:pt x="18217" y="0"/>
                    </a:lnTo>
                    <a:close/>
                  </a:path>
                </a:pathLst>
              </a:custGeom>
              <a:solidFill>
                <a:schemeClr val="accent4"/>
              </a:solidFill>
              <a:ln>
                <a:noFill/>
              </a:ln>
            </p:spPr>
          </p:sp>
        </p:grpSp>
        <p:sp>
          <p:nvSpPr>
            <p:cNvPr id="2547" name="Google Shape;2547;p50"/>
            <p:cNvSpPr/>
            <p:nvPr/>
          </p:nvSpPr>
          <p:spPr>
            <a:xfrm flipH="1">
              <a:off x="953750" y="2314113"/>
              <a:ext cx="226025" cy="261900"/>
            </a:xfrm>
            <a:custGeom>
              <a:rect b="b" l="l" r="r" t="t"/>
              <a:pathLst>
                <a:path extrusionOk="0" h="10476" w="9041">
                  <a:moveTo>
                    <a:pt x="5704" y="1"/>
                  </a:moveTo>
                  <a:cubicBezTo>
                    <a:pt x="5337" y="468"/>
                    <a:pt x="367" y="6005"/>
                    <a:pt x="0" y="8140"/>
                  </a:cubicBezTo>
                  <a:lnTo>
                    <a:pt x="5104" y="10475"/>
                  </a:lnTo>
                  <a:cubicBezTo>
                    <a:pt x="4303" y="9141"/>
                    <a:pt x="7172" y="5705"/>
                    <a:pt x="9040" y="3270"/>
                  </a:cubicBezTo>
                  <a:lnTo>
                    <a:pt x="5704" y="1"/>
                  </a:lnTo>
                  <a:close/>
                </a:path>
              </a:pathLst>
            </a:custGeom>
            <a:solidFill>
              <a:srgbClr val="FFB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0"/>
            <p:cNvSpPr/>
            <p:nvPr/>
          </p:nvSpPr>
          <p:spPr>
            <a:xfrm flipH="1">
              <a:off x="819500" y="2187538"/>
              <a:ext cx="286050" cy="289225"/>
            </a:xfrm>
            <a:custGeom>
              <a:rect b="b" l="l" r="r" t="t"/>
              <a:pathLst>
                <a:path extrusionOk="0" h="11569" w="11442">
                  <a:moveTo>
                    <a:pt x="7594" y="1"/>
                  </a:moveTo>
                  <a:cubicBezTo>
                    <a:pt x="4539" y="1"/>
                    <a:pt x="1487" y="4788"/>
                    <a:pt x="0" y="6632"/>
                  </a:cubicBezTo>
                  <a:lnTo>
                    <a:pt x="4970" y="11569"/>
                  </a:lnTo>
                  <a:cubicBezTo>
                    <a:pt x="5738" y="10568"/>
                    <a:pt x="7539" y="7999"/>
                    <a:pt x="8706" y="6532"/>
                  </a:cubicBezTo>
                  <a:cubicBezTo>
                    <a:pt x="11442" y="2862"/>
                    <a:pt x="8706" y="227"/>
                    <a:pt x="8706" y="227"/>
                  </a:cubicBezTo>
                  <a:cubicBezTo>
                    <a:pt x="8337" y="72"/>
                    <a:pt x="7966" y="1"/>
                    <a:pt x="75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0"/>
            <p:cNvSpPr/>
            <p:nvPr/>
          </p:nvSpPr>
          <p:spPr>
            <a:xfrm flipH="1">
              <a:off x="995450" y="4505688"/>
              <a:ext cx="114275" cy="209350"/>
            </a:xfrm>
            <a:custGeom>
              <a:rect b="b" l="l" r="r" t="t"/>
              <a:pathLst>
                <a:path extrusionOk="0" h="8374" w="4571">
                  <a:moveTo>
                    <a:pt x="1501" y="1"/>
                  </a:moveTo>
                  <a:lnTo>
                    <a:pt x="0" y="7373"/>
                  </a:lnTo>
                  <a:lnTo>
                    <a:pt x="3069" y="8373"/>
                  </a:lnTo>
                  <a:lnTo>
                    <a:pt x="4570" y="1035"/>
                  </a:lnTo>
                  <a:lnTo>
                    <a:pt x="1501" y="1"/>
                  </a:lnTo>
                  <a:close/>
                </a:path>
              </a:pathLst>
            </a:custGeom>
            <a:solidFill>
              <a:srgbClr val="FFC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0"/>
            <p:cNvSpPr/>
            <p:nvPr/>
          </p:nvSpPr>
          <p:spPr>
            <a:xfrm flipH="1">
              <a:off x="421725" y="4544888"/>
              <a:ext cx="100925" cy="191825"/>
            </a:xfrm>
            <a:custGeom>
              <a:rect b="b" l="l" r="r" t="t"/>
              <a:pathLst>
                <a:path extrusionOk="0" h="7673" w="4037">
                  <a:moveTo>
                    <a:pt x="3203" y="0"/>
                  </a:moveTo>
                  <a:lnTo>
                    <a:pt x="1" y="267"/>
                  </a:lnTo>
                  <a:lnTo>
                    <a:pt x="801" y="7673"/>
                  </a:lnTo>
                  <a:lnTo>
                    <a:pt x="4037" y="7406"/>
                  </a:lnTo>
                  <a:lnTo>
                    <a:pt x="3203" y="0"/>
                  </a:lnTo>
                  <a:close/>
                </a:path>
              </a:pathLst>
            </a:custGeom>
            <a:solidFill>
              <a:srgbClr val="FFC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0"/>
            <p:cNvSpPr/>
            <p:nvPr/>
          </p:nvSpPr>
          <p:spPr>
            <a:xfrm flipH="1">
              <a:off x="385850" y="4720688"/>
              <a:ext cx="277225" cy="109575"/>
            </a:xfrm>
            <a:custGeom>
              <a:rect b="b" l="l" r="r" t="t"/>
              <a:pathLst>
                <a:path extrusionOk="0" h="4383" w="11089">
                  <a:moveTo>
                    <a:pt x="9907" y="0"/>
                  </a:moveTo>
                  <a:cubicBezTo>
                    <a:pt x="9889" y="0"/>
                    <a:pt x="9872" y="2"/>
                    <a:pt x="9854" y="7"/>
                  </a:cubicBezTo>
                  <a:lnTo>
                    <a:pt x="5951" y="340"/>
                  </a:lnTo>
                  <a:cubicBezTo>
                    <a:pt x="5751" y="340"/>
                    <a:pt x="5584" y="440"/>
                    <a:pt x="5451" y="574"/>
                  </a:cubicBezTo>
                  <a:cubicBezTo>
                    <a:pt x="4717" y="1341"/>
                    <a:pt x="2949" y="2242"/>
                    <a:pt x="514" y="3009"/>
                  </a:cubicBezTo>
                  <a:cubicBezTo>
                    <a:pt x="0" y="3170"/>
                    <a:pt x="229" y="4382"/>
                    <a:pt x="1468" y="4382"/>
                  </a:cubicBezTo>
                  <a:cubicBezTo>
                    <a:pt x="1515" y="4382"/>
                    <a:pt x="1564" y="4380"/>
                    <a:pt x="1615" y="4377"/>
                  </a:cubicBezTo>
                  <a:cubicBezTo>
                    <a:pt x="2949" y="4243"/>
                    <a:pt x="5885" y="3910"/>
                    <a:pt x="6852" y="3810"/>
                  </a:cubicBezTo>
                  <a:cubicBezTo>
                    <a:pt x="8420" y="3676"/>
                    <a:pt x="9387" y="3676"/>
                    <a:pt x="10588" y="3576"/>
                  </a:cubicBezTo>
                  <a:lnTo>
                    <a:pt x="10721" y="3576"/>
                  </a:lnTo>
                  <a:cubicBezTo>
                    <a:pt x="10955" y="3509"/>
                    <a:pt x="11088" y="3242"/>
                    <a:pt x="11022" y="2976"/>
                  </a:cubicBezTo>
                  <a:lnTo>
                    <a:pt x="10154" y="207"/>
                  </a:lnTo>
                  <a:cubicBezTo>
                    <a:pt x="10125" y="91"/>
                    <a:pt x="10021" y="0"/>
                    <a:pt x="99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0"/>
            <p:cNvSpPr/>
            <p:nvPr/>
          </p:nvSpPr>
          <p:spPr>
            <a:xfrm flipH="1">
              <a:off x="1021300" y="4676313"/>
              <a:ext cx="262000" cy="123025"/>
            </a:xfrm>
            <a:custGeom>
              <a:rect b="b" l="l" r="r" t="t"/>
              <a:pathLst>
                <a:path extrusionOk="0" h="4921" w="10480">
                  <a:moveTo>
                    <a:pt x="6603" y="1"/>
                  </a:moveTo>
                  <a:cubicBezTo>
                    <a:pt x="6447" y="1"/>
                    <a:pt x="6290" y="25"/>
                    <a:pt x="6143" y="81"/>
                  </a:cubicBezTo>
                  <a:cubicBezTo>
                    <a:pt x="5076" y="294"/>
                    <a:pt x="4379" y="380"/>
                    <a:pt x="3734" y="380"/>
                  </a:cubicBezTo>
                  <a:cubicBezTo>
                    <a:pt x="2867" y="380"/>
                    <a:pt x="2093" y="224"/>
                    <a:pt x="639" y="14"/>
                  </a:cubicBezTo>
                  <a:cubicBezTo>
                    <a:pt x="625" y="12"/>
                    <a:pt x="612" y="11"/>
                    <a:pt x="599" y="11"/>
                  </a:cubicBezTo>
                  <a:cubicBezTo>
                    <a:pt x="68" y="11"/>
                    <a:pt x="1" y="1326"/>
                    <a:pt x="1206" y="1782"/>
                  </a:cubicBezTo>
                  <a:cubicBezTo>
                    <a:pt x="3241" y="2549"/>
                    <a:pt x="3307" y="2516"/>
                    <a:pt x="5042" y="3183"/>
                  </a:cubicBezTo>
                  <a:cubicBezTo>
                    <a:pt x="6543" y="3717"/>
                    <a:pt x="8244" y="4417"/>
                    <a:pt x="9412" y="4884"/>
                  </a:cubicBezTo>
                  <a:lnTo>
                    <a:pt x="9512" y="4917"/>
                  </a:lnTo>
                  <a:cubicBezTo>
                    <a:pt x="9532" y="4920"/>
                    <a:pt x="9551" y="4921"/>
                    <a:pt x="9570" y="4921"/>
                  </a:cubicBezTo>
                  <a:cubicBezTo>
                    <a:pt x="9812" y="4921"/>
                    <a:pt x="10015" y="4733"/>
                    <a:pt x="10046" y="4517"/>
                  </a:cubicBezTo>
                  <a:lnTo>
                    <a:pt x="10479" y="1582"/>
                  </a:lnTo>
                  <a:cubicBezTo>
                    <a:pt x="10479" y="1448"/>
                    <a:pt x="10412" y="1315"/>
                    <a:pt x="10279" y="1281"/>
                  </a:cubicBezTo>
                  <a:lnTo>
                    <a:pt x="6977" y="47"/>
                  </a:lnTo>
                  <a:cubicBezTo>
                    <a:pt x="6857" y="17"/>
                    <a:pt x="6730" y="1"/>
                    <a:pt x="6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0"/>
            <p:cNvSpPr/>
            <p:nvPr/>
          </p:nvSpPr>
          <p:spPr>
            <a:xfrm flipH="1">
              <a:off x="486750" y="2152663"/>
              <a:ext cx="477875" cy="728550"/>
            </a:xfrm>
            <a:custGeom>
              <a:rect b="b" l="l" r="r" t="t"/>
              <a:pathLst>
                <a:path extrusionOk="0" h="29142" w="19115">
                  <a:moveTo>
                    <a:pt x="11815" y="1"/>
                  </a:moveTo>
                  <a:cubicBezTo>
                    <a:pt x="9870" y="1"/>
                    <a:pt x="7916" y="102"/>
                    <a:pt x="6005" y="288"/>
                  </a:cubicBezTo>
                  <a:cubicBezTo>
                    <a:pt x="5671" y="321"/>
                    <a:pt x="5371" y="355"/>
                    <a:pt x="5104" y="388"/>
                  </a:cubicBezTo>
                  <a:cubicBezTo>
                    <a:pt x="4103" y="555"/>
                    <a:pt x="3103" y="788"/>
                    <a:pt x="2135" y="1055"/>
                  </a:cubicBezTo>
                  <a:cubicBezTo>
                    <a:pt x="1401" y="1222"/>
                    <a:pt x="868" y="1822"/>
                    <a:pt x="768" y="2556"/>
                  </a:cubicBezTo>
                  <a:cubicBezTo>
                    <a:pt x="367" y="4891"/>
                    <a:pt x="0" y="11429"/>
                    <a:pt x="1902" y="29142"/>
                  </a:cubicBezTo>
                  <a:lnTo>
                    <a:pt x="19114" y="28508"/>
                  </a:lnTo>
                  <a:cubicBezTo>
                    <a:pt x="19114" y="27174"/>
                    <a:pt x="18580" y="23371"/>
                    <a:pt x="18314" y="18301"/>
                  </a:cubicBezTo>
                  <a:cubicBezTo>
                    <a:pt x="18213" y="16132"/>
                    <a:pt x="18147" y="13764"/>
                    <a:pt x="18180" y="11262"/>
                  </a:cubicBezTo>
                  <a:cubicBezTo>
                    <a:pt x="18213" y="7660"/>
                    <a:pt x="18514" y="4057"/>
                    <a:pt x="19081" y="488"/>
                  </a:cubicBezTo>
                  <a:cubicBezTo>
                    <a:pt x="17613" y="288"/>
                    <a:pt x="16145" y="121"/>
                    <a:pt x="14678" y="54"/>
                  </a:cubicBezTo>
                  <a:cubicBezTo>
                    <a:pt x="14244" y="21"/>
                    <a:pt x="13777" y="21"/>
                    <a:pt x="13310" y="21"/>
                  </a:cubicBezTo>
                  <a:cubicBezTo>
                    <a:pt x="12813" y="7"/>
                    <a:pt x="12314" y="1"/>
                    <a:pt x="118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0"/>
            <p:cNvSpPr/>
            <p:nvPr/>
          </p:nvSpPr>
          <p:spPr>
            <a:xfrm flipH="1">
              <a:off x="634375" y="2870363"/>
              <a:ext cx="478700" cy="1747925"/>
            </a:xfrm>
            <a:custGeom>
              <a:rect b="b" l="l" r="r" t="t"/>
              <a:pathLst>
                <a:path extrusionOk="0" h="69917" w="19148">
                  <a:moveTo>
                    <a:pt x="19148" y="0"/>
                  </a:moveTo>
                  <a:lnTo>
                    <a:pt x="7840" y="400"/>
                  </a:lnTo>
                  <a:cubicBezTo>
                    <a:pt x="7840" y="400"/>
                    <a:pt x="4938" y="26119"/>
                    <a:pt x="4104" y="35892"/>
                  </a:cubicBezTo>
                  <a:cubicBezTo>
                    <a:pt x="3203" y="46066"/>
                    <a:pt x="1" y="68049"/>
                    <a:pt x="1" y="68049"/>
                  </a:cubicBezTo>
                  <a:lnTo>
                    <a:pt x="5105" y="69917"/>
                  </a:lnTo>
                  <a:cubicBezTo>
                    <a:pt x="5105" y="69917"/>
                    <a:pt x="10842" y="45800"/>
                    <a:pt x="12343" y="37394"/>
                  </a:cubicBezTo>
                  <a:cubicBezTo>
                    <a:pt x="13844" y="29021"/>
                    <a:pt x="19148" y="0"/>
                    <a:pt x="19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0"/>
            <p:cNvSpPr/>
            <p:nvPr/>
          </p:nvSpPr>
          <p:spPr>
            <a:xfrm flipH="1">
              <a:off x="405025" y="2865338"/>
              <a:ext cx="393650" cy="1766300"/>
            </a:xfrm>
            <a:custGeom>
              <a:rect b="b" l="l" r="r" t="t"/>
              <a:pathLst>
                <a:path extrusionOk="0" h="70652" w="15746">
                  <a:moveTo>
                    <a:pt x="12443" y="1"/>
                  </a:moveTo>
                  <a:lnTo>
                    <a:pt x="1" y="435"/>
                  </a:lnTo>
                  <a:cubicBezTo>
                    <a:pt x="1" y="435"/>
                    <a:pt x="4570" y="28321"/>
                    <a:pt x="5671" y="37695"/>
                  </a:cubicBezTo>
                  <a:cubicBezTo>
                    <a:pt x="6872" y="47969"/>
                    <a:pt x="9874" y="70652"/>
                    <a:pt x="9874" y="70652"/>
                  </a:cubicBezTo>
                  <a:lnTo>
                    <a:pt x="15745" y="70151"/>
                  </a:lnTo>
                  <a:cubicBezTo>
                    <a:pt x="15745" y="70151"/>
                    <a:pt x="14844" y="49236"/>
                    <a:pt x="14177" y="39129"/>
                  </a:cubicBezTo>
                  <a:cubicBezTo>
                    <a:pt x="13410" y="27687"/>
                    <a:pt x="12443" y="1"/>
                    <a:pt x="1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0"/>
            <p:cNvSpPr/>
            <p:nvPr/>
          </p:nvSpPr>
          <p:spPr>
            <a:xfrm flipH="1">
              <a:off x="265775" y="2208213"/>
              <a:ext cx="295225" cy="637150"/>
            </a:xfrm>
            <a:custGeom>
              <a:rect b="b" l="l" r="r" t="t"/>
              <a:pathLst>
                <a:path extrusionOk="0" h="25486" w="11809">
                  <a:moveTo>
                    <a:pt x="3536" y="1"/>
                  </a:moveTo>
                  <a:lnTo>
                    <a:pt x="0" y="3336"/>
                  </a:lnTo>
                  <a:lnTo>
                    <a:pt x="1068" y="4504"/>
                  </a:lnTo>
                  <a:cubicBezTo>
                    <a:pt x="1401" y="4937"/>
                    <a:pt x="1735" y="5338"/>
                    <a:pt x="2102" y="5771"/>
                  </a:cubicBezTo>
                  <a:cubicBezTo>
                    <a:pt x="2769" y="6605"/>
                    <a:pt x="3436" y="7439"/>
                    <a:pt x="4103" y="8306"/>
                  </a:cubicBezTo>
                  <a:cubicBezTo>
                    <a:pt x="4737" y="9140"/>
                    <a:pt x="5371" y="10041"/>
                    <a:pt x="5938" y="10908"/>
                  </a:cubicBezTo>
                  <a:cubicBezTo>
                    <a:pt x="6472" y="11776"/>
                    <a:pt x="7005" y="12676"/>
                    <a:pt x="7472" y="13577"/>
                  </a:cubicBezTo>
                  <a:lnTo>
                    <a:pt x="7472" y="13644"/>
                  </a:lnTo>
                  <a:lnTo>
                    <a:pt x="7472" y="13710"/>
                  </a:lnTo>
                  <a:cubicBezTo>
                    <a:pt x="7472" y="13710"/>
                    <a:pt x="7472" y="13744"/>
                    <a:pt x="7472" y="13777"/>
                  </a:cubicBezTo>
                  <a:lnTo>
                    <a:pt x="7472" y="13877"/>
                  </a:lnTo>
                  <a:lnTo>
                    <a:pt x="7472" y="13977"/>
                  </a:lnTo>
                  <a:lnTo>
                    <a:pt x="7472" y="14111"/>
                  </a:lnTo>
                  <a:cubicBezTo>
                    <a:pt x="7439" y="14511"/>
                    <a:pt x="7339" y="14945"/>
                    <a:pt x="7205" y="15345"/>
                  </a:cubicBezTo>
                  <a:cubicBezTo>
                    <a:pt x="6905" y="16312"/>
                    <a:pt x="6538" y="17280"/>
                    <a:pt x="6105" y="18214"/>
                  </a:cubicBezTo>
                  <a:cubicBezTo>
                    <a:pt x="5638" y="19181"/>
                    <a:pt x="5137" y="20148"/>
                    <a:pt x="4604" y="21116"/>
                  </a:cubicBezTo>
                  <a:cubicBezTo>
                    <a:pt x="4103" y="22083"/>
                    <a:pt x="3536" y="23050"/>
                    <a:pt x="3002" y="23984"/>
                  </a:cubicBezTo>
                  <a:lnTo>
                    <a:pt x="4904" y="25485"/>
                  </a:lnTo>
                  <a:cubicBezTo>
                    <a:pt x="6538" y="23784"/>
                    <a:pt x="8006" y="21916"/>
                    <a:pt x="9307" y="19948"/>
                  </a:cubicBezTo>
                  <a:cubicBezTo>
                    <a:pt x="10007" y="18914"/>
                    <a:pt x="10575" y="17847"/>
                    <a:pt x="11075" y="16712"/>
                  </a:cubicBezTo>
                  <a:cubicBezTo>
                    <a:pt x="11375" y="16045"/>
                    <a:pt x="11575" y="15378"/>
                    <a:pt x="11709" y="14678"/>
                  </a:cubicBezTo>
                  <a:lnTo>
                    <a:pt x="11775" y="14411"/>
                  </a:lnTo>
                  <a:lnTo>
                    <a:pt x="11809" y="14077"/>
                  </a:lnTo>
                  <a:cubicBezTo>
                    <a:pt x="11809" y="13977"/>
                    <a:pt x="11809" y="13877"/>
                    <a:pt x="11809" y="13744"/>
                  </a:cubicBezTo>
                  <a:lnTo>
                    <a:pt x="11809" y="13410"/>
                  </a:lnTo>
                  <a:cubicBezTo>
                    <a:pt x="11809" y="13143"/>
                    <a:pt x="11775" y="12876"/>
                    <a:pt x="11742" y="12643"/>
                  </a:cubicBezTo>
                  <a:cubicBezTo>
                    <a:pt x="11709" y="12509"/>
                    <a:pt x="11675" y="12343"/>
                    <a:pt x="11609" y="12209"/>
                  </a:cubicBezTo>
                  <a:lnTo>
                    <a:pt x="11542" y="12009"/>
                  </a:lnTo>
                  <a:cubicBezTo>
                    <a:pt x="11542" y="11942"/>
                    <a:pt x="11509" y="11909"/>
                    <a:pt x="11475" y="11842"/>
                  </a:cubicBezTo>
                  <a:cubicBezTo>
                    <a:pt x="10575" y="9607"/>
                    <a:pt x="9407" y="7473"/>
                    <a:pt x="8006" y="5504"/>
                  </a:cubicBezTo>
                  <a:cubicBezTo>
                    <a:pt x="7339" y="4537"/>
                    <a:pt x="6638" y="3570"/>
                    <a:pt x="5905" y="2669"/>
                  </a:cubicBezTo>
                  <a:cubicBezTo>
                    <a:pt x="5538" y="2202"/>
                    <a:pt x="5137" y="1768"/>
                    <a:pt x="4770" y="1335"/>
                  </a:cubicBezTo>
                  <a:cubicBezTo>
                    <a:pt x="4370" y="868"/>
                    <a:pt x="4003" y="468"/>
                    <a:pt x="3536" y="1"/>
                  </a:cubicBezTo>
                  <a:close/>
                </a:path>
              </a:pathLst>
            </a:custGeom>
            <a:solidFill>
              <a:srgbClr val="FFB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0"/>
            <p:cNvSpPr/>
            <p:nvPr/>
          </p:nvSpPr>
          <p:spPr>
            <a:xfrm flipH="1">
              <a:off x="324975" y="2164163"/>
              <a:ext cx="307275" cy="328450"/>
            </a:xfrm>
            <a:custGeom>
              <a:rect b="b" l="l" r="r" t="t"/>
              <a:pathLst>
                <a:path extrusionOk="0" h="13138" w="12291">
                  <a:moveTo>
                    <a:pt x="5197" y="1"/>
                  </a:moveTo>
                  <a:cubicBezTo>
                    <a:pt x="1857" y="1"/>
                    <a:pt x="1" y="2699"/>
                    <a:pt x="2083" y="6232"/>
                  </a:cubicBezTo>
                  <a:cubicBezTo>
                    <a:pt x="4118" y="9635"/>
                    <a:pt x="6553" y="13137"/>
                    <a:pt x="6553" y="13137"/>
                  </a:cubicBezTo>
                  <a:lnTo>
                    <a:pt x="12290" y="7400"/>
                  </a:lnTo>
                  <a:cubicBezTo>
                    <a:pt x="12290" y="7400"/>
                    <a:pt x="8855" y="328"/>
                    <a:pt x="5786" y="28"/>
                  </a:cubicBezTo>
                  <a:cubicBezTo>
                    <a:pt x="5585" y="10"/>
                    <a:pt x="5389" y="1"/>
                    <a:pt x="51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0"/>
            <p:cNvSpPr/>
            <p:nvPr/>
          </p:nvSpPr>
          <p:spPr>
            <a:xfrm flipH="1">
              <a:off x="426725" y="2790288"/>
              <a:ext cx="110100" cy="95100"/>
            </a:xfrm>
            <a:custGeom>
              <a:rect b="b" l="l" r="r" t="t"/>
              <a:pathLst>
                <a:path extrusionOk="0" h="3804" w="4404">
                  <a:moveTo>
                    <a:pt x="1" y="1"/>
                  </a:moveTo>
                  <a:lnTo>
                    <a:pt x="1602" y="3804"/>
                  </a:lnTo>
                  <a:cubicBezTo>
                    <a:pt x="1602" y="3804"/>
                    <a:pt x="4404" y="3303"/>
                    <a:pt x="4304" y="1769"/>
                  </a:cubicBezTo>
                  <a:lnTo>
                    <a:pt x="3270" y="134"/>
                  </a:lnTo>
                  <a:lnTo>
                    <a:pt x="1" y="1"/>
                  </a:lnTo>
                  <a:close/>
                </a:path>
              </a:pathLst>
            </a:custGeom>
            <a:solidFill>
              <a:srgbClr val="FFB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0"/>
            <p:cNvSpPr/>
            <p:nvPr/>
          </p:nvSpPr>
          <p:spPr>
            <a:xfrm flipH="1">
              <a:off x="496775" y="2791138"/>
              <a:ext cx="94250" cy="115925"/>
            </a:xfrm>
            <a:custGeom>
              <a:rect b="b" l="l" r="r" t="t"/>
              <a:pathLst>
                <a:path extrusionOk="0" h="4637" w="3770">
                  <a:moveTo>
                    <a:pt x="2169" y="0"/>
                  </a:moveTo>
                  <a:lnTo>
                    <a:pt x="0" y="1568"/>
                  </a:lnTo>
                  <a:lnTo>
                    <a:pt x="1435" y="4637"/>
                  </a:lnTo>
                  <a:lnTo>
                    <a:pt x="3770" y="3803"/>
                  </a:lnTo>
                  <a:lnTo>
                    <a:pt x="2169" y="0"/>
                  </a:lnTo>
                  <a:close/>
                </a:path>
              </a:pathLst>
            </a:custGeom>
            <a:solidFill>
              <a:srgbClr val="FFB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0"/>
            <p:cNvSpPr/>
            <p:nvPr/>
          </p:nvSpPr>
          <p:spPr>
            <a:xfrm flipH="1">
              <a:off x="646050" y="1968863"/>
              <a:ext cx="181800" cy="262725"/>
            </a:xfrm>
            <a:custGeom>
              <a:rect b="b" l="l" r="r" t="t"/>
              <a:pathLst>
                <a:path extrusionOk="0" h="10509" w="7272">
                  <a:moveTo>
                    <a:pt x="5804" y="1"/>
                  </a:moveTo>
                  <a:lnTo>
                    <a:pt x="1534" y="3870"/>
                  </a:lnTo>
                  <a:cubicBezTo>
                    <a:pt x="1801" y="4804"/>
                    <a:pt x="1968" y="5805"/>
                    <a:pt x="1668" y="6606"/>
                  </a:cubicBezTo>
                  <a:cubicBezTo>
                    <a:pt x="1635" y="6706"/>
                    <a:pt x="1601" y="6806"/>
                    <a:pt x="1568" y="6906"/>
                  </a:cubicBezTo>
                  <a:cubicBezTo>
                    <a:pt x="1234" y="7440"/>
                    <a:pt x="767" y="7840"/>
                    <a:pt x="167" y="8040"/>
                  </a:cubicBezTo>
                  <a:cubicBezTo>
                    <a:pt x="100" y="8174"/>
                    <a:pt x="67" y="8340"/>
                    <a:pt x="33" y="8474"/>
                  </a:cubicBezTo>
                  <a:cubicBezTo>
                    <a:pt x="0" y="8807"/>
                    <a:pt x="33" y="9174"/>
                    <a:pt x="167" y="9474"/>
                  </a:cubicBezTo>
                  <a:cubicBezTo>
                    <a:pt x="600" y="9908"/>
                    <a:pt x="1101" y="10242"/>
                    <a:pt x="1635" y="10509"/>
                  </a:cubicBezTo>
                  <a:cubicBezTo>
                    <a:pt x="3102" y="10142"/>
                    <a:pt x="4503" y="9608"/>
                    <a:pt x="5838" y="8874"/>
                  </a:cubicBezTo>
                  <a:cubicBezTo>
                    <a:pt x="6238" y="8540"/>
                    <a:pt x="6605" y="8174"/>
                    <a:pt x="6972" y="7807"/>
                  </a:cubicBezTo>
                  <a:lnTo>
                    <a:pt x="7272" y="7540"/>
                  </a:lnTo>
                  <a:cubicBezTo>
                    <a:pt x="5204" y="6305"/>
                    <a:pt x="5437" y="2203"/>
                    <a:pt x="5804"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0"/>
            <p:cNvSpPr/>
            <p:nvPr/>
          </p:nvSpPr>
          <p:spPr>
            <a:xfrm flipH="1">
              <a:off x="781975" y="1825438"/>
              <a:ext cx="155975" cy="138700"/>
            </a:xfrm>
            <a:custGeom>
              <a:rect b="b" l="l" r="r" t="t"/>
              <a:pathLst>
                <a:path extrusionOk="0" h="5548" w="6239">
                  <a:moveTo>
                    <a:pt x="3937" y="1"/>
                  </a:moveTo>
                  <a:cubicBezTo>
                    <a:pt x="3937" y="1"/>
                    <a:pt x="1002" y="501"/>
                    <a:pt x="501" y="634"/>
                  </a:cubicBezTo>
                  <a:cubicBezTo>
                    <a:pt x="1" y="734"/>
                    <a:pt x="68" y="2602"/>
                    <a:pt x="334" y="3136"/>
                  </a:cubicBezTo>
                  <a:cubicBezTo>
                    <a:pt x="568" y="3670"/>
                    <a:pt x="1402" y="3670"/>
                    <a:pt x="1535" y="4204"/>
                  </a:cubicBezTo>
                  <a:cubicBezTo>
                    <a:pt x="1669" y="4637"/>
                    <a:pt x="1369" y="5238"/>
                    <a:pt x="1235" y="5504"/>
                  </a:cubicBezTo>
                  <a:cubicBezTo>
                    <a:pt x="1309" y="5535"/>
                    <a:pt x="1435" y="5548"/>
                    <a:pt x="1590" y="5548"/>
                  </a:cubicBezTo>
                  <a:cubicBezTo>
                    <a:pt x="2274" y="5548"/>
                    <a:pt x="3537" y="5304"/>
                    <a:pt x="3537" y="5304"/>
                  </a:cubicBezTo>
                  <a:lnTo>
                    <a:pt x="3770" y="3937"/>
                  </a:lnTo>
                  <a:cubicBezTo>
                    <a:pt x="3770" y="3937"/>
                    <a:pt x="6239" y="668"/>
                    <a:pt x="39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0"/>
            <p:cNvSpPr/>
            <p:nvPr/>
          </p:nvSpPr>
          <p:spPr>
            <a:xfrm flipH="1">
              <a:off x="673550" y="1784538"/>
              <a:ext cx="268550" cy="304775"/>
            </a:xfrm>
            <a:custGeom>
              <a:rect b="b" l="l" r="r" t="t"/>
              <a:pathLst>
                <a:path extrusionOk="0" h="12191" w="10742">
                  <a:moveTo>
                    <a:pt x="5256" y="1"/>
                  </a:moveTo>
                  <a:cubicBezTo>
                    <a:pt x="4286" y="1"/>
                    <a:pt x="3307" y="332"/>
                    <a:pt x="2502" y="1003"/>
                  </a:cubicBezTo>
                  <a:cubicBezTo>
                    <a:pt x="0" y="3104"/>
                    <a:pt x="1001" y="7607"/>
                    <a:pt x="2469" y="10076"/>
                  </a:cubicBezTo>
                  <a:cubicBezTo>
                    <a:pt x="3310" y="11455"/>
                    <a:pt x="4762" y="12190"/>
                    <a:pt x="6191" y="12190"/>
                  </a:cubicBezTo>
                  <a:cubicBezTo>
                    <a:pt x="7596" y="12190"/>
                    <a:pt x="8980" y="11480"/>
                    <a:pt x="9740" y="9976"/>
                  </a:cubicBezTo>
                  <a:cubicBezTo>
                    <a:pt x="10741" y="7974"/>
                    <a:pt x="10141" y="6273"/>
                    <a:pt x="9373" y="3238"/>
                  </a:cubicBezTo>
                  <a:cubicBezTo>
                    <a:pt x="9207" y="2604"/>
                    <a:pt x="8906" y="2003"/>
                    <a:pt x="8473" y="1503"/>
                  </a:cubicBezTo>
                  <a:cubicBezTo>
                    <a:pt x="7643" y="507"/>
                    <a:pt x="6456" y="1"/>
                    <a:pt x="5256"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0"/>
            <p:cNvSpPr/>
            <p:nvPr/>
          </p:nvSpPr>
          <p:spPr>
            <a:xfrm flipH="1">
              <a:off x="619350" y="1793738"/>
              <a:ext cx="143475" cy="210175"/>
            </a:xfrm>
            <a:custGeom>
              <a:rect b="b" l="l" r="r" t="t"/>
              <a:pathLst>
                <a:path extrusionOk="0" h="8407" w="5739">
                  <a:moveTo>
                    <a:pt x="3470" y="1"/>
                  </a:moveTo>
                  <a:lnTo>
                    <a:pt x="3470" y="1"/>
                  </a:lnTo>
                  <a:cubicBezTo>
                    <a:pt x="3470" y="1"/>
                    <a:pt x="968" y="468"/>
                    <a:pt x="468" y="568"/>
                  </a:cubicBezTo>
                  <a:cubicBezTo>
                    <a:pt x="1" y="701"/>
                    <a:pt x="34" y="2536"/>
                    <a:pt x="301" y="3070"/>
                  </a:cubicBezTo>
                  <a:cubicBezTo>
                    <a:pt x="535" y="3604"/>
                    <a:pt x="1168" y="3670"/>
                    <a:pt x="1302" y="4204"/>
                  </a:cubicBezTo>
                  <a:cubicBezTo>
                    <a:pt x="1702" y="5238"/>
                    <a:pt x="1168" y="7740"/>
                    <a:pt x="1168" y="7740"/>
                  </a:cubicBezTo>
                  <a:lnTo>
                    <a:pt x="3036" y="6539"/>
                  </a:lnTo>
                  <a:lnTo>
                    <a:pt x="3103" y="8407"/>
                  </a:lnTo>
                  <a:cubicBezTo>
                    <a:pt x="3103" y="8407"/>
                    <a:pt x="5738" y="668"/>
                    <a:pt x="3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0"/>
            <p:cNvSpPr/>
            <p:nvPr/>
          </p:nvSpPr>
          <p:spPr>
            <a:xfrm flipH="1">
              <a:off x="812000" y="1913463"/>
              <a:ext cx="17525" cy="22450"/>
            </a:xfrm>
            <a:custGeom>
              <a:rect b="b" l="l" r="r" t="t"/>
              <a:pathLst>
                <a:path extrusionOk="0" h="898" w="701">
                  <a:moveTo>
                    <a:pt x="278" y="1"/>
                  </a:moveTo>
                  <a:cubicBezTo>
                    <a:pt x="252" y="1"/>
                    <a:pt x="226" y="5"/>
                    <a:pt x="200" y="15"/>
                  </a:cubicBezTo>
                  <a:cubicBezTo>
                    <a:pt x="67" y="49"/>
                    <a:pt x="0" y="282"/>
                    <a:pt x="67" y="549"/>
                  </a:cubicBezTo>
                  <a:cubicBezTo>
                    <a:pt x="124" y="747"/>
                    <a:pt x="277" y="898"/>
                    <a:pt x="423" y="898"/>
                  </a:cubicBezTo>
                  <a:cubicBezTo>
                    <a:pt x="450" y="898"/>
                    <a:pt x="476" y="893"/>
                    <a:pt x="501" y="883"/>
                  </a:cubicBezTo>
                  <a:cubicBezTo>
                    <a:pt x="634" y="816"/>
                    <a:pt x="701" y="582"/>
                    <a:pt x="634" y="349"/>
                  </a:cubicBezTo>
                  <a:cubicBezTo>
                    <a:pt x="577" y="151"/>
                    <a:pt x="425" y="1"/>
                    <a:pt x="27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0"/>
            <p:cNvSpPr/>
            <p:nvPr/>
          </p:nvSpPr>
          <p:spPr>
            <a:xfrm flipH="1">
              <a:off x="877875" y="1930513"/>
              <a:ext cx="16700" cy="23375"/>
            </a:xfrm>
            <a:custGeom>
              <a:rect b="b" l="l" r="r" t="t"/>
              <a:pathLst>
                <a:path extrusionOk="0" h="935" w="668">
                  <a:moveTo>
                    <a:pt x="267" y="1"/>
                  </a:moveTo>
                  <a:cubicBezTo>
                    <a:pt x="101" y="34"/>
                    <a:pt x="0" y="267"/>
                    <a:pt x="34" y="501"/>
                  </a:cubicBezTo>
                  <a:cubicBezTo>
                    <a:pt x="67" y="768"/>
                    <a:pt x="201" y="935"/>
                    <a:pt x="367" y="935"/>
                  </a:cubicBezTo>
                  <a:cubicBezTo>
                    <a:pt x="534" y="901"/>
                    <a:pt x="668" y="668"/>
                    <a:pt x="634" y="434"/>
                  </a:cubicBezTo>
                  <a:cubicBezTo>
                    <a:pt x="601" y="167"/>
                    <a:pt x="434" y="1"/>
                    <a:pt x="26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0"/>
            <p:cNvSpPr/>
            <p:nvPr/>
          </p:nvSpPr>
          <p:spPr>
            <a:xfrm flipH="1">
              <a:off x="840350" y="1940513"/>
              <a:ext cx="30875" cy="62025"/>
            </a:xfrm>
            <a:custGeom>
              <a:rect b="b" l="l" r="r" t="t"/>
              <a:pathLst>
                <a:path extrusionOk="0" h="2481" w="1235">
                  <a:moveTo>
                    <a:pt x="501" y="1"/>
                  </a:moveTo>
                  <a:cubicBezTo>
                    <a:pt x="434" y="801"/>
                    <a:pt x="267" y="1635"/>
                    <a:pt x="0" y="2403"/>
                  </a:cubicBezTo>
                  <a:cubicBezTo>
                    <a:pt x="155" y="2454"/>
                    <a:pt x="319" y="2481"/>
                    <a:pt x="483" y="2481"/>
                  </a:cubicBezTo>
                  <a:cubicBezTo>
                    <a:pt x="746" y="2481"/>
                    <a:pt x="1009" y="2413"/>
                    <a:pt x="1235" y="2269"/>
                  </a:cubicBezTo>
                  <a:lnTo>
                    <a:pt x="501" y="1"/>
                  </a:lnTo>
                  <a:close/>
                </a:path>
              </a:pathLst>
            </a:custGeom>
            <a:solidFill>
              <a:srgbClr val="ED89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0"/>
            <p:cNvSpPr/>
            <p:nvPr/>
          </p:nvSpPr>
          <p:spPr>
            <a:xfrm flipH="1">
              <a:off x="802825" y="1878763"/>
              <a:ext cx="38800" cy="12575"/>
            </a:xfrm>
            <a:custGeom>
              <a:rect b="b" l="l" r="r" t="t"/>
              <a:pathLst>
                <a:path extrusionOk="0" h="503" w="1552">
                  <a:moveTo>
                    <a:pt x="675" y="1"/>
                  </a:moveTo>
                  <a:cubicBezTo>
                    <a:pt x="483" y="1"/>
                    <a:pt x="292" y="35"/>
                    <a:pt x="117" y="102"/>
                  </a:cubicBezTo>
                  <a:cubicBezTo>
                    <a:pt x="0" y="190"/>
                    <a:pt x="63" y="381"/>
                    <a:pt x="193" y="381"/>
                  </a:cubicBezTo>
                  <a:cubicBezTo>
                    <a:pt x="211" y="381"/>
                    <a:pt x="231" y="377"/>
                    <a:pt x="251" y="369"/>
                  </a:cubicBezTo>
                  <a:cubicBezTo>
                    <a:pt x="392" y="318"/>
                    <a:pt x="538" y="291"/>
                    <a:pt x="682" y="291"/>
                  </a:cubicBezTo>
                  <a:cubicBezTo>
                    <a:pt x="911" y="291"/>
                    <a:pt x="1134" y="359"/>
                    <a:pt x="1318" y="503"/>
                  </a:cubicBezTo>
                  <a:lnTo>
                    <a:pt x="1452" y="503"/>
                  </a:lnTo>
                  <a:cubicBezTo>
                    <a:pt x="1485" y="469"/>
                    <a:pt x="1518" y="469"/>
                    <a:pt x="1518" y="436"/>
                  </a:cubicBezTo>
                  <a:cubicBezTo>
                    <a:pt x="1552" y="369"/>
                    <a:pt x="1552" y="269"/>
                    <a:pt x="1485" y="236"/>
                  </a:cubicBezTo>
                  <a:cubicBezTo>
                    <a:pt x="1246" y="77"/>
                    <a:pt x="960" y="1"/>
                    <a:pt x="67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0"/>
            <p:cNvSpPr/>
            <p:nvPr/>
          </p:nvSpPr>
          <p:spPr>
            <a:xfrm flipH="1">
              <a:off x="888725" y="1892988"/>
              <a:ext cx="30025" cy="27325"/>
            </a:xfrm>
            <a:custGeom>
              <a:rect b="b" l="l" r="r" t="t"/>
              <a:pathLst>
                <a:path extrusionOk="0" h="1093" w="1201">
                  <a:moveTo>
                    <a:pt x="1068" y="0"/>
                  </a:moveTo>
                  <a:cubicBezTo>
                    <a:pt x="601" y="134"/>
                    <a:pt x="200" y="467"/>
                    <a:pt x="33" y="901"/>
                  </a:cubicBezTo>
                  <a:cubicBezTo>
                    <a:pt x="0" y="968"/>
                    <a:pt x="33" y="1068"/>
                    <a:pt x="134" y="1068"/>
                  </a:cubicBezTo>
                  <a:cubicBezTo>
                    <a:pt x="134" y="1085"/>
                    <a:pt x="142" y="1093"/>
                    <a:pt x="154" y="1093"/>
                  </a:cubicBezTo>
                  <a:cubicBezTo>
                    <a:pt x="167" y="1093"/>
                    <a:pt x="184" y="1085"/>
                    <a:pt x="200" y="1068"/>
                  </a:cubicBezTo>
                  <a:cubicBezTo>
                    <a:pt x="234" y="1068"/>
                    <a:pt x="300" y="1068"/>
                    <a:pt x="300" y="1001"/>
                  </a:cubicBezTo>
                  <a:cubicBezTo>
                    <a:pt x="434" y="668"/>
                    <a:pt x="734" y="401"/>
                    <a:pt x="1101" y="301"/>
                  </a:cubicBezTo>
                  <a:cubicBezTo>
                    <a:pt x="1168" y="267"/>
                    <a:pt x="1201" y="201"/>
                    <a:pt x="1201" y="134"/>
                  </a:cubicBezTo>
                  <a:cubicBezTo>
                    <a:pt x="1201" y="67"/>
                    <a:pt x="1134" y="0"/>
                    <a:pt x="106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0"/>
            <p:cNvSpPr/>
            <p:nvPr/>
          </p:nvSpPr>
          <p:spPr>
            <a:xfrm flipH="1">
              <a:off x="650475" y="1883563"/>
              <a:ext cx="66475" cy="96000"/>
            </a:xfrm>
            <a:custGeom>
              <a:rect b="b" l="l" r="r" t="t"/>
              <a:pathLst>
                <a:path extrusionOk="0" h="3840" w="2659">
                  <a:moveTo>
                    <a:pt x="1467" y="0"/>
                  </a:moveTo>
                  <a:cubicBezTo>
                    <a:pt x="1339" y="0"/>
                    <a:pt x="1205" y="25"/>
                    <a:pt x="1068" y="77"/>
                  </a:cubicBezTo>
                  <a:cubicBezTo>
                    <a:pt x="201" y="411"/>
                    <a:pt x="1" y="1812"/>
                    <a:pt x="134" y="2679"/>
                  </a:cubicBezTo>
                  <a:cubicBezTo>
                    <a:pt x="226" y="3347"/>
                    <a:pt x="620" y="3840"/>
                    <a:pt x="1086" y="3840"/>
                  </a:cubicBezTo>
                  <a:cubicBezTo>
                    <a:pt x="1295" y="3840"/>
                    <a:pt x="1518" y="3740"/>
                    <a:pt x="1735" y="3513"/>
                  </a:cubicBezTo>
                  <a:cubicBezTo>
                    <a:pt x="2269" y="2979"/>
                    <a:pt x="2569" y="2245"/>
                    <a:pt x="2602" y="1478"/>
                  </a:cubicBezTo>
                  <a:cubicBezTo>
                    <a:pt x="2659" y="692"/>
                    <a:pt x="2147" y="0"/>
                    <a:pt x="1467" y="0"/>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0"/>
            <p:cNvSpPr/>
            <p:nvPr/>
          </p:nvSpPr>
          <p:spPr>
            <a:xfrm flipH="1">
              <a:off x="664375" y="1707838"/>
              <a:ext cx="280225" cy="148475"/>
            </a:xfrm>
            <a:custGeom>
              <a:rect b="b" l="l" r="r" t="t"/>
              <a:pathLst>
                <a:path extrusionOk="0" h="5939" w="11209">
                  <a:moveTo>
                    <a:pt x="4983" y="0"/>
                  </a:moveTo>
                  <a:cubicBezTo>
                    <a:pt x="4978" y="0"/>
                    <a:pt x="4974" y="0"/>
                    <a:pt x="4970" y="1"/>
                  </a:cubicBezTo>
                  <a:cubicBezTo>
                    <a:pt x="4437" y="68"/>
                    <a:pt x="3269" y="1736"/>
                    <a:pt x="1067" y="2803"/>
                  </a:cubicBezTo>
                  <a:cubicBezTo>
                    <a:pt x="467" y="3170"/>
                    <a:pt x="100" y="3804"/>
                    <a:pt x="67" y="4471"/>
                  </a:cubicBezTo>
                  <a:cubicBezTo>
                    <a:pt x="0" y="5138"/>
                    <a:pt x="434" y="5905"/>
                    <a:pt x="1101" y="5905"/>
                  </a:cubicBezTo>
                  <a:cubicBezTo>
                    <a:pt x="1468" y="5739"/>
                    <a:pt x="1835" y="5572"/>
                    <a:pt x="2202" y="5438"/>
                  </a:cubicBezTo>
                  <a:cubicBezTo>
                    <a:pt x="2298" y="5413"/>
                    <a:pt x="2386" y="5401"/>
                    <a:pt x="2469" y="5401"/>
                  </a:cubicBezTo>
                  <a:cubicBezTo>
                    <a:pt x="2816" y="5401"/>
                    <a:pt x="3053" y="5615"/>
                    <a:pt x="3269" y="5939"/>
                  </a:cubicBezTo>
                  <a:cubicBezTo>
                    <a:pt x="3136" y="5605"/>
                    <a:pt x="3736" y="5105"/>
                    <a:pt x="4070" y="5005"/>
                  </a:cubicBezTo>
                  <a:cubicBezTo>
                    <a:pt x="4253" y="4950"/>
                    <a:pt x="4447" y="4925"/>
                    <a:pt x="4645" y="4925"/>
                  </a:cubicBezTo>
                  <a:cubicBezTo>
                    <a:pt x="4807" y="4925"/>
                    <a:pt x="4972" y="4941"/>
                    <a:pt x="5137" y="4971"/>
                  </a:cubicBezTo>
                  <a:cubicBezTo>
                    <a:pt x="5579" y="5018"/>
                    <a:pt x="6025" y="5042"/>
                    <a:pt x="6470" y="5042"/>
                  </a:cubicBezTo>
                  <a:cubicBezTo>
                    <a:pt x="7603" y="5042"/>
                    <a:pt x="8739" y="4892"/>
                    <a:pt x="9840" y="4604"/>
                  </a:cubicBezTo>
                  <a:cubicBezTo>
                    <a:pt x="10207" y="4538"/>
                    <a:pt x="10508" y="4338"/>
                    <a:pt x="10774" y="4104"/>
                  </a:cubicBezTo>
                  <a:cubicBezTo>
                    <a:pt x="11208" y="3604"/>
                    <a:pt x="11075" y="2136"/>
                    <a:pt x="10441" y="1936"/>
                  </a:cubicBezTo>
                  <a:cubicBezTo>
                    <a:pt x="6917" y="729"/>
                    <a:pt x="5212" y="0"/>
                    <a:pt x="4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0"/>
            <p:cNvSpPr/>
            <p:nvPr/>
          </p:nvSpPr>
          <p:spPr>
            <a:xfrm flipH="1">
              <a:off x="786150" y="2001388"/>
              <a:ext cx="53375" cy="49225"/>
            </a:xfrm>
            <a:custGeom>
              <a:rect b="b" l="l" r="r" t="t"/>
              <a:pathLst>
                <a:path extrusionOk="0" h="1969" w="2135">
                  <a:moveTo>
                    <a:pt x="1968" y="1"/>
                  </a:moveTo>
                  <a:cubicBezTo>
                    <a:pt x="1501" y="401"/>
                    <a:pt x="934" y="668"/>
                    <a:pt x="300" y="835"/>
                  </a:cubicBezTo>
                  <a:cubicBezTo>
                    <a:pt x="133" y="902"/>
                    <a:pt x="0" y="935"/>
                    <a:pt x="0" y="935"/>
                  </a:cubicBezTo>
                  <a:cubicBezTo>
                    <a:pt x="200" y="1268"/>
                    <a:pt x="400" y="1602"/>
                    <a:pt x="534" y="1969"/>
                  </a:cubicBezTo>
                  <a:lnTo>
                    <a:pt x="734" y="1902"/>
                  </a:lnTo>
                  <a:cubicBezTo>
                    <a:pt x="1668" y="1669"/>
                    <a:pt x="2001" y="1268"/>
                    <a:pt x="2102" y="868"/>
                  </a:cubicBezTo>
                  <a:cubicBezTo>
                    <a:pt x="2135" y="701"/>
                    <a:pt x="2135" y="501"/>
                    <a:pt x="2102" y="301"/>
                  </a:cubicBezTo>
                  <a:cubicBezTo>
                    <a:pt x="2068" y="201"/>
                    <a:pt x="2035" y="101"/>
                    <a:pt x="1968" y="1"/>
                  </a:cubicBezTo>
                  <a:close/>
                </a:path>
              </a:pathLst>
            </a:custGeom>
            <a:solidFill>
              <a:srgbClr val="2E35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0"/>
            <p:cNvSpPr/>
            <p:nvPr/>
          </p:nvSpPr>
          <p:spPr>
            <a:xfrm flipH="1">
              <a:off x="786975" y="2001388"/>
              <a:ext cx="45050" cy="28400"/>
            </a:xfrm>
            <a:custGeom>
              <a:rect b="b" l="l" r="r" t="t"/>
              <a:pathLst>
                <a:path extrusionOk="0" h="1136" w="1802">
                  <a:moveTo>
                    <a:pt x="1701" y="1"/>
                  </a:moveTo>
                  <a:cubicBezTo>
                    <a:pt x="1201" y="401"/>
                    <a:pt x="634" y="701"/>
                    <a:pt x="0" y="835"/>
                  </a:cubicBezTo>
                  <a:lnTo>
                    <a:pt x="167" y="1135"/>
                  </a:lnTo>
                  <a:cubicBezTo>
                    <a:pt x="1001" y="902"/>
                    <a:pt x="1601" y="635"/>
                    <a:pt x="1802" y="301"/>
                  </a:cubicBezTo>
                  <a:cubicBezTo>
                    <a:pt x="1768" y="201"/>
                    <a:pt x="1735" y="101"/>
                    <a:pt x="1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0"/>
            <p:cNvSpPr/>
            <p:nvPr/>
          </p:nvSpPr>
          <p:spPr>
            <a:xfrm flipH="1">
              <a:off x="786975" y="2023088"/>
              <a:ext cx="34225" cy="26700"/>
            </a:xfrm>
            <a:custGeom>
              <a:rect b="b" l="l" r="r" t="t"/>
              <a:pathLst>
                <a:path extrusionOk="0" h="1068" w="1369">
                  <a:moveTo>
                    <a:pt x="1369" y="0"/>
                  </a:moveTo>
                  <a:cubicBezTo>
                    <a:pt x="1035" y="100"/>
                    <a:pt x="701" y="267"/>
                    <a:pt x="401" y="467"/>
                  </a:cubicBezTo>
                  <a:cubicBezTo>
                    <a:pt x="234" y="634"/>
                    <a:pt x="68" y="834"/>
                    <a:pt x="1" y="1068"/>
                  </a:cubicBezTo>
                  <a:cubicBezTo>
                    <a:pt x="935" y="801"/>
                    <a:pt x="1268" y="400"/>
                    <a:pt x="1369" y="0"/>
                  </a:cubicBezTo>
                  <a:close/>
                </a:path>
              </a:pathLst>
            </a:custGeom>
            <a:solidFill>
              <a:srgbClr val="DE5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0"/>
            <p:cNvSpPr/>
            <p:nvPr/>
          </p:nvSpPr>
          <p:spPr>
            <a:xfrm flipH="1">
              <a:off x="833675" y="2483413"/>
              <a:ext cx="356100" cy="116125"/>
            </a:xfrm>
            <a:custGeom>
              <a:rect b="b" l="l" r="r" t="t"/>
              <a:pathLst>
                <a:path extrusionOk="0" h="4645" w="14244">
                  <a:moveTo>
                    <a:pt x="1168" y="0"/>
                  </a:moveTo>
                  <a:lnTo>
                    <a:pt x="667" y="834"/>
                  </a:lnTo>
                  <a:cubicBezTo>
                    <a:pt x="0" y="1935"/>
                    <a:pt x="133" y="3336"/>
                    <a:pt x="1001" y="4303"/>
                  </a:cubicBezTo>
                  <a:cubicBezTo>
                    <a:pt x="1385" y="4548"/>
                    <a:pt x="2190" y="4645"/>
                    <a:pt x="3223" y="4645"/>
                  </a:cubicBezTo>
                  <a:cubicBezTo>
                    <a:pt x="7116" y="4645"/>
                    <a:pt x="14244" y="3269"/>
                    <a:pt x="14244" y="3269"/>
                  </a:cubicBezTo>
                  <a:lnTo>
                    <a:pt x="13410" y="1135"/>
                  </a:lnTo>
                  <a:lnTo>
                    <a:pt x="1168" y="0"/>
                  </a:lnTo>
                  <a:close/>
                </a:path>
              </a:pathLst>
            </a:custGeom>
            <a:solidFill>
              <a:srgbClr val="FFB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0"/>
            <p:cNvSpPr/>
            <p:nvPr/>
          </p:nvSpPr>
          <p:spPr>
            <a:xfrm flipH="1">
              <a:off x="727775" y="2511713"/>
              <a:ext cx="146775" cy="114650"/>
            </a:xfrm>
            <a:custGeom>
              <a:rect b="b" l="l" r="r" t="t"/>
              <a:pathLst>
                <a:path extrusionOk="0" h="4586" w="5871">
                  <a:moveTo>
                    <a:pt x="763" y="1"/>
                  </a:moveTo>
                  <a:cubicBezTo>
                    <a:pt x="97" y="1"/>
                    <a:pt x="0" y="1737"/>
                    <a:pt x="0" y="1737"/>
                  </a:cubicBezTo>
                  <a:lnTo>
                    <a:pt x="2068" y="3272"/>
                  </a:lnTo>
                  <a:lnTo>
                    <a:pt x="4036" y="4506"/>
                  </a:lnTo>
                  <a:cubicBezTo>
                    <a:pt x="4130" y="4559"/>
                    <a:pt x="4234" y="4586"/>
                    <a:pt x="4336" y="4586"/>
                  </a:cubicBezTo>
                  <a:cubicBezTo>
                    <a:pt x="4489" y="4586"/>
                    <a:pt x="4637" y="4526"/>
                    <a:pt x="4737" y="4406"/>
                  </a:cubicBezTo>
                  <a:lnTo>
                    <a:pt x="5704" y="3238"/>
                  </a:lnTo>
                  <a:cubicBezTo>
                    <a:pt x="5871" y="3038"/>
                    <a:pt x="5871" y="2738"/>
                    <a:pt x="5704" y="2538"/>
                  </a:cubicBezTo>
                  <a:lnTo>
                    <a:pt x="4203" y="870"/>
                  </a:lnTo>
                  <a:cubicBezTo>
                    <a:pt x="3803" y="436"/>
                    <a:pt x="3269" y="169"/>
                    <a:pt x="2702" y="136"/>
                  </a:cubicBezTo>
                  <a:lnTo>
                    <a:pt x="801" y="3"/>
                  </a:lnTo>
                  <a:cubicBezTo>
                    <a:pt x="788" y="1"/>
                    <a:pt x="775" y="1"/>
                    <a:pt x="763" y="1"/>
                  </a:cubicBezTo>
                  <a:close/>
                </a:path>
              </a:pathLst>
            </a:custGeom>
            <a:solidFill>
              <a:srgbClr val="FFB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0"/>
            <p:cNvSpPr/>
            <p:nvPr/>
          </p:nvSpPr>
          <p:spPr>
            <a:xfrm flipH="1">
              <a:off x="853700" y="2502588"/>
              <a:ext cx="26700" cy="75925"/>
            </a:xfrm>
            <a:custGeom>
              <a:rect b="b" l="l" r="r" t="t"/>
              <a:pathLst>
                <a:path extrusionOk="0" h="3037" w="1068">
                  <a:moveTo>
                    <a:pt x="134" y="1"/>
                  </a:moveTo>
                  <a:lnTo>
                    <a:pt x="1" y="3036"/>
                  </a:lnTo>
                  <a:lnTo>
                    <a:pt x="935" y="2836"/>
                  </a:lnTo>
                  <a:lnTo>
                    <a:pt x="1068" y="67"/>
                  </a:lnTo>
                  <a:lnTo>
                    <a:pt x="1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0"/>
            <p:cNvSpPr/>
            <p:nvPr/>
          </p:nvSpPr>
          <p:spPr>
            <a:xfrm flipH="1">
              <a:off x="837000" y="2495088"/>
              <a:ext cx="53400" cy="17525"/>
            </a:xfrm>
            <a:custGeom>
              <a:rect b="b" l="l" r="r" t="t"/>
              <a:pathLst>
                <a:path extrusionOk="0" h="701" w="2136">
                  <a:moveTo>
                    <a:pt x="434" y="0"/>
                  </a:moveTo>
                  <a:cubicBezTo>
                    <a:pt x="200" y="0"/>
                    <a:pt x="0" y="167"/>
                    <a:pt x="0" y="401"/>
                  </a:cubicBezTo>
                  <a:lnTo>
                    <a:pt x="0" y="601"/>
                  </a:lnTo>
                  <a:lnTo>
                    <a:pt x="2068" y="701"/>
                  </a:lnTo>
                  <a:lnTo>
                    <a:pt x="2102" y="701"/>
                  </a:lnTo>
                  <a:lnTo>
                    <a:pt x="2102" y="501"/>
                  </a:lnTo>
                  <a:cubicBezTo>
                    <a:pt x="2135" y="267"/>
                    <a:pt x="1935" y="67"/>
                    <a:pt x="1701" y="67"/>
                  </a:cubicBezTo>
                  <a:lnTo>
                    <a:pt x="434"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0"/>
            <p:cNvSpPr/>
            <p:nvPr/>
          </p:nvSpPr>
          <p:spPr>
            <a:xfrm flipH="1">
              <a:off x="1053825" y="1076563"/>
              <a:ext cx="1125000" cy="1054950"/>
            </a:xfrm>
            <a:custGeom>
              <a:rect b="b" l="l" r="r" t="t"/>
              <a:pathLst>
                <a:path extrusionOk="0" h="42198" w="45000">
                  <a:moveTo>
                    <a:pt x="3570" y="1"/>
                  </a:moveTo>
                  <a:cubicBezTo>
                    <a:pt x="1602" y="1"/>
                    <a:pt x="0" y="1602"/>
                    <a:pt x="0" y="3570"/>
                  </a:cubicBezTo>
                  <a:lnTo>
                    <a:pt x="0" y="38628"/>
                  </a:lnTo>
                  <a:cubicBezTo>
                    <a:pt x="0" y="40630"/>
                    <a:pt x="1602" y="42198"/>
                    <a:pt x="3570" y="42198"/>
                  </a:cubicBezTo>
                  <a:lnTo>
                    <a:pt x="41430" y="42198"/>
                  </a:lnTo>
                  <a:cubicBezTo>
                    <a:pt x="43398" y="42198"/>
                    <a:pt x="44999" y="40630"/>
                    <a:pt x="44999" y="38628"/>
                  </a:cubicBezTo>
                  <a:lnTo>
                    <a:pt x="44999" y="3570"/>
                  </a:lnTo>
                  <a:cubicBezTo>
                    <a:pt x="44999" y="1602"/>
                    <a:pt x="43398" y="1"/>
                    <a:pt x="41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0"/>
            <p:cNvSpPr/>
            <p:nvPr/>
          </p:nvSpPr>
          <p:spPr>
            <a:xfrm flipH="1">
              <a:off x="897400" y="2400113"/>
              <a:ext cx="62075" cy="78650"/>
            </a:xfrm>
            <a:custGeom>
              <a:rect b="b" l="l" r="r" t="t"/>
              <a:pathLst>
                <a:path extrusionOk="0" h="3146" w="2483">
                  <a:moveTo>
                    <a:pt x="262" y="0"/>
                  </a:moveTo>
                  <a:cubicBezTo>
                    <a:pt x="123" y="0"/>
                    <a:pt x="0" y="165"/>
                    <a:pt x="95" y="330"/>
                  </a:cubicBezTo>
                  <a:lnTo>
                    <a:pt x="2063" y="3066"/>
                  </a:lnTo>
                  <a:cubicBezTo>
                    <a:pt x="2096" y="3099"/>
                    <a:pt x="2129" y="3132"/>
                    <a:pt x="2163" y="3132"/>
                  </a:cubicBezTo>
                  <a:cubicBezTo>
                    <a:pt x="2185" y="3141"/>
                    <a:pt x="2208" y="3145"/>
                    <a:pt x="2230" y="3145"/>
                  </a:cubicBezTo>
                  <a:cubicBezTo>
                    <a:pt x="2370" y="3145"/>
                    <a:pt x="2483" y="2976"/>
                    <a:pt x="2396" y="2832"/>
                  </a:cubicBezTo>
                  <a:lnTo>
                    <a:pt x="428" y="97"/>
                  </a:lnTo>
                  <a:cubicBezTo>
                    <a:pt x="379" y="28"/>
                    <a:pt x="319" y="0"/>
                    <a:pt x="2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0"/>
            <p:cNvSpPr/>
            <p:nvPr/>
          </p:nvSpPr>
          <p:spPr>
            <a:xfrm flipH="1">
              <a:off x="859525" y="2259088"/>
              <a:ext cx="10025" cy="196000"/>
            </a:xfrm>
            <a:custGeom>
              <a:rect b="b" l="l" r="r" t="t"/>
              <a:pathLst>
                <a:path extrusionOk="0" h="7840" w="401">
                  <a:moveTo>
                    <a:pt x="200" y="0"/>
                  </a:moveTo>
                  <a:cubicBezTo>
                    <a:pt x="100" y="0"/>
                    <a:pt x="0" y="100"/>
                    <a:pt x="0" y="200"/>
                  </a:cubicBezTo>
                  <a:lnTo>
                    <a:pt x="0" y="7672"/>
                  </a:lnTo>
                  <a:cubicBezTo>
                    <a:pt x="0" y="7739"/>
                    <a:pt x="67" y="7806"/>
                    <a:pt x="134" y="7839"/>
                  </a:cubicBezTo>
                  <a:lnTo>
                    <a:pt x="200" y="7839"/>
                  </a:lnTo>
                  <a:cubicBezTo>
                    <a:pt x="334" y="7839"/>
                    <a:pt x="400" y="7739"/>
                    <a:pt x="400" y="7639"/>
                  </a:cubicBezTo>
                  <a:lnTo>
                    <a:pt x="400" y="200"/>
                  </a:lnTo>
                  <a:cubicBezTo>
                    <a:pt x="400" y="100"/>
                    <a:pt x="334"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0"/>
            <p:cNvSpPr/>
            <p:nvPr/>
          </p:nvSpPr>
          <p:spPr>
            <a:xfrm flipH="1">
              <a:off x="772800" y="2377463"/>
              <a:ext cx="58400" cy="104625"/>
            </a:xfrm>
            <a:custGeom>
              <a:rect b="b" l="l" r="r" t="t"/>
              <a:pathLst>
                <a:path extrusionOk="0" h="4185" w="2336">
                  <a:moveTo>
                    <a:pt x="2089" y="1"/>
                  </a:moveTo>
                  <a:cubicBezTo>
                    <a:pt x="2020" y="1"/>
                    <a:pt x="1957" y="37"/>
                    <a:pt x="1935" y="102"/>
                  </a:cubicBezTo>
                  <a:lnTo>
                    <a:pt x="34" y="3905"/>
                  </a:lnTo>
                  <a:cubicBezTo>
                    <a:pt x="1" y="4005"/>
                    <a:pt x="34" y="4105"/>
                    <a:pt x="134" y="4172"/>
                  </a:cubicBezTo>
                  <a:cubicBezTo>
                    <a:pt x="159" y="4180"/>
                    <a:pt x="186" y="4184"/>
                    <a:pt x="213" y="4184"/>
                  </a:cubicBezTo>
                  <a:cubicBezTo>
                    <a:pt x="295" y="4184"/>
                    <a:pt x="376" y="4147"/>
                    <a:pt x="401" y="4072"/>
                  </a:cubicBezTo>
                  <a:lnTo>
                    <a:pt x="2302" y="302"/>
                  </a:lnTo>
                  <a:cubicBezTo>
                    <a:pt x="2336" y="202"/>
                    <a:pt x="2302" y="69"/>
                    <a:pt x="2202" y="35"/>
                  </a:cubicBezTo>
                  <a:cubicBezTo>
                    <a:pt x="2167" y="12"/>
                    <a:pt x="2127" y="1"/>
                    <a:pt x="20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0"/>
            <p:cNvSpPr/>
            <p:nvPr/>
          </p:nvSpPr>
          <p:spPr>
            <a:xfrm>
              <a:off x="1194413" y="1614004"/>
              <a:ext cx="843832" cy="464835"/>
            </a:xfrm>
            <a:custGeom>
              <a:rect b="b" l="l" r="r" t="t"/>
              <a:pathLst>
                <a:path extrusionOk="0" h="22051" w="40030">
                  <a:moveTo>
                    <a:pt x="13344" y="1"/>
                  </a:moveTo>
                  <a:lnTo>
                    <a:pt x="11476" y="20416"/>
                  </a:lnTo>
                  <a:lnTo>
                    <a:pt x="6405" y="8907"/>
                  </a:lnTo>
                  <a:lnTo>
                    <a:pt x="1" y="8907"/>
                  </a:lnTo>
                  <a:lnTo>
                    <a:pt x="1" y="9308"/>
                  </a:lnTo>
                  <a:lnTo>
                    <a:pt x="6138" y="9308"/>
                  </a:lnTo>
                  <a:lnTo>
                    <a:pt x="11742" y="22050"/>
                  </a:lnTo>
                  <a:lnTo>
                    <a:pt x="13577" y="2136"/>
                  </a:lnTo>
                  <a:lnTo>
                    <a:pt x="17980" y="16179"/>
                  </a:lnTo>
                  <a:lnTo>
                    <a:pt x="21316" y="5004"/>
                  </a:lnTo>
                  <a:lnTo>
                    <a:pt x="25219" y="14144"/>
                  </a:lnTo>
                  <a:lnTo>
                    <a:pt x="28321" y="5705"/>
                  </a:lnTo>
                  <a:lnTo>
                    <a:pt x="31757" y="13444"/>
                  </a:lnTo>
                  <a:lnTo>
                    <a:pt x="34092" y="8440"/>
                  </a:lnTo>
                  <a:lnTo>
                    <a:pt x="40029" y="8440"/>
                  </a:lnTo>
                  <a:lnTo>
                    <a:pt x="40029" y="8040"/>
                  </a:lnTo>
                  <a:lnTo>
                    <a:pt x="33825" y="8040"/>
                  </a:lnTo>
                  <a:lnTo>
                    <a:pt x="31757" y="12410"/>
                  </a:lnTo>
                  <a:lnTo>
                    <a:pt x="28288" y="4604"/>
                  </a:lnTo>
                  <a:lnTo>
                    <a:pt x="25185" y="13010"/>
                  </a:lnTo>
                  <a:lnTo>
                    <a:pt x="21249" y="3770"/>
                  </a:lnTo>
                  <a:lnTo>
                    <a:pt x="17980" y="14745"/>
                  </a:lnTo>
                  <a:lnTo>
                    <a:pt x="13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0"/>
            <p:cNvSpPr/>
            <p:nvPr/>
          </p:nvSpPr>
          <p:spPr>
            <a:xfrm>
              <a:off x="1224661" y="1382947"/>
              <a:ext cx="68932" cy="86512"/>
            </a:xfrm>
            <a:custGeom>
              <a:rect b="b" l="l" r="r" t="t"/>
              <a:pathLst>
                <a:path extrusionOk="0" h="4104" w="3270">
                  <a:moveTo>
                    <a:pt x="1763" y="2232"/>
                  </a:moveTo>
                  <a:cubicBezTo>
                    <a:pt x="2105" y="2232"/>
                    <a:pt x="2402" y="2489"/>
                    <a:pt x="2402" y="2836"/>
                  </a:cubicBezTo>
                  <a:lnTo>
                    <a:pt x="2368" y="2836"/>
                  </a:lnTo>
                  <a:cubicBezTo>
                    <a:pt x="2368" y="3150"/>
                    <a:pt x="2101" y="3406"/>
                    <a:pt x="1791" y="3406"/>
                  </a:cubicBezTo>
                  <a:cubicBezTo>
                    <a:pt x="1772" y="3406"/>
                    <a:pt x="1754" y="3405"/>
                    <a:pt x="1735" y="3403"/>
                  </a:cubicBezTo>
                  <a:cubicBezTo>
                    <a:pt x="1301" y="3403"/>
                    <a:pt x="1034" y="3169"/>
                    <a:pt x="1034" y="2836"/>
                  </a:cubicBezTo>
                  <a:cubicBezTo>
                    <a:pt x="1034" y="2489"/>
                    <a:pt x="1331" y="2232"/>
                    <a:pt x="1645" y="2232"/>
                  </a:cubicBezTo>
                  <a:cubicBezTo>
                    <a:pt x="1663" y="2232"/>
                    <a:pt x="1682" y="2233"/>
                    <a:pt x="1701" y="2235"/>
                  </a:cubicBezTo>
                  <a:cubicBezTo>
                    <a:pt x="1722" y="2233"/>
                    <a:pt x="1743" y="2232"/>
                    <a:pt x="1763" y="2232"/>
                  </a:cubicBezTo>
                  <a:close/>
                  <a:moveTo>
                    <a:pt x="2035" y="0"/>
                  </a:moveTo>
                  <a:cubicBezTo>
                    <a:pt x="834" y="0"/>
                    <a:pt x="0" y="767"/>
                    <a:pt x="0" y="2135"/>
                  </a:cubicBezTo>
                  <a:cubicBezTo>
                    <a:pt x="0" y="3403"/>
                    <a:pt x="701" y="4103"/>
                    <a:pt x="1768" y="4103"/>
                  </a:cubicBezTo>
                  <a:cubicBezTo>
                    <a:pt x="2602" y="4103"/>
                    <a:pt x="3269" y="3603"/>
                    <a:pt x="3269" y="2769"/>
                  </a:cubicBezTo>
                  <a:cubicBezTo>
                    <a:pt x="3269" y="2077"/>
                    <a:pt x="2705" y="1562"/>
                    <a:pt x="2025" y="1562"/>
                  </a:cubicBezTo>
                  <a:cubicBezTo>
                    <a:pt x="1984" y="1562"/>
                    <a:pt x="1943" y="1564"/>
                    <a:pt x="1901" y="1568"/>
                  </a:cubicBezTo>
                  <a:cubicBezTo>
                    <a:pt x="1867" y="1565"/>
                    <a:pt x="1833" y="1563"/>
                    <a:pt x="1798" y="1563"/>
                  </a:cubicBezTo>
                  <a:cubicBezTo>
                    <a:pt x="1494" y="1563"/>
                    <a:pt x="1174" y="1692"/>
                    <a:pt x="934" y="1902"/>
                  </a:cubicBezTo>
                  <a:cubicBezTo>
                    <a:pt x="869" y="1287"/>
                    <a:pt x="1370" y="766"/>
                    <a:pt x="1978" y="766"/>
                  </a:cubicBezTo>
                  <a:cubicBezTo>
                    <a:pt x="1997" y="766"/>
                    <a:pt x="2016" y="766"/>
                    <a:pt x="2035" y="767"/>
                  </a:cubicBezTo>
                  <a:cubicBezTo>
                    <a:pt x="2070" y="763"/>
                    <a:pt x="2105" y="761"/>
                    <a:pt x="2140" y="761"/>
                  </a:cubicBezTo>
                  <a:cubicBezTo>
                    <a:pt x="2371" y="761"/>
                    <a:pt x="2595" y="852"/>
                    <a:pt x="2769" y="968"/>
                  </a:cubicBezTo>
                  <a:lnTo>
                    <a:pt x="3102" y="300"/>
                  </a:lnTo>
                  <a:cubicBezTo>
                    <a:pt x="2769" y="100"/>
                    <a:pt x="2402" y="0"/>
                    <a:pt x="20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0"/>
            <p:cNvSpPr/>
            <p:nvPr/>
          </p:nvSpPr>
          <p:spPr>
            <a:xfrm>
              <a:off x="1300588" y="1382947"/>
              <a:ext cx="70344" cy="86512"/>
            </a:xfrm>
            <a:custGeom>
              <a:rect b="b" l="l" r="r" t="t"/>
              <a:pathLst>
                <a:path extrusionOk="0" h="4104" w="3337">
                  <a:moveTo>
                    <a:pt x="1668" y="801"/>
                  </a:moveTo>
                  <a:cubicBezTo>
                    <a:pt x="2135" y="801"/>
                    <a:pt x="2436" y="1168"/>
                    <a:pt x="2436" y="2068"/>
                  </a:cubicBezTo>
                  <a:cubicBezTo>
                    <a:pt x="2436" y="2936"/>
                    <a:pt x="2135" y="3303"/>
                    <a:pt x="1668" y="3303"/>
                  </a:cubicBezTo>
                  <a:cubicBezTo>
                    <a:pt x="1235" y="3303"/>
                    <a:pt x="901" y="2936"/>
                    <a:pt x="901" y="2068"/>
                  </a:cubicBezTo>
                  <a:cubicBezTo>
                    <a:pt x="901" y="1168"/>
                    <a:pt x="1235" y="801"/>
                    <a:pt x="1668" y="801"/>
                  </a:cubicBezTo>
                  <a:close/>
                  <a:moveTo>
                    <a:pt x="1668" y="0"/>
                  </a:moveTo>
                  <a:cubicBezTo>
                    <a:pt x="701" y="0"/>
                    <a:pt x="1" y="767"/>
                    <a:pt x="1" y="2068"/>
                  </a:cubicBezTo>
                  <a:cubicBezTo>
                    <a:pt x="1" y="3369"/>
                    <a:pt x="668" y="4103"/>
                    <a:pt x="1668" y="4103"/>
                  </a:cubicBezTo>
                  <a:cubicBezTo>
                    <a:pt x="2636" y="4103"/>
                    <a:pt x="3336" y="3369"/>
                    <a:pt x="3336" y="2068"/>
                  </a:cubicBezTo>
                  <a:cubicBezTo>
                    <a:pt x="3336" y="767"/>
                    <a:pt x="2602" y="0"/>
                    <a:pt x="16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0"/>
            <p:cNvSpPr/>
            <p:nvPr/>
          </p:nvSpPr>
          <p:spPr>
            <a:xfrm>
              <a:off x="1829360" y="1382947"/>
              <a:ext cx="71040" cy="86512"/>
            </a:xfrm>
            <a:custGeom>
              <a:rect b="b" l="l" r="r" t="t"/>
              <a:pathLst>
                <a:path extrusionOk="0" h="4104" w="3370">
                  <a:moveTo>
                    <a:pt x="1701" y="701"/>
                  </a:moveTo>
                  <a:cubicBezTo>
                    <a:pt x="2068" y="701"/>
                    <a:pt x="2302" y="901"/>
                    <a:pt x="2302" y="1201"/>
                  </a:cubicBezTo>
                  <a:cubicBezTo>
                    <a:pt x="2302" y="1468"/>
                    <a:pt x="2068" y="1668"/>
                    <a:pt x="1701" y="1668"/>
                  </a:cubicBezTo>
                  <a:cubicBezTo>
                    <a:pt x="1301" y="1668"/>
                    <a:pt x="1068" y="1468"/>
                    <a:pt x="1068" y="1201"/>
                  </a:cubicBezTo>
                  <a:lnTo>
                    <a:pt x="1068" y="1168"/>
                  </a:lnTo>
                  <a:cubicBezTo>
                    <a:pt x="1068" y="868"/>
                    <a:pt x="1301" y="701"/>
                    <a:pt x="1701" y="701"/>
                  </a:cubicBezTo>
                  <a:close/>
                  <a:moveTo>
                    <a:pt x="1701" y="2302"/>
                  </a:moveTo>
                  <a:cubicBezTo>
                    <a:pt x="2135" y="2302"/>
                    <a:pt x="2435" y="2502"/>
                    <a:pt x="2435" y="2869"/>
                  </a:cubicBezTo>
                  <a:lnTo>
                    <a:pt x="2402" y="2869"/>
                  </a:lnTo>
                  <a:cubicBezTo>
                    <a:pt x="2402" y="3203"/>
                    <a:pt x="2135" y="3436"/>
                    <a:pt x="1701" y="3436"/>
                  </a:cubicBezTo>
                  <a:cubicBezTo>
                    <a:pt x="1234" y="3436"/>
                    <a:pt x="968" y="3203"/>
                    <a:pt x="968" y="2869"/>
                  </a:cubicBezTo>
                  <a:cubicBezTo>
                    <a:pt x="968" y="2502"/>
                    <a:pt x="1234" y="2302"/>
                    <a:pt x="1701" y="2302"/>
                  </a:cubicBezTo>
                  <a:close/>
                  <a:moveTo>
                    <a:pt x="1668" y="0"/>
                  </a:moveTo>
                  <a:cubicBezTo>
                    <a:pt x="767" y="0"/>
                    <a:pt x="167" y="434"/>
                    <a:pt x="167" y="1134"/>
                  </a:cubicBezTo>
                  <a:cubicBezTo>
                    <a:pt x="134" y="1468"/>
                    <a:pt x="300" y="1768"/>
                    <a:pt x="601" y="1968"/>
                  </a:cubicBezTo>
                  <a:cubicBezTo>
                    <a:pt x="234" y="2102"/>
                    <a:pt x="0" y="2469"/>
                    <a:pt x="34" y="2869"/>
                  </a:cubicBezTo>
                  <a:cubicBezTo>
                    <a:pt x="34" y="3636"/>
                    <a:pt x="667" y="4103"/>
                    <a:pt x="1701" y="4103"/>
                  </a:cubicBezTo>
                  <a:cubicBezTo>
                    <a:pt x="2702" y="4103"/>
                    <a:pt x="3369" y="3636"/>
                    <a:pt x="3369" y="2869"/>
                  </a:cubicBezTo>
                  <a:cubicBezTo>
                    <a:pt x="3369" y="2469"/>
                    <a:pt x="3102" y="2102"/>
                    <a:pt x="2735" y="1968"/>
                  </a:cubicBezTo>
                  <a:cubicBezTo>
                    <a:pt x="3036" y="1768"/>
                    <a:pt x="3202" y="1468"/>
                    <a:pt x="3202" y="1134"/>
                  </a:cubicBezTo>
                  <a:cubicBezTo>
                    <a:pt x="3202" y="401"/>
                    <a:pt x="2569" y="0"/>
                    <a:pt x="16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0"/>
            <p:cNvSpPr/>
            <p:nvPr/>
          </p:nvSpPr>
          <p:spPr>
            <a:xfrm>
              <a:off x="1907395" y="1384338"/>
              <a:ext cx="77385" cy="83709"/>
            </a:xfrm>
            <a:custGeom>
              <a:rect b="b" l="l" r="r" t="t"/>
              <a:pathLst>
                <a:path extrusionOk="0" h="3971" w="3671">
                  <a:moveTo>
                    <a:pt x="1869" y="1"/>
                  </a:moveTo>
                  <a:lnTo>
                    <a:pt x="1" y="2503"/>
                  </a:lnTo>
                  <a:lnTo>
                    <a:pt x="1" y="3137"/>
                  </a:lnTo>
                  <a:lnTo>
                    <a:pt x="2136" y="3137"/>
                  </a:lnTo>
                  <a:lnTo>
                    <a:pt x="2136" y="3970"/>
                  </a:lnTo>
                  <a:lnTo>
                    <a:pt x="3003" y="3970"/>
                  </a:lnTo>
                  <a:lnTo>
                    <a:pt x="3003" y="3137"/>
                  </a:lnTo>
                  <a:lnTo>
                    <a:pt x="3670" y="3137"/>
                  </a:lnTo>
                  <a:lnTo>
                    <a:pt x="3670" y="2369"/>
                  </a:lnTo>
                  <a:lnTo>
                    <a:pt x="3003" y="2369"/>
                  </a:lnTo>
                  <a:lnTo>
                    <a:pt x="3003" y="1635"/>
                  </a:lnTo>
                  <a:lnTo>
                    <a:pt x="2169" y="1635"/>
                  </a:lnTo>
                  <a:lnTo>
                    <a:pt x="2169" y="2369"/>
                  </a:lnTo>
                  <a:lnTo>
                    <a:pt x="1102" y="2369"/>
                  </a:lnTo>
                  <a:lnTo>
                    <a:pt x="28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0"/>
            <p:cNvSpPr/>
            <p:nvPr/>
          </p:nvSpPr>
          <p:spPr>
            <a:xfrm>
              <a:off x="1223944" y="1517930"/>
              <a:ext cx="66760" cy="40136"/>
            </a:xfrm>
            <a:custGeom>
              <a:rect b="b" l="l" r="r" t="t"/>
              <a:pathLst>
                <a:path extrusionOk="0" h="1904" w="3167">
                  <a:moveTo>
                    <a:pt x="2420" y="0"/>
                  </a:moveTo>
                  <a:cubicBezTo>
                    <a:pt x="2403" y="0"/>
                    <a:pt x="2386" y="1"/>
                    <a:pt x="2369" y="2"/>
                  </a:cubicBezTo>
                  <a:cubicBezTo>
                    <a:pt x="2035" y="2"/>
                    <a:pt x="1769" y="169"/>
                    <a:pt x="1602" y="436"/>
                  </a:cubicBezTo>
                  <a:cubicBezTo>
                    <a:pt x="1502" y="169"/>
                    <a:pt x="1235" y="2"/>
                    <a:pt x="935" y="2"/>
                  </a:cubicBezTo>
                  <a:cubicBezTo>
                    <a:pt x="668" y="2"/>
                    <a:pt x="401" y="135"/>
                    <a:pt x="234" y="369"/>
                  </a:cubicBezTo>
                  <a:lnTo>
                    <a:pt x="234" y="35"/>
                  </a:lnTo>
                  <a:lnTo>
                    <a:pt x="1" y="35"/>
                  </a:lnTo>
                  <a:lnTo>
                    <a:pt x="1" y="1903"/>
                  </a:lnTo>
                  <a:lnTo>
                    <a:pt x="268" y="1903"/>
                  </a:lnTo>
                  <a:lnTo>
                    <a:pt x="268" y="936"/>
                  </a:lnTo>
                  <a:cubicBezTo>
                    <a:pt x="201" y="536"/>
                    <a:pt x="501" y="235"/>
                    <a:pt x="901" y="235"/>
                  </a:cubicBezTo>
                  <a:cubicBezTo>
                    <a:pt x="1235" y="235"/>
                    <a:pt x="1435" y="436"/>
                    <a:pt x="1435" y="836"/>
                  </a:cubicBezTo>
                  <a:lnTo>
                    <a:pt x="1435" y="1903"/>
                  </a:lnTo>
                  <a:lnTo>
                    <a:pt x="1702" y="1903"/>
                  </a:lnTo>
                  <a:lnTo>
                    <a:pt x="1702" y="936"/>
                  </a:lnTo>
                  <a:cubicBezTo>
                    <a:pt x="1635" y="536"/>
                    <a:pt x="1935" y="235"/>
                    <a:pt x="2302" y="235"/>
                  </a:cubicBezTo>
                  <a:cubicBezTo>
                    <a:pt x="2669" y="235"/>
                    <a:pt x="2869" y="436"/>
                    <a:pt x="2869" y="836"/>
                  </a:cubicBezTo>
                  <a:lnTo>
                    <a:pt x="2869" y="1903"/>
                  </a:lnTo>
                  <a:lnTo>
                    <a:pt x="3103" y="1903"/>
                  </a:lnTo>
                  <a:lnTo>
                    <a:pt x="3103" y="803"/>
                  </a:lnTo>
                  <a:cubicBezTo>
                    <a:pt x="3167" y="386"/>
                    <a:pt x="2831" y="0"/>
                    <a:pt x="24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0"/>
            <p:cNvSpPr/>
            <p:nvPr/>
          </p:nvSpPr>
          <p:spPr>
            <a:xfrm>
              <a:off x="1302696" y="1502470"/>
              <a:ext cx="8453" cy="56284"/>
            </a:xfrm>
            <a:custGeom>
              <a:rect b="b" l="l" r="r" t="t"/>
              <a:pathLst>
                <a:path extrusionOk="0" h="2670" w="401">
                  <a:moveTo>
                    <a:pt x="201" y="1"/>
                  </a:moveTo>
                  <a:cubicBezTo>
                    <a:pt x="101" y="1"/>
                    <a:pt x="1" y="101"/>
                    <a:pt x="1" y="201"/>
                  </a:cubicBezTo>
                  <a:cubicBezTo>
                    <a:pt x="1" y="318"/>
                    <a:pt x="101" y="376"/>
                    <a:pt x="201" y="376"/>
                  </a:cubicBezTo>
                  <a:cubicBezTo>
                    <a:pt x="301" y="376"/>
                    <a:pt x="401" y="318"/>
                    <a:pt x="401" y="201"/>
                  </a:cubicBezTo>
                  <a:cubicBezTo>
                    <a:pt x="368" y="101"/>
                    <a:pt x="301" y="1"/>
                    <a:pt x="201" y="1"/>
                  </a:cubicBezTo>
                  <a:close/>
                  <a:moveTo>
                    <a:pt x="67" y="801"/>
                  </a:moveTo>
                  <a:lnTo>
                    <a:pt x="67" y="2669"/>
                  </a:lnTo>
                  <a:lnTo>
                    <a:pt x="334" y="2669"/>
                  </a:lnTo>
                  <a:lnTo>
                    <a:pt x="334" y="80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0"/>
            <p:cNvSpPr/>
            <p:nvPr/>
          </p:nvSpPr>
          <p:spPr>
            <a:xfrm>
              <a:off x="1324492" y="1518617"/>
              <a:ext cx="37944" cy="40136"/>
            </a:xfrm>
            <a:custGeom>
              <a:rect b="b" l="l" r="r" t="t"/>
              <a:pathLst>
                <a:path extrusionOk="0" h="1904" w="1800">
                  <a:moveTo>
                    <a:pt x="1022" y="0"/>
                  </a:moveTo>
                  <a:cubicBezTo>
                    <a:pt x="1005" y="0"/>
                    <a:pt x="986" y="1"/>
                    <a:pt x="968" y="2"/>
                  </a:cubicBezTo>
                  <a:cubicBezTo>
                    <a:pt x="668" y="2"/>
                    <a:pt x="401" y="135"/>
                    <a:pt x="234" y="369"/>
                  </a:cubicBezTo>
                  <a:lnTo>
                    <a:pt x="234" y="35"/>
                  </a:lnTo>
                  <a:lnTo>
                    <a:pt x="1" y="35"/>
                  </a:lnTo>
                  <a:lnTo>
                    <a:pt x="1" y="1903"/>
                  </a:lnTo>
                  <a:lnTo>
                    <a:pt x="268" y="1903"/>
                  </a:lnTo>
                  <a:lnTo>
                    <a:pt x="268" y="936"/>
                  </a:lnTo>
                  <a:cubicBezTo>
                    <a:pt x="236" y="554"/>
                    <a:pt x="507" y="233"/>
                    <a:pt x="851" y="233"/>
                  </a:cubicBezTo>
                  <a:cubicBezTo>
                    <a:pt x="868" y="233"/>
                    <a:pt x="884" y="234"/>
                    <a:pt x="901" y="235"/>
                  </a:cubicBezTo>
                  <a:cubicBezTo>
                    <a:pt x="920" y="234"/>
                    <a:pt x="939" y="233"/>
                    <a:pt x="957" y="233"/>
                  </a:cubicBezTo>
                  <a:cubicBezTo>
                    <a:pt x="1295" y="233"/>
                    <a:pt x="1532" y="519"/>
                    <a:pt x="1468" y="836"/>
                  </a:cubicBezTo>
                  <a:lnTo>
                    <a:pt x="1468" y="1903"/>
                  </a:lnTo>
                  <a:lnTo>
                    <a:pt x="1735" y="1903"/>
                  </a:lnTo>
                  <a:lnTo>
                    <a:pt x="1735" y="803"/>
                  </a:lnTo>
                  <a:cubicBezTo>
                    <a:pt x="1799" y="386"/>
                    <a:pt x="1463" y="0"/>
                    <a:pt x="10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0"/>
            <p:cNvSpPr/>
            <p:nvPr/>
          </p:nvSpPr>
          <p:spPr>
            <a:xfrm>
              <a:off x="1836379" y="1508098"/>
              <a:ext cx="38703" cy="45027"/>
            </a:xfrm>
            <a:custGeom>
              <a:rect b="b" l="l" r="r" t="t"/>
              <a:pathLst>
                <a:path extrusionOk="0" h="2136" w="1836">
                  <a:moveTo>
                    <a:pt x="268" y="168"/>
                  </a:moveTo>
                  <a:lnTo>
                    <a:pt x="935" y="201"/>
                  </a:lnTo>
                  <a:cubicBezTo>
                    <a:pt x="1268" y="201"/>
                    <a:pt x="1468" y="334"/>
                    <a:pt x="1468" y="568"/>
                  </a:cubicBezTo>
                  <a:cubicBezTo>
                    <a:pt x="1468" y="835"/>
                    <a:pt x="1268" y="968"/>
                    <a:pt x="935" y="968"/>
                  </a:cubicBezTo>
                  <a:lnTo>
                    <a:pt x="268" y="968"/>
                  </a:lnTo>
                  <a:lnTo>
                    <a:pt x="268" y="168"/>
                  </a:lnTo>
                  <a:close/>
                  <a:moveTo>
                    <a:pt x="1035" y="1135"/>
                  </a:moveTo>
                  <a:cubicBezTo>
                    <a:pt x="1402" y="1135"/>
                    <a:pt x="1602" y="1268"/>
                    <a:pt x="1602" y="1569"/>
                  </a:cubicBezTo>
                  <a:cubicBezTo>
                    <a:pt x="1602" y="1809"/>
                    <a:pt x="1440" y="1941"/>
                    <a:pt x="1141" y="1941"/>
                  </a:cubicBezTo>
                  <a:cubicBezTo>
                    <a:pt x="1107" y="1941"/>
                    <a:pt x="1072" y="1939"/>
                    <a:pt x="1035" y="1936"/>
                  </a:cubicBezTo>
                  <a:lnTo>
                    <a:pt x="268" y="1936"/>
                  </a:lnTo>
                  <a:lnTo>
                    <a:pt x="268" y="1135"/>
                  </a:lnTo>
                  <a:close/>
                  <a:moveTo>
                    <a:pt x="1" y="1"/>
                  </a:moveTo>
                  <a:lnTo>
                    <a:pt x="1" y="2136"/>
                  </a:lnTo>
                  <a:lnTo>
                    <a:pt x="1001" y="2136"/>
                  </a:lnTo>
                  <a:cubicBezTo>
                    <a:pt x="1569" y="2136"/>
                    <a:pt x="1835" y="1936"/>
                    <a:pt x="1835" y="1569"/>
                  </a:cubicBezTo>
                  <a:cubicBezTo>
                    <a:pt x="1835" y="1302"/>
                    <a:pt x="1635" y="1068"/>
                    <a:pt x="1368" y="1035"/>
                  </a:cubicBezTo>
                  <a:cubicBezTo>
                    <a:pt x="1569" y="968"/>
                    <a:pt x="1702" y="768"/>
                    <a:pt x="1702" y="535"/>
                  </a:cubicBezTo>
                  <a:cubicBezTo>
                    <a:pt x="1702" y="201"/>
                    <a:pt x="1435" y="1"/>
                    <a:pt x="9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0"/>
            <p:cNvSpPr/>
            <p:nvPr/>
          </p:nvSpPr>
          <p:spPr>
            <a:xfrm>
              <a:off x="1885599" y="1508098"/>
              <a:ext cx="35878" cy="45027"/>
            </a:xfrm>
            <a:custGeom>
              <a:rect b="b" l="l" r="r" t="t"/>
              <a:pathLst>
                <a:path extrusionOk="0" h="2136" w="1702">
                  <a:moveTo>
                    <a:pt x="801" y="168"/>
                  </a:moveTo>
                  <a:cubicBezTo>
                    <a:pt x="1235" y="168"/>
                    <a:pt x="1468" y="401"/>
                    <a:pt x="1468" y="735"/>
                  </a:cubicBezTo>
                  <a:cubicBezTo>
                    <a:pt x="1468" y="1068"/>
                    <a:pt x="1235" y="1268"/>
                    <a:pt x="801" y="1268"/>
                  </a:cubicBezTo>
                  <a:lnTo>
                    <a:pt x="234" y="1268"/>
                  </a:lnTo>
                  <a:lnTo>
                    <a:pt x="234" y="168"/>
                  </a:lnTo>
                  <a:close/>
                  <a:moveTo>
                    <a:pt x="1" y="1"/>
                  </a:moveTo>
                  <a:lnTo>
                    <a:pt x="1" y="2136"/>
                  </a:lnTo>
                  <a:lnTo>
                    <a:pt x="234" y="2136"/>
                  </a:lnTo>
                  <a:lnTo>
                    <a:pt x="234" y="1469"/>
                  </a:lnTo>
                  <a:lnTo>
                    <a:pt x="835" y="1469"/>
                  </a:lnTo>
                  <a:cubicBezTo>
                    <a:pt x="1368" y="1469"/>
                    <a:pt x="1702" y="1202"/>
                    <a:pt x="1702" y="735"/>
                  </a:cubicBezTo>
                  <a:cubicBezTo>
                    <a:pt x="1702" y="268"/>
                    <a:pt x="1368" y="1"/>
                    <a:pt x="8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0"/>
            <p:cNvSpPr/>
            <p:nvPr/>
          </p:nvSpPr>
          <p:spPr>
            <a:xfrm>
              <a:off x="1932711" y="1508098"/>
              <a:ext cx="46439" cy="45027"/>
            </a:xfrm>
            <a:custGeom>
              <a:rect b="b" l="l" r="r" t="t"/>
              <a:pathLst>
                <a:path extrusionOk="0" h="2136" w="2203">
                  <a:moveTo>
                    <a:pt x="1" y="1"/>
                  </a:moveTo>
                  <a:lnTo>
                    <a:pt x="1" y="2136"/>
                  </a:lnTo>
                  <a:lnTo>
                    <a:pt x="201" y="2136"/>
                  </a:lnTo>
                  <a:lnTo>
                    <a:pt x="201" y="434"/>
                  </a:lnTo>
                  <a:lnTo>
                    <a:pt x="1035" y="1869"/>
                  </a:lnTo>
                  <a:lnTo>
                    <a:pt x="1168" y="1869"/>
                  </a:lnTo>
                  <a:lnTo>
                    <a:pt x="2002" y="434"/>
                  </a:lnTo>
                  <a:lnTo>
                    <a:pt x="2002" y="2136"/>
                  </a:lnTo>
                  <a:lnTo>
                    <a:pt x="2202" y="2136"/>
                  </a:lnTo>
                  <a:lnTo>
                    <a:pt x="2202" y="1"/>
                  </a:lnTo>
                  <a:lnTo>
                    <a:pt x="2035" y="1"/>
                  </a:lnTo>
                  <a:lnTo>
                    <a:pt x="1101" y="1602"/>
                  </a:lnTo>
                  <a:lnTo>
                    <a:pt x="1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0"/>
            <p:cNvSpPr/>
            <p:nvPr/>
          </p:nvSpPr>
          <p:spPr>
            <a:xfrm>
              <a:off x="1113075" y="2121475"/>
              <a:ext cx="321000" cy="28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4" name="Google Shape;2594;p50"/>
            <p:cNvGrpSpPr/>
            <p:nvPr/>
          </p:nvGrpSpPr>
          <p:grpSpPr>
            <a:xfrm>
              <a:off x="992125" y="1065738"/>
              <a:ext cx="1196700" cy="1318450"/>
              <a:chOff x="992125" y="1065738"/>
              <a:chExt cx="1196700" cy="1318450"/>
            </a:xfrm>
          </p:grpSpPr>
          <p:sp>
            <p:nvSpPr>
              <p:cNvPr id="2595" name="Google Shape;2595;p50"/>
              <p:cNvSpPr/>
              <p:nvPr/>
            </p:nvSpPr>
            <p:spPr>
              <a:xfrm flipH="1">
                <a:off x="1009625" y="2117053"/>
                <a:ext cx="440350" cy="235200"/>
              </a:xfrm>
              <a:custGeom>
                <a:rect b="b" l="l" r="r" t="t"/>
                <a:pathLst>
                  <a:path extrusionOk="0" h="9408" w="17614">
                    <a:moveTo>
                      <a:pt x="13277" y="0"/>
                    </a:moveTo>
                    <a:lnTo>
                      <a:pt x="1" y="201"/>
                    </a:lnTo>
                    <a:lnTo>
                      <a:pt x="17613" y="9407"/>
                    </a:lnTo>
                    <a:lnTo>
                      <a:pt x="132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0"/>
              <p:cNvSpPr/>
              <p:nvPr/>
            </p:nvSpPr>
            <p:spPr>
              <a:xfrm flipH="1">
                <a:off x="992125" y="1065738"/>
                <a:ext cx="1196700" cy="1318450"/>
              </a:xfrm>
              <a:custGeom>
                <a:rect b="b" l="l" r="r" t="t"/>
                <a:pathLst>
                  <a:path extrusionOk="0" h="52738" w="47868">
                    <a:moveTo>
                      <a:pt x="41830" y="834"/>
                    </a:moveTo>
                    <a:cubicBezTo>
                      <a:pt x="43565" y="834"/>
                      <a:pt x="44966" y="2268"/>
                      <a:pt x="44966" y="4003"/>
                    </a:cubicBezTo>
                    <a:lnTo>
                      <a:pt x="44966" y="39061"/>
                    </a:lnTo>
                    <a:cubicBezTo>
                      <a:pt x="44966" y="40462"/>
                      <a:pt x="44032" y="41697"/>
                      <a:pt x="42697" y="42097"/>
                    </a:cubicBezTo>
                    <a:lnTo>
                      <a:pt x="42330" y="42230"/>
                    </a:lnTo>
                    <a:lnTo>
                      <a:pt x="46500" y="50903"/>
                    </a:lnTo>
                    <a:lnTo>
                      <a:pt x="29655" y="42230"/>
                    </a:lnTo>
                    <a:lnTo>
                      <a:pt x="3970" y="42230"/>
                    </a:lnTo>
                    <a:cubicBezTo>
                      <a:pt x="2235" y="42230"/>
                      <a:pt x="834" y="40829"/>
                      <a:pt x="834" y="39061"/>
                    </a:cubicBezTo>
                    <a:lnTo>
                      <a:pt x="834" y="4003"/>
                    </a:lnTo>
                    <a:cubicBezTo>
                      <a:pt x="834" y="2268"/>
                      <a:pt x="2235" y="834"/>
                      <a:pt x="3970" y="834"/>
                    </a:cubicBezTo>
                    <a:close/>
                    <a:moveTo>
                      <a:pt x="4003" y="0"/>
                    </a:moveTo>
                    <a:cubicBezTo>
                      <a:pt x="1801" y="0"/>
                      <a:pt x="0" y="1801"/>
                      <a:pt x="0" y="4003"/>
                    </a:cubicBezTo>
                    <a:lnTo>
                      <a:pt x="0" y="39095"/>
                    </a:lnTo>
                    <a:cubicBezTo>
                      <a:pt x="0" y="41296"/>
                      <a:pt x="1801" y="43064"/>
                      <a:pt x="4003" y="43064"/>
                    </a:cubicBezTo>
                    <a:lnTo>
                      <a:pt x="29421" y="43064"/>
                    </a:lnTo>
                    <a:lnTo>
                      <a:pt x="47868" y="52738"/>
                    </a:lnTo>
                    <a:lnTo>
                      <a:pt x="43331" y="42764"/>
                    </a:lnTo>
                    <a:cubicBezTo>
                      <a:pt x="44832" y="42130"/>
                      <a:pt x="45800" y="40696"/>
                      <a:pt x="45800" y="39061"/>
                    </a:cubicBezTo>
                    <a:lnTo>
                      <a:pt x="45800" y="4003"/>
                    </a:lnTo>
                    <a:cubicBezTo>
                      <a:pt x="45800" y="1801"/>
                      <a:pt x="44032" y="0"/>
                      <a:pt x="418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0"/>
              <p:cNvSpPr/>
              <p:nvPr/>
            </p:nvSpPr>
            <p:spPr>
              <a:xfrm>
                <a:off x="1362575" y="2103300"/>
                <a:ext cx="97400" cy="60600"/>
              </a:xfrm>
              <a:custGeom>
                <a:rect b="b" l="l" r="r" t="t"/>
                <a:pathLst>
                  <a:path extrusionOk="0" h="2424" w="3896">
                    <a:moveTo>
                      <a:pt x="0" y="2424"/>
                    </a:moveTo>
                    <a:lnTo>
                      <a:pt x="3896" y="476"/>
                    </a:lnTo>
                    <a:lnTo>
                      <a:pt x="3810" y="0"/>
                    </a:lnTo>
                    <a:lnTo>
                      <a:pt x="197" y="727"/>
                    </a:lnTo>
                    <a:close/>
                  </a:path>
                </a:pathLst>
              </a:custGeom>
              <a:solidFill>
                <a:schemeClr val="lt2"/>
              </a:solidFill>
              <a:ln>
                <a:noFill/>
              </a:ln>
            </p:spPr>
          </p:sp>
        </p:grpSp>
        <p:sp>
          <p:nvSpPr>
            <p:cNvPr id="2598" name="Google Shape;2598;p50"/>
            <p:cNvSpPr/>
            <p:nvPr/>
          </p:nvSpPr>
          <p:spPr>
            <a:xfrm>
              <a:off x="1466861" y="1312593"/>
              <a:ext cx="284700" cy="284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0"/>
            <p:cNvSpPr/>
            <p:nvPr/>
          </p:nvSpPr>
          <p:spPr>
            <a:xfrm>
              <a:off x="1522089" y="1437080"/>
              <a:ext cx="170874" cy="124477"/>
            </a:xfrm>
            <a:custGeom>
              <a:rect b="b" l="l" r="r" t="t"/>
              <a:pathLst>
                <a:path extrusionOk="0" h="5905" w="8106">
                  <a:moveTo>
                    <a:pt x="5838" y="1"/>
                  </a:moveTo>
                  <a:lnTo>
                    <a:pt x="4804" y="4604"/>
                  </a:lnTo>
                  <a:lnTo>
                    <a:pt x="3836" y="2269"/>
                  </a:lnTo>
                  <a:lnTo>
                    <a:pt x="3236" y="3570"/>
                  </a:lnTo>
                  <a:lnTo>
                    <a:pt x="2502" y="1302"/>
                  </a:lnTo>
                  <a:lnTo>
                    <a:pt x="1701" y="3537"/>
                  </a:lnTo>
                  <a:lnTo>
                    <a:pt x="1068" y="2469"/>
                  </a:lnTo>
                  <a:lnTo>
                    <a:pt x="0" y="2469"/>
                  </a:lnTo>
                  <a:cubicBezTo>
                    <a:pt x="1101" y="3503"/>
                    <a:pt x="2268" y="4437"/>
                    <a:pt x="3503" y="5305"/>
                  </a:cubicBezTo>
                  <a:lnTo>
                    <a:pt x="4337" y="5905"/>
                  </a:lnTo>
                  <a:lnTo>
                    <a:pt x="5170" y="5204"/>
                  </a:lnTo>
                  <a:cubicBezTo>
                    <a:pt x="6238" y="4337"/>
                    <a:pt x="7205" y="3403"/>
                    <a:pt x="8106" y="2402"/>
                  </a:cubicBezTo>
                  <a:lnTo>
                    <a:pt x="6538" y="2402"/>
                  </a:lnTo>
                  <a:lnTo>
                    <a:pt x="58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0"/>
            <p:cNvSpPr/>
            <p:nvPr/>
          </p:nvSpPr>
          <p:spPr>
            <a:xfrm>
              <a:off x="1486928" y="1382568"/>
              <a:ext cx="237677" cy="124161"/>
            </a:xfrm>
            <a:custGeom>
              <a:rect b="b" l="l" r="r" t="t"/>
              <a:pathLst>
                <a:path extrusionOk="0" h="5890" w="11275">
                  <a:moveTo>
                    <a:pt x="8446" y="1"/>
                  </a:moveTo>
                  <a:cubicBezTo>
                    <a:pt x="7331" y="1"/>
                    <a:pt x="6275" y="794"/>
                    <a:pt x="5638" y="1386"/>
                  </a:cubicBezTo>
                  <a:cubicBezTo>
                    <a:pt x="5023" y="878"/>
                    <a:pt x="3925" y="60"/>
                    <a:pt x="2778" y="60"/>
                  </a:cubicBezTo>
                  <a:cubicBezTo>
                    <a:pt x="2119" y="60"/>
                    <a:pt x="1443" y="331"/>
                    <a:pt x="834" y="1086"/>
                  </a:cubicBezTo>
                  <a:cubicBezTo>
                    <a:pt x="0" y="2153"/>
                    <a:pt x="501" y="3287"/>
                    <a:pt x="1435" y="4321"/>
                  </a:cubicBezTo>
                  <a:lnTo>
                    <a:pt x="2869" y="4321"/>
                  </a:lnTo>
                  <a:lnTo>
                    <a:pt x="3336" y="5055"/>
                  </a:lnTo>
                  <a:lnTo>
                    <a:pt x="4170" y="2587"/>
                  </a:lnTo>
                  <a:lnTo>
                    <a:pt x="4937" y="4988"/>
                  </a:lnTo>
                  <a:lnTo>
                    <a:pt x="5504" y="3721"/>
                  </a:lnTo>
                  <a:lnTo>
                    <a:pt x="6405" y="5889"/>
                  </a:lnTo>
                  <a:lnTo>
                    <a:pt x="7472" y="1119"/>
                  </a:lnTo>
                  <a:lnTo>
                    <a:pt x="8373" y="4255"/>
                  </a:lnTo>
                  <a:lnTo>
                    <a:pt x="9974" y="4255"/>
                  </a:lnTo>
                  <a:cubicBezTo>
                    <a:pt x="10975" y="2987"/>
                    <a:pt x="11275" y="1719"/>
                    <a:pt x="10007" y="619"/>
                  </a:cubicBezTo>
                  <a:cubicBezTo>
                    <a:pt x="9498" y="173"/>
                    <a:pt x="8966" y="1"/>
                    <a:pt x="8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0"/>
            <p:cNvSpPr/>
            <p:nvPr/>
          </p:nvSpPr>
          <p:spPr>
            <a:xfrm flipH="1">
              <a:off x="1835566" y="1175512"/>
              <a:ext cx="135942" cy="137092"/>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2" name="Google Shape;2602;p50"/>
            <p:cNvGrpSpPr/>
            <p:nvPr/>
          </p:nvGrpSpPr>
          <p:grpSpPr>
            <a:xfrm>
              <a:off x="1733625" y="3361338"/>
              <a:ext cx="788925" cy="202275"/>
              <a:chOff x="1225625" y="1872138"/>
              <a:chExt cx="788925" cy="202275"/>
            </a:xfrm>
          </p:grpSpPr>
          <p:sp>
            <p:nvSpPr>
              <p:cNvPr id="2603" name="Google Shape;2603;p50"/>
              <p:cNvSpPr/>
              <p:nvPr/>
            </p:nvSpPr>
            <p:spPr>
              <a:xfrm>
                <a:off x="1501675" y="1872138"/>
                <a:ext cx="236025" cy="202275"/>
              </a:xfrm>
              <a:custGeom>
                <a:rect b="b" l="l" r="r" t="t"/>
                <a:pathLst>
                  <a:path extrusionOk="0" h="8091" w="9441">
                    <a:moveTo>
                      <a:pt x="5404" y="1"/>
                    </a:moveTo>
                    <a:cubicBezTo>
                      <a:pt x="1801" y="1"/>
                      <a:pt x="0" y="4370"/>
                      <a:pt x="2569" y="6905"/>
                    </a:cubicBezTo>
                    <a:cubicBezTo>
                      <a:pt x="3387" y="7724"/>
                      <a:pt x="4393" y="8090"/>
                      <a:pt x="5380" y="8090"/>
                    </a:cubicBezTo>
                    <a:cubicBezTo>
                      <a:pt x="7451" y="8090"/>
                      <a:pt x="9440" y="6477"/>
                      <a:pt x="9440" y="4037"/>
                    </a:cubicBezTo>
                    <a:cubicBezTo>
                      <a:pt x="9440" y="1802"/>
                      <a:pt x="7639" y="1"/>
                      <a:pt x="54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0"/>
              <p:cNvSpPr/>
              <p:nvPr/>
            </p:nvSpPr>
            <p:spPr>
              <a:xfrm>
                <a:off x="1778525" y="1872138"/>
                <a:ext cx="236025" cy="202275"/>
              </a:xfrm>
              <a:custGeom>
                <a:rect b="b" l="l" r="r" t="t"/>
                <a:pathLst>
                  <a:path extrusionOk="0" h="8091" w="9441">
                    <a:moveTo>
                      <a:pt x="5404" y="1"/>
                    </a:moveTo>
                    <a:cubicBezTo>
                      <a:pt x="1802" y="1"/>
                      <a:pt x="1" y="4337"/>
                      <a:pt x="2536" y="6905"/>
                    </a:cubicBezTo>
                    <a:cubicBezTo>
                      <a:pt x="3354" y="7724"/>
                      <a:pt x="4363" y="8090"/>
                      <a:pt x="5355" y="8090"/>
                    </a:cubicBezTo>
                    <a:cubicBezTo>
                      <a:pt x="7436" y="8090"/>
                      <a:pt x="9441" y="6477"/>
                      <a:pt x="9441" y="4037"/>
                    </a:cubicBezTo>
                    <a:cubicBezTo>
                      <a:pt x="9441" y="1802"/>
                      <a:pt x="7639" y="1"/>
                      <a:pt x="54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0"/>
              <p:cNvSpPr/>
              <p:nvPr/>
            </p:nvSpPr>
            <p:spPr>
              <a:xfrm>
                <a:off x="1862750" y="1952188"/>
                <a:ext cx="57575" cy="45075"/>
              </a:xfrm>
              <a:custGeom>
                <a:rect b="b" l="l" r="r" t="t"/>
                <a:pathLst>
                  <a:path extrusionOk="0" h="1803" w="2303">
                    <a:moveTo>
                      <a:pt x="1" y="1"/>
                    </a:moveTo>
                    <a:lnTo>
                      <a:pt x="1" y="1802"/>
                    </a:lnTo>
                    <a:lnTo>
                      <a:pt x="2302" y="1802"/>
                    </a:lnTo>
                    <a:lnTo>
                      <a:pt x="2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0"/>
              <p:cNvSpPr/>
              <p:nvPr/>
            </p:nvSpPr>
            <p:spPr>
              <a:xfrm>
                <a:off x="1925300" y="1938013"/>
                <a:ext cx="40875" cy="70925"/>
              </a:xfrm>
              <a:custGeom>
                <a:rect b="b" l="l" r="r" t="t"/>
                <a:pathLst>
                  <a:path extrusionOk="0" h="2837" w="1635">
                    <a:moveTo>
                      <a:pt x="1635" y="1"/>
                    </a:moveTo>
                    <a:lnTo>
                      <a:pt x="0" y="868"/>
                    </a:lnTo>
                    <a:lnTo>
                      <a:pt x="0" y="1969"/>
                    </a:lnTo>
                    <a:lnTo>
                      <a:pt x="1635" y="2836"/>
                    </a:lnTo>
                    <a:lnTo>
                      <a:pt x="16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0"/>
              <p:cNvSpPr/>
              <p:nvPr/>
            </p:nvSpPr>
            <p:spPr>
              <a:xfrm>
                <a:off x="1570875" y="1941288"/>
                <a:ext cx="140975" cy="55125"/>
              </a:xfrm>
              <a:custGeom>
                <a:rect b="b" l="l" r="r" t="t"/>
                <a:pathLst>
                  <a:path extrusionOk="0" h="2205" w="5639">
                    <a:moveTo>
                      <a:pt x="2889" y="0"/>
                    </a:moveTo>
                    <a:cubicBezTo>
                      <a:pt x="2827" y="0"/>
                      <a:pt x="2765" y="1"/>
                      <a:pt x="2703" y="3"/>
                    </a:cubicBezTo>
                    <a:cubicBezTo>
                      <a:pt x="1702" y="37"/>
                      <a:pt x="868" y="237"/>
                      <a:pt x="501" y="1037"/>
                    </a:cubicBezTo>
                    <a:cubicBezTo>
                      <a:pt x="434" y="1037"/>
                      <a:pt x="401" y="1104"/>
                      <a:pt x="368" y="1137"/>
                    </a:cubicBezTo>
                    <a:lnTo>
                      <a:pt x="167" y="1771"/>
                    </a:lnTo>
                    <a:lnTo>
                      <a:pt x="1" y="1771"/>
                    </a:lnTo>
                    <a:lnTo>
                      <a:pt x="1" y="2205"/>
                    </a:lnTo>
                    <a:lnTo>
                      <a:pt x="1402" y="2205"/>
                    </a:lnTo>
                    <a:lnTo>
                      <a:pt x="1402" y="1771"/>
                    </a:lnTo>
                    <a:lnTo>
                      <a:pt x="1302" y="1771"/>
                    </a:lnTo>
                    <a:lnTo>
                      <a:pt x="1235" y="1171"/>
                    </a:lnTo>
                    <a:cubicBezTo>
                      <a:pt x="1568" y="637"/>
                      <a:pt x="2169" y="737"/>
                      <a:pt x="2736" y="704"/>
                    </a:cubicBezTo>
                    <a:cubicBezTo>
                      <a:pt x="2910" y="704"/>
                      <a:pt x="3098" y="691"/>
                      <a:pt x="3284" y="691"/>
                    </a:cubicBezTo>
                    <a:cubicBezTo>
                      <a:pt x="3703" y="691"/>
                      <a:pt x="4116" y="755"/>
                      <a:pt x="4370" y="1171"/>
                    </a:cubicBezTo>
                    <a:lnTo>
                      <a:pt x="4337" y="1771"/>
                    </a:lnTo>
                    <a:lnTo>
                      <a:pt x="4204" y="1771"/>
                    </a:lnTo>
                    <a:lnTo>
                      <a:pt x="4204" y="2205"/>
                    </a:lnTo>
                    <a:lnTo>
                      <a:pt x="5638" y="2205"/>
                    </a:lnTo>
                    <a:lnTo>
                      <a:pt x="5638" y="1771"/>
                    </a:lnTo>
                    <a:lnTo>
                      <a:pt x="5438" y="1771"/>
                    </a:lnTo>
                    <a:lnTo>
                      <a:pt x="5238" y="1137"/>
                    </a:lnTo>
                    <a:cubicBezTo>
                      <a:pt x="5204" y="1071"/>
                      <a:pt x="5171" y="1037"/>
                      <a:pt x="5104" y="1037"/>
                    </a:cubicBezTo>
                    <a:cubicBezTo>
                      <a:pt x="4728" y="254"/>
                      <a:pt x="3851" y="0"/>
                      <a:pt x="28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0"/>
              <p:cNvSpPr/>
              <p:nvPr/>
            </p:nvSpPr>
            <p:spPr>
              <a:xfrm>
                <a:off x="1225625" y="1872138"/>
                <a:ext cx="236025" cy="202275"/>
              </a:xfrm>
              <a:custGeom>
                <a:rect b="b" l="l" r="r" t="t"/>
                <a:pathLst>
                  <a:path extrusionOk="0" h="8091" w="9441">
                    <a:moveTo>
                      <a:pt x="5405" y="1"/>
                    </a:moveTo>
                    <a:cubicBezTo>
                      <a:pt x="1802" y="1"/>
                      <a:pt x="1" y="4337"/>
                      <a:pt x="2536" y="6905"/>
                    </a:cubicBezTo>
                    <a:cubicBezTo>
                      <a:pt x="3354" y="7724"/>
                      <a:pt x="4364" y="8090"/>
                      <a:pt x="5355" y="8090"/>
                    </a:cubicBezTo>
                    <a:cubicBezTo>
                      <a:pt x="7437" y="8090"/>
                      <a:pt x="9441" y="6477"/>
                      <a:pt x="9441" y="4037"/>
                    </a:cubicBezTo>
                    <a:cubicBezTo>
                      <a:pt x="9441" y="1802"/>
                      <a:pt x="7640" y="1"/>
                      <a:pt x="54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0"/>
              <p:cNvSpPr/>
              <p:nvPr/>
            </p:nvSpPr>
            <p:spPr>
              <a:xfrm>
                <a:off x="1344875" y="1908838"/>
                <a:ext cx="35050" cy="80075"/>
              </a:xfrm>
              <a:custGeom>
                <a:rect b="b" l="l" r="r" t="t"/>
                <a:pathLst>
                  <a:path extrusionOk="0" h="3203" w="1402">
                    <a:moveTo>
                      <a:pt x="701" y="0"/>
                    </a:moveTo>
                    <a:cubicBezTo>
                      <a:pt x="301" y="0"/>
                      <a:pt x="1" y="334"/>
                      <a:pt x="1" y="701"/>
                    </a:cubicBezTo>
                    <a:lnTo>
                      <a:pt x="1" y="2502"/>
                    </a:lnTo>
                    <a:cubicBezTo>
                      <a:pt x="1" y="2869"/>
                      <a:pt x="301" y="3203"/>
                      <a:pt x="701" y="3203"/>
                    </a:cubicBezTo>
                    <a:cubicBezTo>
                      <a:pt x="1068" y="3203"/>
                      <a:pt x="1402" y="2869"/>
                      <a:pt x="1402" y="2502"/>
                    </a:cubicBezTo>
                    <a:lnTo>
                      <a:pt x="1402" y="701"/>
                    </a:lnTo>
                    <a:cubicBezTo>
                      <a:pt x="1402" y="334"/>
                      <a:pt x="1068" y="0"/>
                      <a:pt x="7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0"/>
              <p:cNvSpPr/>
              <p:nvPr/>
            </p:nvSpPr>
            <p:spPr>
              <a:xfrm>
                <a:off x="1327375" y="1941188"/>
                <a:ext cx="70075" cy="95250"/>
              </a:xfrm>
              <a:custGeom>
                <a:rect b="b" l="l" r="r" t="t"/>
                <a:pathLst>
                  <a:path extrusionOk="0" h="3810" w="2803">
                    <a:moveTo>
                      <a:pt x="161" y="1"/>
                    </a:moveTo>
                    <a:cubicBezTo>
                      <a:pt x="75" y="1"/>
                      <a:pt x="0" y="87"/>
                      <a:pt x="0" y="174"/>
                    </a:cubicBezTo>
                    <a:lnTo>
                      <a:pt x="0" y="1241"/>
                    </a:lnTo>
                    <a:cubicBezTo>
                      <a:pt x="0" y="1975"/>
                      <a:pt x="567" y="2609"/>
                      <a:pt x="1268" y="2709"/>
                    </a:cubicBezTo>
                    <a:lnTo>
                      <a:pt x="1268" y="3443"/>
                    </a:lnTo>
                    <a:lnTo>
                      <a:pt x="701" y="3443"/>
                    </a:lnTo>
                    <a:cubicBezTo>
                      <a:pt x="601" y="3443"/>
                      <a:pt x="534" y="3510"/>
                      <a:pt x="534" y="3610"/>
                    </a:cubicBezTo>
                    <a:cubicBezTo>
                      <a:pt x="534" y="3710"/>
                      <a:pt x="601" y="3810"/>
                      <a:pt x="701" y="3810"/>
                    </a:cubicBezTo>
                    <a:lnTo>
                      <a:pt x="2169" y="3810"/>
                    </a:lnTo>
                    <a:cubicBezTo>
                      <a:pt x="2269" y="3810"/>
                      <a:pt x="2335" y="3710"/>
                      <a:pt x="2335" y="3610"/>
                    </a:cubicBezTo>
                    <a:cubicBezTo>
                      <a:pt x="2335" y="3510"/>
                      <a:pt x="2269" y="3443"/>
                      <a:pt x="2169" y="3443"/>
                    </a:cubicBezTo>
                    <a:lnTo>
                      <a:pt x="1635" y="3443"/>
                    </a:lnTo>
                    <a:lnTo>
                      <a:pt x="1635" y="2676"/>
                    </a:lnTo>
                    <a:cubicBezTo>
                      <a:pt x="2335" y="2542"/>
                      <a:pt x="2802" y="1942"/>
                      <a:pt x="2802" y="1241"/>
                    </a:cubicBezTo>
                    <a:lnTo>
                      <a:pt x="2802" y="174"/>
                    </a:lnTo>
                    <a:cubicBezTo>
                      <a:pt x="2802" y="87"/>
                      <a:pt x="2752" y="1"/>
                      <a:pt x="2674" y="1"/>
                    </a:cubicBezTo>
                    <a:cubicBezTo>
                      <a:pt x="2662" y="1"/>
                      <a:pt x="2649" y="3"/>
                      <a:pt x="2636" y="7"/>
                    </a:cubicBezTo>
                    <a:cubicBezTo>
                      <a:pt x="2622" y="3"/>
                      <a:pt x="2609" y="1"/>
                      <a:pt x="2596" y="1"/>
                    </a:cubicBezTo>
                    <a:cubicBezTo>
                      <a:pt x="2511" y="1"/>
                      <a:pt x="2435" y="87"/>
                      <a:pt x="2435" y="174"/>
                    </a:cubicBezTo>
                    <a:lnTo>
                      <a:pt x="2435" y="1241"/>
                    </a:lnTo>
                    <a:cubicBezTo>
                      <a:pt x="2519" y="2009"/>
                      <a:pt x="1968" y="2392"/>
                      <a:pt x="1414" y="2392"/>
                    </a:cubicBezTo>
                    <a:cubicBezTo>
                      <a:pt x="859" y="2392"/>
                      <a:pt x="301" y="2009"/>
                      <a:pt x="367" y="1241"/>
                    </a:cubicBezTo>
                    <a:lnTo>
                      <a:pt x="367" y="174"/>
                    </a:lnTo>
                    <a:cubicBezTo>
                      <a:pt x="367" y="87"/>
                      <a:pt x="317" y="1"/>
                      <a:pt x="239" y="1"/>
                    </a:cubicBezTo>
                    <a:cubicBezTo>
                      <a:pt x="227" y="1"/>
                      <a:pt x="214" y="3"/>
                      <a:pt x="201" y="7"/>
                    </a:cubicBezTo>
                    <a:cubicBezTo>
                      <a:pt x="187" y="3"/>
                      <a:pt x="174" y="1"/>
                      <a:pt x="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0"/>
              <p:cNvSpPr/>
              <p:nvPr/>
            </p:nvSpPr>
            <p:spPr>
              <a:xfrm>
                <a:off x="1329050" y="1910463"/>
                <a:ext cx="74225" cy="120975"/>
              </a:xfrm>
              <a:custGeom>
                <a:rect b="b" l="l" r="r" t="t"/>
                <a:pathLst>
                  <a:path extrusionOk="0" h="4839" w="2969">
                    <a:moveTo>
                      <a:pt x="248" y="1"/>
                    </a:moveTo>
                    <a:cubicBezTo>
                      <a:pt x="209" y="1"/>
                      <a:pt x="169" y="12"/>
                      <a:pt x="134" y="35"/>
                    </a:cubicBezTo>
                    <a:cubicBezTo>
                      <a:pt x="33" y="102"/>
                      <a:pt x="0" y="202"/>
                      <a:pt x="67" y="302"/>
                    </a:cubicBezTo>
                    <a:lnTo>
                      <a:pt x="2569" y="4739"/>
                    </a:lnTo>
                    <a:cubicBezTo>
                      <a:pt x="2602" y="4805"/>
                      <a:pt x="2669" y="4839"/>
                      <a:pt x="2735" y="4839"/>
                    </a:cubicBezTo>
                    <a:cubicBezTo>
                      <a:pt x="2769" y="4839"/>
                      <a:pt x="2802" y="4839"/>
                      <a:pt x="2835" y="4805"/>
                    </a:cubicBezTo>
                    <a:cubicBezTo>
                      <a:pt x="2936" y="4772"/>
                      <a:pt x="2969" y="4639"/>
                      <a:pt x="2936" y="4539"/>
                    </a:cubicBezTo>
                    <a:lnTo>
                      <a:pt x="434" y="102"/>
                    </a:lnTo>
                    <a:cubicBezTo>
                      <a:pt x="391" y="37"/>
                      <a:pt x="320" y="1"/>
                      <a:pt x="2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12" name="Google Shape;2612;p50"/>
          <p:cNvSpPr/>
          <p:nvPr/>
        </p:nvSpPr>
        <p:spPr>
          <a:xfrm>
            <a:off x="4545324" y="1460513"/>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0"/>
          <p:cNvSpPr/>
          <p:nvPr/>
        </p:nvSpPr>
        <p:spPr>
          <a:xfrm>
            <a:off x="4545324" y="3136312"/>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0"/>
          <p:cNvSpPr/>
          <p:nvPr/>
        </p:nvSpPr>
        <p:spPr>
          <a:xfrm>
            <a:off x="6934485" y="1460513"/>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0"/>
          <p:cNvSpPr/>
          <p:nvPr/>
        </p:nvSpPr>
        <p:spPr>
          <a:xfrm>
            <a:off x="6934485" y="3136312"/>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6" name="Google Shape;2616;p50"/>
          <p:cNvGrpSpPr/>
          <p:nvPr/>
        </p:nvGrpSpPr>
        <p:grpSpPr>
          <a:xfrm>
            <a:off x="4676758" y="3249127"/>
            <a:ext cx="318231" cy="355470"/>
            <a:chOff x="6219124" y="2902788"/>
            <a:chExt cx="318231" cy="355470"/>
          </a:xfrm>
        </p:grpSpPr>
        <p:sp>
          <p:nvSpPr>
            <p:cNvPr id="2617" name="Google Shape;2617;p5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0" name="Google Shape;2620;p50"/>
          <p:cNvGrpSpPr/>
          <p:nvPr/>
        </p:nvGrpSpPr>
        <p:grpSpPr>
          <a:xfrm>
            <a:off x="7037281" y="1567100"/>
            <a:ext cx="375507" cy="367925"/>
            <a:chOff x="6657194" y="2434073"/>
            <a:chExt cx="375507" cy="367925"/>
          </a:xfrm>
        </p:grpSpPr>
        <p:sp>
          <p:nvSpPr>
            <p:cNvPr id="2621" name="Google Shape;2621;p5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 name="Google Shape;2624;p50"/>
          <p:cNvGrpSpPr/>
          <p:nvPr/>
        </p:nvGrpSpPr>
        <p:grpSpPr>
          <a:xfrm>
            <a:off x="7041072" y="3250672"/>
            <a:ext cx="367925" cy="352380"/>
            <a:chOff x="7101317" y="2441655"/>
            <a:chExt cx="367925" cy="352380"/>
          </a:xfrm>
        </p:grpSpPr>
        <p:sp>
          <p:nvSpPr>
            <p:cNvPr id="2625" name="Google Shape;2625;p5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7" name="Google Shape;2627;p50"/>
          <p:cNvGrpSpPr/>
          <p:nvPr/>
        </p:nvGrpSpPr>
        <p:grpSpPr>
          <a:xfrm>
            <a:off x="4650956" y="1570827"/>
            <a:ext cx="369837" cy="360471"/>
            <a:chOff x="6194086" y="2437737"/>
            <a:chExt cx="369837" cy="360471"/>
          </a:xfrm>
        </p:grpSpPr>
        <p:sp>
          <p:nvSpPr>
            <p:cNvPr id="2628" name="Google Shape;2628;p5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3" name="Shape 2633"/>
        <p:cNvGrpSpPr/>
        <p:nvPr/>
      </p:nvGrpSpPr>
      <p:grpSpPr>
        <a:xfrm>
          <a:off x="0" y="0"/>
          <a:ext cx="0" cy="0"/>
          <a:chOff x="0" y="0"/>
          <a:chExt cx="0" cy="0"/>
        </a:xfrm>
      </p:grpSpPr>
      <p:sp>
        <p:nvSpPr>
          <p:cNvPr id="2634" name="Google Shape;2634;p51"/>
          <p:cNvSpPr txBox="1"/>
          <p:nvPr>
            <p:ph type="title"/>
          </p:nvPr>
        </p:nvSpPr>
        <p:spPr>
          <a:xfrm>
            <a:off x="713225" y="539500"/>
            <a:ext cx="7717500" cy="68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Areas we cover</a:t>
            </a:r>
            <a:endParaRPr/>
          </a:p>
        </p:txBody>
      </p:sp>
      <p:sp>
        <p:nvSpPr>
          <p:cNvPr id="2635" name="Google Shape;2635;p51"/>
          <p:cNvSpPr txBox="1"/>
          <p:nvPr>
            <p:ph idx="1" type="subTitle"/>
          </p:nvPr>
        </p:nvSpPr>
        <p:spPr>
          <a:xfrm>
            <a:off x="943150" y="2391286"/>
            <a:ext cx="17064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it’s cold</a:t>
            </a:r>
            <a:endParaRPr/>
          </a:p>
        </p:txBody>
      </p:sp>
      <p:sp>
        <p:nvSpPr>
          <p:cNvPr id="2636" name="Google Shape;2636;p51"/>
          <p:cNvSpPr txBox="1"/>
          <p:nvPr>
            <p:ph idx="2" type="subTitle"/>
          </p:nvPr>
        </p:nvSpPr>
        <p:spPr>
          <a:xfrm>
            <a:off x="943150" y="2132467"/>
            <a:ext cx="17064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637" name="Google Shape;2637;p51"/>
          <p:cNvSpPr txBox="1"/>
          <p:nvPr>
            <p:ph idx="3" type="subTitle"/>
          </p:nvPr>
        </p:nvSpPr>
        <p:spPr>
          <a:xfrm>
            <a:off x="3718800" y="2391286"/>
            <a:ext cx="17064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very </a:t>
            </a:r>
            <a:r>
              <a:rPr lang="en"/>
              <a:t>beautiful</a:t>
            </a:r>
            <a:r>
              <a:rPr lang="en"/>
              <a:t> name</a:t>
            </a:r>
            <a:endParaRPr/>
          </a:p>
        </p:txBody>
      </p:sp>
      <p:sp>
        <p:nvSpPr>
          <p:cNvPr id="2638" name="Google Shape;2638;p51"/>
          <p:cNvSpPr txBox="1"/>
          <p:nvPr>
            <p:ph idx="4" type="subTitle"/>
          </p:nvPr>
        </p:nvSpPr>
        <p:spPr>
          <a:xfrm>
            <a:off x="3718800" y="2132467"/>
            <a:ext cx="17064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639" name="Google Shape;2639;p51"/>
          <p:cNvSpPr txBox="1"/>
          <p:nvPr>
            <p:ph idx="5" type="subTitle"/>
          </p:nvPr>
        </p:nvSpPr>
        <p:spPr>
          <a:xfrm>
            <a:off x="6494450" y="2391286"/>
            <a:ext cx="17064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rings</a:t>
            </a:r>
            <a:endParaRPr/>
          </a:p>
        </p:txBody>
      </p:sp>
      <p:sp>
        <p:nvSpPr>
          <p:cNvPr id="2640" name="Google Shape;2640;p51"/>
          <p:cNvSpPr txBox="1"/>
          <p:nvPr>
            <p:ph idx="6" type="subTitle"/>
          </p:nvPr>
        </p:nvSpPr>
        <p:spPr>
          <a:xfrm>
            <a:off x="6494450" y="2132467"/>
            <a:ext cx="17064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641" name="Google Shape;2641;p51"/>
          <p:cNvSpPr txBox="1"/>
          <p:nvPr>
            <p:ph idx="7" type="subTitle"/>
          </p:nvPr>
        </p:nvSpPr>
        <p:spPr>
          <a:xfrm>
            <a:off x="943150" y="4035604"/>
            <a:ext cx="17064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 small planet</a:t>
            </a:r>
            <a:endParaRPr/>
          </a:p>
        </p:txBody>
      </p:sp>
      <p:sp>
        <p:nvSpPr>
          <p:cNvPr id="2642" name="Google Shape;2642;p51"/>
          <p:cNvSpPr txBox="1"/>
          <p:nvPr>
            <p:ph idx="8" type="subTitle"/>
          </p:nvPr>
        </p:nvSpPr>
        <p:spPr>
          <a:xfrm>
            <a:off x="943150" y="3776784"/>
            <a:ext cx="17064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643" name="Google Shape;2643;p51"/>
          <p:cNvSpPr txBox="1"/>
          <p:nvPr>
            <p:ph idx="9" type="subTitle"/>
          </p:nvPr>
        </p:nvSpPr>
        <p:spPr>
          <a:xfrm>
            <a:off x="3718800" y="4035604"/>
            <a:ext cx="17064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very far away from us</a:t>
            </a:r>
            <a:endParaRPr/>
          </a:p>
        </p:txBody>
      </p:sp>
      <p:sp>
        <p:nvSpPr>
          <p:cNvPr id="2644" name="Google Shape;2644;p51"/>
          <p:cNvSpPr txBox="1"/>
          <p:nvPr>
            <p:ph idx="13" type="subTitle"/>
          </p:nvPr>
        </p:nvSpPr>
        <p:spPr>
          <a:xfrm>
            <a:off x="3718800" y="3776784"/>
            <a:ext cx="17064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645" name="Google Shape;2645;p51"/>
          <p:cNvSpPr txBox="1"/>
          <p:nvPr>
            <p:ph idx="14" type="subTitle"/>
          </p:nvPr>
        </p:nvSpPr>
        <p:spPr>
          <a:xfrm>
            <a:off x="6494450" y="4035604"/>
            <a:ext cx="17064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it's big</a:t>
            </a:r>
            <a:endParaRPr/>
          </a:p>
        </p:txBody>
      </p:sp>
      <p:sp>
        <p:nvSpPr>
          <p:cNvPr id="2646" name="Google Shape;2646;p51"/>
          <p:cNvSpPr txBox="1"/>
          <p:nvPr>
            <p:ph idx="15" type="subTitle"/>
          </p:nvPr>
        </p:nvSpPr>
        <p:spPr>
          <a:xfrm>
            <a:off x="6494450" y="3776784"/>
            <a:ext cx="17064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647" name="Google Shape;2647;p51"/>
          <p:cNvSpPr/>
          <p:nvPr/>
        </p:nvSpPr>
        <p:spPr>
          <a:xfrm>
            <a:off x="4281450" y="1480804"/>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1"/>
          <p:cNvSpPr/>
          <p:nvPr/>
        </p:nvSpPr>
        <p:spPr>
          <a:xfrm>
            <a:off x="4281450" y="3120542"/>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1"/>
          <p:cNvSpPr/>
          <p:nvPr/>
        </p:nvSpPr>
        <p:spPr>
          <a:xfrm>
            <a:off x="7057100" y="1480804"/>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1"/>
          <p:cNvSpPr/>
          <p:nvPr/>
        </p:nvSpPr>
        <p:spPr>
          <a:xfrm>
            <a:off x="7057100" y="3120542"/>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1"/>
          <p:cNvSpPr/>
          <p:nvPr/>
        </p:nvSpPr>
        <p:spPr>
          <a:xfrm>
            <a:off x="1505800" y="1480804"/>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1"/>
          <p:cNvSpPr/>
          <p:nvPr/>
        </p:nvSpPr>
        <p:spPr>
          <a:xfrm>
            <a:off x="1505800" y="3120542"/>
            <a:ext cx="581100" cy="581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3" name="Google Shape;2653;p51"/>
          <p:cNvGrpSpPr/>
          <p:nvPr/>
        </p:nvGrpSpPr>
        <p:grpSpPr>
          <a:xfrm>
            <a:off x="7168489" y="1610131"/>
            <a:ext cx="358322" cy="336876"/>
            <a:chOff x="1405765" y="4260052"/>
            <a:chExt cx="358322" cy="336876"/>
          </a:xfrm>
        </p:grpSpPr>
        <p:sp>
          <p:nvSpPr>
            <p:cNvPr id="2654" name="Google Shape;2654;p51"/>
            <p:cNvSpPr/>
            <p:nvPr/>
          </p:nvSpPr>
          <p:spPr>
            <a:xfrm>
              <a:off x="1405765" y="4260052"/>
              <a:ext cx="358322" cy="336876"/>
            </a:xfrm>
            <a:custGeom>
              <a:rect b="b" l="l" r="r" t="t"/>
              <a:pathLst>
                <a:path extrusionOk="0" h="15190" w="16157">
                  <a:moveTo>
                    <a:pt x="5891" y="2444"/>
                  </a:moveTo>
                  <a:lnTo>
                    <a:pt x="5891" y="2949"/>
                  </a:lnTo>
                  <a:lnTo>
                    <a:pt x="4417" y="2949"/>
                  </a:lnTo>
                  <a:lnTo>
                    <a:pt x="4417" y="2444"/>
                  </a:lnTo>
                  <a:close/>
                  <a:moveTo>
                    <a:pt x="10048" y="1434"/>
                  </a:moveTo>
                  <a:cubicBezTo>
                    <a:pt x="10169" y="1434"/>
                    <a:pt x="10266" y="1532"/>
                    <a:pt x="10266" y="1653"/>
                  </a:cubicBezTo>
                  <a:lnTo>
                    <a:pt x="10266" y="1979"/>
                  </a:lnTo>
                  <a:lnTo>
                    <a:pt x="10041" y="1979"/>
                  </a:lnTo>
                  <a:cubicBezTo>
                    <a:pt x="9910" y="1979"/>
                    <a:pt x="9802" y="2087"/>
                    <a:pt x="9802" y="2215"/>
                  </a:cubicBezTo>
                  <a:lnTo>
                    <a:pt x="9802" y="2949"/>
                  </a:lnTo>
                  <a:lnTo>
                    <a:pt x="6352" y="2949"/>
                  </a:lnTo>
                  <a:lnTo>
                    <a:pt x="6352" y="2215"/>
                  </a:lnTo>
                  <a:cubicBezTo>
                    <a:pt x="6352" y="2084"/>
                    <a:pt x="6248" y="1979"/>
                    <a:pt x="6116" y="1979"/>
                  </a:cubicBezTo>
                  <a:lnTo>
                    <a:pt x="5847" y="1979"/>
                  </a:lnTo>
                  <a:lnTo>
                    <a:pt x="5847" y="1653"/>
                  </a:lnTo>
                  <a:cubicBezTo>
                    <a:pt x="5847" y="1532"/>
                    <a:pt x="5945" y="1434"/>
                    <a:pt x="6066" y="1434"/>
                  </a:cubicBezTo>
                  <a:close/>
                  <a:moveTo>
                    <a:pt x="11737" y="2444"/>
                  </a:moveTo>
                  <a:lnTo>
                    <a:pt x="11737" y="2949"/>
                  </a:lnTo>
                  <a:lnTo>
                    <a:pt x="10266" y="2949"/>
                  </a:lnTo>
                  <a:lnTo>
                    <a:pt x="10266" y="2444"/>
                  </a:lnTo>
                  <a:close/>
                  <a:moveTo>
                    <a:pt x="15692" y="3410"/>
                  </a:moveTo>
                  <a:lnTo>
                    <a:pt x="15692" y="6860"/>
                  </a:lnTo>
                  <a:lnTo>
                    <a:pt x="462" y="6860"/>
                  </a:lnTo>
                  <a:lnTo>
                    <a:pt x="462" y="3410"/>
                  </a:lnTo>
                  <a:close/>
                  <a:moveTo>
                    <a:pt x="3912" y="7324"/>
                  </a:moveTo>
                  <a:lnTo>
                    <a:pt x="3912" y="8795"/>
                  </a:lnTo>
                  <a:lnTo>
                    <a:pt x="2902" y="8795"/>
                  </a:lnTo>
                  <a:lnTo>
                    <a:pt x="2902" y="7324"/>
                  </a:lnTo>
                  <a:close/>
                  <a:moveTo>
                    <a:pt x="13252" y="7324"/>
                  </a:moveTo>
                  <a:lnTo>
                    <a:pt x="13252" y="8795"/>
                  </a:lnTo>
                  <a:lnTo>
                    <a:pt x="12242" y="8795"/>
                  </a:lnTo>
                  <a:lnTo>
                    <a:pt x="12242" y="7324"/>
                  </a:lnTo>
                  <a:close/>
                  <a:moveTo>
                    <a:pt x="3912" y="12245"/>
                  </a:moveTo>
                  <a:lnTo>
                    <a:pt x="3912" y="13719"/>
                  </a:lnTo>
                  <a:lnTo>
                    <a:pt x="2902" y="13719"/>
                  </a:lnTo>
                  <a:lnTo>
                    <a:pt x="2902" y="12245"/>
                  </a:lnTo>
                  <a:close/>
                  <a:moveTo>
                    <a:pt x="13252" y="12245"/>
                  </a:moveTo>
                  <a:lnTo>
                    <a:pt x="13252" y="13719"/>
                  </a:lnTo>
                  <a:lnTo>
                    <a:pt x="12242" y="13719"/>
                  </a:lnTo>
                  <a:lnTo>
                    <a:pt x="12242" y="12245"/>
                  </a:lnTo>
                  <a:close/>
                  <a:moveTo>
                    <a:pt x="15692" y="7324"/>
                  </a:moveTo>
                  <a:lnTo>
                    <a:pt x="15692" y="14685"/>
                  </a:lnTo>
                  <a:lnTo>
                    <a:pt x="462" y="14685"/>
                  </a:lnTo>
                  <a:lnTo>
                    <a:pt x="462" y="7324"/>
                  </a:lnTo>
                  <a:lnTo>
                    <a:pt x="967" y="7324"/>
                  </a:lnTo>
                  <a:lnTo>
                    <a:pt x="967" y="9993"/>
                  </a:lnTo>
                  <a:cubicBezTo>
                    <a:pt x="967" y="10118"/>
                    <a:pt x="1054" y="10222"/>
                    <a:pt x="1179" y="10236"/>
                  </a:cubicBezTo>
                  <a:cubicBezTo>
                    <a:pt x="1186" y="10236"/>
                    <a:pt x="1194" y="10237"/>
                    <a:pt x="1201" y="10237"/>
                  </a:cubicBezTo>
                  <a:cubicBezTo>
                    <a:pt x="1329" y="10237"/>
                    <a:pt x="1431" y="10130"/>
                    <a:pt x="1431" y="10000"/>
                  </a:cubicBezTo>
                  <a:lnTo>
                    <a:pt x="1431" y="7324"/>
                  </a:lnTo>
                  <a:lnTo>
                    <a:pt x="2441" y="7324"/>
                  </a:lnTo>
                  <a:lnTo>
                    <a:pt x="2441" y="9064"/>
                  </a:lnTo>
                  <a:cubicBezTo>
                    <a:pt x="2441" y="9196"/>
                    <a:pt x="2545" y="9300"/>
                    <a:pt x="2677" y="9300"/>
                  </a:cubicBezTo>
                  <a:lnTo>
                    <a:pt x="4137" y="9300"/>
                  </a:lnTo>
                  <a:cubicBezTo>
                    <a:pt x="4269" y="9300"/>
                    <a:pt x="4376" y="9196"/>
                    <a:pt x="4376" y="9064"/>
                  </a:cubicBezTo>
                  <a:lnTo>
                    <a:pt x="4376" y="7324"/>
                  </a:lnTo>
                  <a:lnTo>
                    <a:pt x="11781" y="7324"/>
                  </a:lnTo>
                  <a:lnTo>
                    <a:pt x="11781" y="9064"/>
                  </a:lnTo>
                  <a:cubicBezTo>
                    <a:pt x="11781" y="9196"/>
                    <a:pt x="11885" y="9300"/>
                    <a:pt x="12017" y="9300"/>
                  </a:cubicBezTo>
                  <a:lnTo>
                    <a:pt x="13477" y="9300"/>
                  </a:lnTo>
                  <a:cubicBezTo>
                    <a:pt x="13609" y="9300"/>
                    <a:pt x="13716" y="9196"/>
                    <a:pt x="13716" y="9064"/>
                  </a:cubicBezTo>
                  <a:lnTo>
                    <a:pt x="13716" y="7324"/>
                  </a:lnTo>
                  <a:lnTo>
                    <a:pt x="14726" y="7324"/>
                  </a:lnTo>
                  <a:lnTo>
                    <a:pt x="14726" y="13719"/>
                  </a:lnTo>
                  <a:lnTo>
                    <a:pt x="13716" y="13719"/>
                  </a:lnTo>
                  <a:lnTo>
                    <a:pt x="13716" y="11976"/>
                  </a:lnTo>
                  <a:cubicBezTo>
                    <a:pt x="13716" y="11844"/>
                    <a:pt x="13609" y="11740"/>
                    <a:pt x="13477" y="11740"/>
                  </a:cubicBezTo>
                  <a:lnTo>
                    <a:pt x="12017" y="11740"/>
                  </a:lnTo>
                  <a:cubicBezTo>
                    <a:pt x="11885" y="11740"/>
                    <a:pt x="11781" y="11844"/>
                    <a:pt x="11781" y="11976"/>
                  </a:cubicBezTo>
                  <a:lnTo>
                    <a:pt x="11781" y="13719"/>
                  </a:lnTo>
                  <a:lnTo>
                    <a:pt x="4376" y="13719"/>
                  </a:lnTo>
                  <a:lnTo>
                    <a:pt x="4376" y="11976"/>
                  </a:lnTo>
                  <a:cubicBezTo>
                    <a:pt x="4376" y="11844"/>
                    <a:pt x="4269" y="11740"/>
                    <a:pt x="4137" y="11740"/>
                  </a:cubicBezTo>
                  <a:lnTo>
                    <a:pt x="2677" y="11740"/>
                  </a:lnTo>
                  <a:cubicBezTo>
                    <a:pt x="2545" y="11740"/>
                    <a:pt x="2441" y="11844"/>
                    <a:pt x="2441" y="11976"/>
                  </a:cubicBezTo>
                  <a:lnTo>
                    <a:pt x="2441" y="13719"/>
                  </a:lnTo>
                  <a:lnTo>
                    <a:pt x="1431" y="13719"/>
                  </a:lnTo>
                  <a:lnTo>
                    <a:pt x="1431" y="11050"/>
                  </a:lnTo>
                  <a:cubicBezTo>
                    <a:pt x="1431" y="10936"/>
                    <a:pt x="1357" y="10838"/>
                    <a:pt x="1246" y="10811"/>
                  </a:cubicBezTo>
                  <a:cubicBezTo>
                    <a:pt x="1231" y="10808"/>
                    <a:pt x="1217" y="10807"/>
                    <a:pt x="1203" y="10807"/>
                  </a:cubicBezTo>
                  <a:cubicBezTo>
                    <a:pt x="1076" y="10807"/>
                    <a:pt x="967" y="10910"/>
                    <a:pt x="967" y="11043"/>
                  </a:cubicBezTo>
                  <a:lnTo>
                    <a:pt x="967" y="13945"/>
                  </a:lnTo>
                  <a:cubicBezTo>
                    <a:pt x="967" y="14076"/>
                    <a:pt x="1075" y="14180"/>
                    <a:pt x="1206" y="14180"/>
                  </a:cubicBezTo>
                  <a:lnTo>
                    <a:pt x="14908" y="14180"/>
                  </a:lnTo>
                  <a:cubicBezTo>
                    <a:pt x="15039" y="14180"/>
                    <a:pt x="15147" y="14076"/>
                    <a:pt x="15147" y="13945"/>
                  </a:cubicBezTo>
                  <a:lnTo>
                    <a:pt x="15147" y="7324"/>
                  </a:lnTo>
                  <a:close/>
                  <a:moveTo>
                    <a:pt x="8560" y="0"/>
                  </a:moveTo>
                  <a:cubicBezTo>
                    <a:pt x="8550" y="0"/>
                    <a:pt x="8540" y="4"/>
                    <a:pt x="8533" y="10"/>
                  </a:cubicBezTo>
                  <a:cubicBezTo>
                    <a:pt x="8318" y="212"/>
                    <a:pt x="8456" y="465"/>
                    <a:pt x="8658" y="465"/>
                  </a:cubicBezTo>
                  <a:lnTo>
                    <a:pt x="11101" y="465"/>
                  </a:lnTo>
                  <a:cubicBezTo>
                    <a:pt x="11195" y="465"/>
                    <a:pt x="11276" y="542"/>
                    <a:pt x="11276" y="640"/>
                  </a:cubicBezTo>
                  <a:lnTo>
                    <a:pt x="11276" y="1939"/>
                  </a:lnTo>
                  <a:lnTo>
                    <a:pt x="10771" y="1939"/>
                  </a:lnTo>
                  <a:lnTo>
                    <a:pt x="10771" y="1663"/>
                  </a:lnTo>
                  <a:cubicBezTo>
                    <a:pt x="10771" y="1279"/>
                    <a:pt x="10462" y="970"/>
                    <a:pt x="10078" y="970"/>
                  </a:cubicBezTo>
                  <a:lnTo>
                    <a:pt x="6079" y="970"/>
                  </a:lnTo>
                  <a:cubicBezTo>
                    <a:pt x="5696" y="970"/>
                    <a:pt x="5386" y="1279"/>
                    <a:pt x="5386" y="1663"/>
                  </a:cubicBezTo>
                  <a:lnTo>
                    <a:pt x="5386" y="1939"/>
                  </a:lnTo>
                  <a:lnTo>
                    <a:pt x="4881" y="1939"/>
                  </a:lnTo>
                  <a:lnTo>
                    <a:pt x="4881" y="640"/>
                  </a:lnTo>
                  <a:cubicBezTo>
                    <a:pt x="4881" y="542"/>
                    <a:pt x="4959" y="465"/>
                    <a:pt x="5056" y="465"/>
                  </a:cubicBezTo>
                  <a:lnTo>
                    <a:pt x="7597" y="465"/>
                  </a:lnTo>
                  <a:cubicBezTo>
                    <a:pt x="7607" y="465"/>
                    <a:pt x="7614" y="461"/>
                    <a:pt x="7621" y="455"/>
                  </a:cubicBezTo>
                  <a:cubicBezTo>
                    <a:pt x="7840" y="253"/>
                    <a:pt x="7698" y="4"/>
                    <a:pt x="7500" y="4"/>
                  </a:cubicBezTo>
                  <a:lnTo>
                    <a:pt x="4662" y="4"/>
                  </a:lnTo>
                  <a:cubicBezTo>
                    <a:pt x="4660" y="4"/>
                    <a:pt x="4658" y="4"/>
                    <a:pt x="4656" y="4"/>
                  </a:cubicBezTo>
                  <a:cubicBezTo>
                    <a:pt x="4525" y="4"/>
                    <a:pt x="4417" y="113"/>
                    <a:pt x="4417" y="246"/>
                  </a:cubicBezTo>
                  <a:lnTo>
                    <a:pt x="4417" y="1979"/>
                  </a:lnTo>
                  <a:lnTo>
                    <a:pt x="4151" y="1979"/>
                  </a:lnTo>
                  <a:cubicBezTo>
                    <a:pt x="4020" y="1979"/>
                    <a:pt x="3912" y="2087"/>
                    <a:pt x="3912" y="2215"/>
                  </a:cubicBezTo>
                  <a:lnTo>
                    <a:pt x="3912" y="2949"/>
                  </a:lnTo>
                  <a:lnTo>
                    <a:pt x="236" y="2949"/>
                  </a:lnTo>
                  <a:cubicBezTo>
                    <a:pt x="105" y="2949"/>
                    <a:pt x="1" y="3053"/>
                    <a:pt x="1" y="3184"/>
                  </a:cubicBezTo>
                  <a:lnTo>
                    <a:pt x="1" y="14954"/>
                  </a:lnTo>
                  <a:cubicBezTo>
                    <a:pt x="1" y="15086"/>
                    <a:pt x="105" y="15190"/>
                    <a:pt x="236" y="15190"/>
                  </a:cubicBezTo>
                  <a:lnTo>
                    <a:pt x="15918" y="15190"/>
                  </a:lnTo>
                  <a:cubicBezTo>
                    <a:pt x="16049" y="15190"/>
                    <a:pt x="16156" y="15086"/>
                    <a:pt x="16156" y="14954"/>
                  </a:cubicBezTo>
                  <a:lnTo>
                    <a:pt x="16156" y="3184"/>
                  </a:lnTo>
                  <a:cubicBezTo>
                    <a:pt x="16156" y="3053"/>
                    <a:pt x="16049" y="2945"/>
                    <a:pt x="15918" y="2945"/>
                  </a:cubicBezTo>
                  <a:lnTo>
                    <a:pt x="15918" y="2949"/>
                  </a:lnTo>
                  <a:lnTo>
                    <a:pt x="12242" y="2949"/>
                  </a:lnTo>
                  <a:lnTo>
                    <a:pt x="12242" y="2215"/>
                  </a:lnTo>
                  <a:cubicBezTo>
                    <a:pt x="12242" y="2084"/>
                    <a:pt x="12138" y="1979"/>
                    <a:pt x="12007" y="1979"/>
                  </a:cubicBezTo>
                  <a:lnTo>
                    <a:pt x="11737" y="1979"/>
                  </a:lnTo>
                  <a:lnTo>
                    <a:pt x="11737" y="246"/>
                  </a:lnTo>
                  <a:cubicBezTo>
                    <a:pt x="11737" y="111"/>
                    <a:pt x="11630" y="0"/>
                    <a:pt x="11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1"/>
            <p:cNvSpPr/>
            <p:nvPr/>
          </p:nvSpPr>
          <p:spPr>
            <a:xfrm>
              <a:off x="1427189" y="4346855"/>
              <a:ext cx="314499" cy="54135"/>
            </a:xfrm>
            <a:custGeom>
              <a:rect b="b" l="l" r="r" t="t"/>
              <a:pathLst>
                <a:path extrusionOk="0" h="2441" w="14181">
                  <a:moveTo>
                    <a:pt x="11583" y="1"/>
                  </a:moveTo>
                  <a:cubicBezTo>
                    <a:pt x="11464" y="1"/>
                    <a:pt x="11363" y="90"/>
                    <a:pt x="11347" y="213"/>
                  </a:cubicBezTo>
                  <a:cubicBezTo>
                    <a:pt x="11333" y="347"/>
                    <a:pt x="11441" y="465"/>
                    <a:pt x="11579" y="465"/>
                  </a:cubicBezTo>
                  <a:lnTo>
                    <a:pt x="13716" y="465"/>
                  </a:lnTo>
                  <a:lnTo>
                    <a:pt x="13716" y="1936"/>
                  </a:lnTo>
                  <a:lnTo>
                    <a:pt x="465" y="1936"/>
                  </a:lnTo>
                  <a:lnTo>
                    <a:pt x="465" y="465"/>
                  </a:lnTo>
                  <a:lnTo>
                    <a:pt x="10485" y="465"/>
                  </a:lnTo>
                  <a:cubicBezTo>
                    <a:pt x="10600" y="465"/>
                    <a:pt x="10697" y="388"/>
                    <a:pt x="10724" y="280"/>
                  </a:cubicBezTo>
                  <a:cubicBezTo>
                    <a:pt x="10754" y="137"/>
                    <a:pt x="10643" y="1"/>
                    <a:pt x="10497" y="1"/>
                  </a:cubicBezTo>
                  <a:cubicBezTo>
                    <a:pt x="10495" y="1"/>
                    <a:pt x="10494" y="1"/>
                    <a:pt x="10492" y="1"/>
                  </a:cubicBezTo>
                  <a:lnTo>
                    <a:pt x="240" y="1"/>
                  </a:lnTo>
                  <a:cubicBezTo>
                    <a:pt x="109" y="1"/>
                    <a:pt x="1" y="108"/>
                    <a:pt x="1" y="236"/>
                  </a:cubicBezTo>
                  <a:lnTo>
                    <a:pt x="1" y="2205"/>
                  </a:lnTo>
                  <a:cubicBezTo>
                    <a:pt x="1" y="2337"/>
                    <a:pt x="109" y="2441"/>
                    <a:pt x="240" y="2441"/>
                  </a:cubicBezTo>
                  <a:lnTo>
                    <a:pt x="13942" y="2441"/>
                  </a:lnTo>
                  <a:cubicBezTo>
                    <a:pt x="14073" y="2441"/>
                    <a:pt x="14181" y="2337"/>
                    <a:pt x="14181" y="2205"/>
                  </a:cubicBezTo>
                  <a:lnTo>
                    <a:pt x="14181" y="236"/>
                  </a:lnTo>
                  <a:cubicBezTo>
                    <a:pt x="14181" y="105"/>
                    <a:pt x="14076" y="1"/>
                    <a:pt x="13945" y="1"/>
                  </a:cubicBezTo>
                  <a:lnTo>
                    <a:pt x="11589" y="1"/>
                  </a:lnTo>
                  <a:cubicBezTo>
                    <a:pt x="11587" y="1"/>
                    <a:pt x="11585" y="1"/>
                    <a:pt x="11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1"/>
            <p:cNvSpPr/>
            <p:nvPr/>
          </p:nvSpPr>
          <p:spPr>
            <a:xfrm>
              <a:off x="1546637" y="4455990"/>
              <a:ext cx="75625" cy="75625"/>
            </a:xfrm>
            <a:custGeom>
              <a:rect b="b" l="l" r="r" t="t"/>
              <a:pathLst>
                <a:path extrusionOk="0" h="3410" w="3410">
                  <a:moveTo>
                    <a:pt x="1979" y="465"/>
                  </a:moveTo>
                  <a:lnTo>
                    <a:pt x="1979" y="1195"/>
                  </a:lnTo>
                  <a:cubicBezTo>
                    <a:pt x="1979" y="1327"/>
                    <a:pt x="2083" y="1434"/>
                    <a:pt x="2215" y="1434"/>
                  </a:cubicBezTo>
                  <a:lnTo>
                    <a:pt x="2945" y="1434"/>
                  </a:lnTo>
                  <a:lnTo>
                    <a:pt x="2945" y="1939"/>
                  </a:lnTo>
                  <a:lnTo>
                    <a:pt x="2215" y="1939"/>
                  </a:lnTo>
                  <a:cubicBezTo>
                    <a:pt x="2083" y="1939"/>
                    <a:pt x="1979" y="2043"/>
                    <a:pt x="1979" y="2175"/>
                  </a:cubicBezTo>
                  <a:lnTo>
                    <a:pt x="1979" y="2905"/>
                  </a:lnTo>
                  <a:lnTo>
                    <a:pt x="1474" y="2905"/>
                  </a:lnTo>
                  <a:lnTo>
                    <a:pt x="1474" y="2175"/>
                  </a:lnTo>
                  <a:cubicBezTo>
                    <a:pt x="1474" y="2043"/>
                    <a:pt x="1367" y="1936"/>
                    <a:pt x="1235" y="1936"/>
                  </a:cubicBezTo>
                  <a:lnTo>
                    <a:pt x="505" y="1936"/>
                  </a:lnTo>
                  <a:lnTo>
                    <a:pt x="505" y="1434"/>
                  </a:lnTo>
                  <a:lnTo>
                    <a:pt x="1235" y="1434"/>
                  </a:lnTo>
                  <a:cubicBezTo>
                    <a:pt x="1367" y="1434"/>
                    <a:pt x="1474" y="1327"/>
                    <a:pt x="1474" y="1195"/>
                  </a:cubicBezTo>
                  <a:lnTo>
                    <a:pt x="1474" y="465"/>
                  </a:lnTo>
                  <a:close/>
                  <a:moveTo>
                    <a:pt x="1205" y="0"/>
                  </a:moveTo>
                  <a:cubicBezTo>
                    <a:pt x="1074" y="0"/>
                    <a:pt x="969" y="108"/>
                    <a:pt x="969" y="239"/>
                  </a:cubicBezTo>
                  <a:lnTo>
                    <a:pt x="969" y="970"/>
                  </a:lnTo>
                  <a:lnTo>
                    <a:pt x="239" y="970"/>
                  </a:lnTo>
                  <a:cubicBezTo>
                    <a:pt x="108" y="970"/>
                    <a:pt x="0" y="1077"/>
                    <a:pt x="0" y="1205"/>
                  </a:cubicBezTo>
                  <a:lnTo>
                    <a:pt x="0" y="2205"/>
                  </a:lnTo>
                  <a:cubicBezTo>
                    <a:pt x="0" y="2336"/>
                    <a:pt x="108" y="2444"/>
                    <a:pt x="239" y="2444"/>
                  </a:cubicBezTo>
                  <a:lnTo>
                    <a:pt x="969" y="2444"/>
                  </a:lnTo>
                  <a:lnTo>
                    <a:pt x="969" y="3174"/>
                  </a:lnTo>
                  <a:cubicBezTo>
                    <a:pt x="969" y="3306"/>
                    <a:pt x="1074" y="3410"/>
                    <a:pt x="1205" y="3410"/>
                  </a:cubicBezTo>
                  <a:lnTo>
                    <a:pt x="2205" y="3410"/>
                  </a:lnTo>
                  <a:cubicBezTo>
                    <a:pt x="2336" y="3410"/>
                    <a:pt x="2440" y="3306"/>
                    <a:pt x="2440" y="3174"/>
                  </a:cubicBezTo>
                  <a:lnTo>
                    <a:pt x="2440" y="2444"/>
                  </a:lnTo>
                  <a:lnTo>
                    <a:pt x="3171" y="2444"/>
                  </a:lnTo>
                  <a:cubicBezTo>
                    <a:pt x="3302" y="2444"/>
                    <a:pt x="3410" y="2336"/>
                    <a:pt x="3410" y="2205"/>
                  </a:cubicBezTo>
                  <a:lnTo>
                    <a:pt x="3410" y="1205"/>
                  </a:lnTo>
                  <a:cubicBezTo>
                    <a:pt x="3410" y="1074"/>
                    <a:pt x="3302" y="970"/>
                    <a:pt x="3171" y="970"/>
                  </a:cubicBezTo>
                  <a:lnTo>
                    <a:pt x="2440" y="970"/>
                  </a:lnTo>
                  <a:lnTo>
                    <a:pt x="2440" y="239"/>
                  </a:lnTo>
                  <a:cubicBezTo>
                    <a:pt x="2440" y="108"/>
                    <a:pt x="2336" y="0"/>
                    <a:pt x="22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1"/>
            <p:cNvSpPr/>
            <p:nvPr/>
          </p:nvSpPr>
          <p:spPr>
            <a:xfrm>
              <a:off x="1525280" y="4433790"/>
              <a:ext cx="123928" cy="119182"/>
            </a:xfrm>
            <a:custGeom>
              <a:rect b="b" l="l" r="r" t="t"/>
              <a:pathLst>
                <a:path extrusionOk="0" h="5374" w="5588">
                  <a:moveTo>
                    <a:pt x="2690" y="473"/>
                  </a:moveTo>
                  <a:cubicBezTo>
                    <a:pt x="3585" y="473"/>
                    <a:pt x="4393" y="1012"/>
                    <a:pt x="4733" y="1839"/>
                  </a:cubicBezTo>
                  <a:cubicBezTo>
                    <a:pt x="5076" y="2667"/>
                    <a:pt x="4888" y="3620"/>
                    <a:pt x="4255" y="4253"/>
                  </a:cubicBezTo>
                  <a:cubicBezTo>
                    <a:pt x="3832" y="4676"/>
                    <a:pt x="3266" y="4900"/>
                    <a:pt x="2691" y="4900"/>
                  </a:cubicBezTo>
                  <a:cubicBezTo>
                    <a:pt x="2405" y="4900"/>
                    <a:pt x="2116" y="4845"/>
                    <a:pt x="1841" y="4731"/>
                  </a:cubicBezTo>
                  <a:cubicBezTo>
                    <a:pt x="1014" y="4391"/>
                    <a:pt x="475" y="3583"/>
                    <a:pt x="475" y="2688"/>
                  </a:cubicBezTo>
                  <a:cubicBezTo>
                    <a:pt x="475" y="1463"/>
                    <a:pt x="1468" y="473"/>
                    <a:pt x="2690" y="473"/>
                  </a:cubicBezTo>
                  <a:close/>
                  <a:moveTo>
                    <a:pt x="2688" y="0"/>
                  </a:moveTo>
                  <a:cubicBezTo>
                    <a:pt x="2342" y="0"/>
                    <a:pt x="1993" y="67"/>
                    <a:pt x="1660" y="204"/>
                  </a:cubicBezTo>
                  <a:cubicBezTo>
                    <a:pt x="657" y="621"/>
                    <a:pt x="0" y="1601"/>
                    <a:pt x="0" y="2688"/>
                  </a:cubicBezTo>
                  <a:cubicBezTo>
                    <a:pt x="4" y="4169"/>
                    <a:pt x="1205" y="5370"/>
                    <a:pt x="2690" y="5374"/>
                  </a:cubicBezTo>
                  <a:cubicBezTo>
                    <a:pt x="3777" y="5374"/>
                    <a:pt x="4756" y="4721"/>
                    <a:pt x="5170" y="3714"/>
                  </a:cubicBezTo>
                  <a:cubicBezTo>
                    <a:pt x="5588" y="2711"/>
                    <a:pt x="5359" y="1557"/>
                    <a:pt x="4588" y="786"/>
                  </a:cubicBezTo>
                  <a:cubicBezTo>
                    <a:pt x="4074" y="273"/>
                    <a:pt x="3388" y="0"/>
                    <a:pt x="2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8" name="Google Shape;2658;p51"/>
          <p:cNvGrpSpPr/>
          <p:nvPr/>
        </p:nvGrpSpPr>
        <p:grpSpPr>
          <a:xfrm>
            <a:off x="1616834" y="3232403"/>
            <a:ext cx="359032" cy="357945"/>
            <a:chOff x="2077233" y="3579136"/>
            <a:chExt cx="359032" cy="357945"/>
          </a:xfrm>
        </p:grpSpPr>
        <p:sp>
          <p:nvSpPr>
            <p:cNvPr id="2659" name="Google Shape;2659;p51"/>
            <p:cNvSpPr/>
            <p:nvPr/>
          </p:nvSpPr>
          <p:spPr>
            <a:xfrm>
              <a:off x="2139973" y="3653963"/>
              <a:ext cx="124371" cy="109246"/>
            </a:xfrm>
            <a:custGeom>
              <a:rect b="b" l="l" r="r" t="t"/>
              <a:pathLst>
                <a:path extrusionOk="0" h="4926" w="5608">
                  <a:moveTo>
                    <a:pt x="4276" y="516"/>
                  </a:moveTo>
                  <a:cubicBezTo>
                    <a:pt x="4286" y="516"/>
                    <a:pt x="4295" y="517"/>
                    <a:pt x="4305" y="518"/>
                  </a:cubicBezTo>
                  <a:cubicBezTo>
                    <a:pt x="4433" y="538"/>
                    <a:pt x="4527" y="649"/>
                    <a:pt x="4524" y="780"/>
                  </a:cubicBezTo>
                  <a:lnTo>
                    <a:pt x="4524" y="2510"/>
                  </a:lnTo>
                  <a:cubicBezTo>
                    <a:pt x="4442" y="2492"/>
                    <a:pt x="4357" y="2482"/>
                    <a:pt x="4273" y="2482"/>
                  </a:cubicBezTo>
                  <a:cubicBezTo>
                    <a:pt x="4188" y="2482"/>
                    <a:pt x="4103" y="2492"/>
                    <a:pt x="4019" y="2510"/>
                  </a:cubicBezTo>
                  <a:lnTo>
                    <a:pt x="4019" y="770"/>
                  </a:lnTo>
                  <a:cubicBezTo>
                    <a:pt x="4019" y="628"/>
                    <a:pt x="4134" y="516"/>
                    <a:pt x="4276" y="516"/>
                  </a:cubicBezTo>
                  <a:close/>
                  <a:moveTo>
                    <a:pt x="3080" y="3466"/>
                  </a:moveTo>
                  <a:cubicBezTo>
                    <a:pt x="3043" y="3634"/>
                    <a:pt x="3043" y="3806"/>
                    <a:pt x="3080" y="3971"/>
                  </a:cubicBezTo>
                  <a:lnTo>
                    <a:pt x="879" y="3971"/>
                  </a:lnTo>
                  <a:cubicBezTo>
                    <a:pt x="727" y="3971"/>
                    <a:pt x="610" y="3840"/>
                    <a:pt x="627" y="3688"/>
                  </a:cubicBezTo>
                  <a:cubicBezTo>
                    <a:pt x="647" y="3560"/>
                    <a:pt x="758" y="3466"/>
                    <a:pt x="889" y="3466"/>
                  </a:cubicBezTo>
                  <a:close/>
                  <a:moveTo>
                    <a:pt x="4286" y="2961"/>
                  </a:moveTo>
                  <a:cubicBezTo>
                    <a:pt x="4668" y="2961"/>
                    <a:pt x="5036" y="3259"/>
                    <a:pt x="5036" y="3708"/>
                  </a:cubicBezTo>
                  <a:cubicBezTo>
                    <a:pt x="5032" y="4119"/>
                    <a:pt x="4702" y="4449"/>
                    <a:pt x="4292" y="4452"/>
                  </a:cubicBezTo>
                  <a:cubicBezTo>
                    <a:pt x="3629" y="4449"/>
                    <a:pt x="3296" y="3648"/>
                    <a:pt x="3767" y="3180"/>
                  </a:cubicBezTo>
                  <a:cubicBezTo>
                    <a:pt x="3918" y="3029"/>
                    <a:pt x="4103" y="2961"/>
                    <a:pt x="4286" y="2961"/>
                  </a:cubicBezTo>
                  <a:close/>
                  <a:moveTo>
                    <a:pt x="4293" y="1"/>
                  </a:moveTo>
                  <a:cubicBezTo>
                    <a:pt x="3901" y="1"/>
                    <a:pt x="3558" y="318"/>
                    <a:pt x="3558" y="733"/>
                  </a:cubicBezTo>
                  <a:lnTo>
                    <a:pt x="3558" y="2716"/>
                  </a:lnTo>
                  <a:cubicBezTo>
                    <a:pt x="3464" y="2786"/>
                    <a:pt x="3380" y="2867"/>
                    <a:pt x="3309" y="2961"/>
                  </a:cubicBezTo>
                  <a:lnTo>
                    <a:pt x="825" y="2961"/>
                  </a:lnTo>
                  <a:cubicBezTo>
                    <a:pt x="499" y="2961"/>
                    <a:pt x="162" y="3224"/>
                    <a:pt x="95" y="3547"/>
                  </a:cubicBezTo>
                  <a:cubicBezTo>
                    <a:pt x="0" y="4005"/>
                    <a:pt x="351" y="4435"/>
                    <a:pt x="818" y="4435"/>
                  </a:cubicBezTo>
                  <a:lnTo>
                    <a:pt x="3309" y="4435"/>
                  </a:lnTo>
                  <a:cubicBezTo>
                    <a:pt x="3545" y="4749"/>
                    <a:pt x="3914" y="4926"/>
                    <a:pt x="4296" y="4926"/>
                  </a:cubicBezTo>
                  <a:cubicBezTo>
                    <a:pt x="4395" y="4926"/>
                    <a:pt x="4494" y="4914"/>
                    <a:pt x="4591" y="4890"/>
                  </a:cubicBezTo>
                  <a:cubicBezTo>
                    <a:pt x="5036" y="4782"/>
                    <a:pt x="5382" y="4435"/>
                    <a:pt x="5490" y="3991"/>
                  </a:cubicBezTo>
                  <a:cubicBezTo>
                    <a:pt x="5608" y="3513"/>
                    <a:pt x="5423" y="3008"/>
                    <a:pt x="5026" y="2716"/>
                  </a:cubicBezTo>
                  <a:lnTo>
                    <a:pt x="5029" y="2716"/>
                  </a:lnTo>
                  <a:lnTo>
                    <a:pt x="5029" y="743"/>
                  </a:lnTo>
                  <a:cubicBezTo>
                    <a:pt x="5029" y="434"/>
                    <a:pt x="4787" y="100"/>
                    <a:pt x="4484" y="26"/>
                  </a:cubicBezTo>
                  <a:cubicBezTo>
                    <a:pt x="4420" y="9"/>
                    <a:pt x="4355" y="1"/>
                    <a:pt x="42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1"/>
            <p:cNvSpPr/>
            <p:nvPr/>
          </p:nvSpPr>
          <p:spPr>
            <a:xfrm>
              <a:off x="2077233" y="3579136"/>
              <a:ext cx="359032" cy="357945"/>
            </a:xfrm>
            <a:custGeom>
              <a:rect b="b" l="l" r="r" t="t"/>
              <a:pathLst>
                <a:path extrusionOk="0" h="16140" w="16189">
                  <a:moveTo>
                    <a:pt x="12782" y="6335"/>
                  </a:moveTo>
                  <a:lnTo>
                    <a:pt x="12782" y="7809"/>
                  </a:lnTo>
                  <a:lnTo>
                    <a:pt x="12277" y="7809"/>
                  </a:lnTo>
                  <a:lnTo>
                    <a:pt x="12277" y="6335"/>
                  </a:lnTo>
                  <a:close/>
                  <a:moveTo>
                    <a:pt x="13748" y="6335"/>
                  </a:moveTo>
                  <a:lnTo>
                    <a:pt x="13748" y="7809"/>
                  </a:lnTo>
                  <a:lnTo>
                    <a:pt x="13243" y="7809"/>
                  </a:lnTo>
                  <a:lnTo>
                    <a:pt x="13243" y="6335"/>
                  </a:lnTo>
                  <a:close/>
                  <a:moveTo>
                    <a:pt x="14717" y="6335"/>
                  </a:moveTo>
                  <a:lnTo>
                    <a:pt x="14717" y="7809"/>
                  </a:lnTo>
                  <a:lnTo>
                    <a:pt x="14212" y="7809"/>
                  </a:lnTo>
                  <a:lnTo>
                    <a:pt x="14212" y="6335"/>
                  </a:lnTo>
                  <a:close/>
                  <a:moveTo>
                    <a:pt x="14212" y="8314"/>
                  </a:moveTo>
                  <a:lnTo>
                    <a:pt x="14212" y="8819"/>
                  </a:lnTo>
                  <a:lnTo>
                    <a:pt x="12738" y="8819"/>
                  </a:lnTo>
                  <a:lnTo>
                    <a:pt x="12738" y="8314"/>
                  </a:lnTo>
                  <a:close/>
                  <a:moveTo>
                    <a:pt x="7132" y="1"/>
                  </a:moveTo>
                  <a:cubicBezTo>
                    <a:pt x="7029" y="1"/>
                    <a:pt x="6925" y="3"/>
                    <a:pt x="6821" y="8"/>
                  </a:cubicBezTo>
                  <a:cubicBezTo>
                    <a:pt x="3264" y="159"/>
                    <a:pt x="376" y="2929"/>
                    <a:pt x="73" y="6477"/>
                  </a:cubicBezTo>
                  <a:cubicBezTo>
                    <a:pt x="60" y="6627"/>
                    <a:pt x="203" y="6735"/>
                    <a:pt x="335" y="6735"/>
                  </a:cubicBezTo>
                  <a:cubicBezTo>
                    <a:pt x="436" y="6735"/>
                    <a:pt x="531" y="6672"/>
                    <a:pt x="544" y="6517"/>
                  </a:cubicBezTo>
                  <a:cubicBezTo>
                    <a:pt x="837" y="3128"/>
                    <a:pt x="3725" y="469"/>
                    <a:pt x="7124" y="469"/>
                  </a:cubicBezTo>
                  <a:cubicBezTo>
                    <a:pt x="10295" y="469"/>
                    <a:pt x="13038" y="2774"/>
                    <a:pt x="13617" y="5874"/>
                  </a:cubicBezTo>
                  <a:lnTo>
                    <a:pt x="13102" y="5874"/>
                  </a:lnTo>
                  <a:cubicBezTo>
                    <a:pt x="12900" y="4878"/>
                    <a:pt x="12452" y="3946"/>
                    <a:pt x="11796" y="3165"/>
                  </a:cubicBezTo>
                  <a:cubicBezTo>
                    <a:pt x="11743" y="3102"/>
                    <a:pt x="11681" y="3076"/>
                    <a:pt x="11620" y="3076"/>
                  </a:cubicBezTo>
                  <a:cubicBezTo>
                    <a:pt x="11442" y="3076"/>
                    <a:pt x="11281" y="3296"/>
                    <a:pt x="11439" y="3474"/>
                  </a:cubicBezTo>
                  <a:cubicBezTo>
                    <a:pt x="11597" y="3663"/>
                    <a:pt x="11742" y="3861"/>
                    <a:pt x="11873" y="4070"/>
                  </a:cubicBezTo>
                  <a:lnTo>
                    <a:pt x="11237" y="4440"/>
                  </a:lnTo>
                  <a:cubicBezTo>
                    <a:pt x="11123" y="4504"/>
                    <a:pt x="11086" y="4649"/>
                    <a:pt x="11153" y="4763"/>
                  </a:cubicBezTo>
                  <a:cubicBezTo>
                    <a:pt x="11201" y="4844"/>
                    <a:pt x="11271" y="4882"/>
                    <a:pt x="11346" y="4882"/>
                  </a:cubicBezTo>
                  <a:cubicBezTo>
                    <a:pt x="11388" y="4882"/>
                    <a:pt x="11431" y="4870"/>
                    <a:pt x="11473" y="4848"/>
                  </a:cubicBezTo>
                  <a:lnTo>
                    <a:pt x="12112" y="4481"/>
                  </a:lnTo>
                  <a:cubicBezTo>
                    <a:pt x="12341" y="4922"/>
                    <a:pt x="12513" y="5389"/>
                    <a:pt x="12620" y="5874"/>
                  </a:cubicBezTo>
                  <a:lnTo>
                    <a:pt x="12008" y="5874"/>
                  </a:lnTo>
                  <a:cubicBezTo>
                    <a:pt x="11877" y="5874"/>
                    <a:pt x="11772" y="5982"/>
                    <a:pt x="11772" y="6110"/>
                  </a:cubicBezTo>
                  <a:lnTo>
                    <a:pt x="11772" y="8079"/>
                  </a:lnTo>
                  <a:cubicBezTo>
                    <a:pt x="11772" y="8210"/>
                    <a:pt x="11877" y="8314"/>
                    <a:pt x="12008" y="8314"/>
                  </a:cubicBezTo>
                  <a:lnTo>
                    <a:pt x="12277" y="8314"/>
                  </a:lnTo>
                  <a:lnTo>
                    <a:pt x="12277" y="8819"/>
                  </a:lnTo>
                  <a:lnTo>
                    <a:pt x="12028" y="8819"/>
                  </a:lnTo>
                  <a:cubicBezTo>
                    <a:pt x="11971" y="8819"/>
                    <a:pt x="11917" y="8839"/>
                    <a:pt x="11873" y="8876"/>
                  </a:cubicBezTo>
                  <a:lnTo>
                    <a:pt x="10887" y="9718"/>
                  </a:lnTo>
                  <a:cubicBezTo>
                    <a:pt x="10833" y="9762"/>
                    <a:pt x="10803" y="9829"/>
                    <a:pt x="10803" y="9896"/>
                  </a:cubicBezTo>
                  <a:lnTo>
                    <a:pt x="10803" y="11377"/>
                  </a:lnTo>
                  <a:cubicBezTo>
                    <a:pt x="10598" y="11552"/>
                    <a:pt x="10379" y="11714"/>
                    <a:pt x="10150" y="11858"/>
                  </a:cubicBezTo>
                  <a:lnTo>
                    <a:pt x="9780" y="11219"/>
                  </a:lnTo>
                  <a:cubicBezTo>
                    <a:pt x="9729" y="11133"/>
                    <a:pt x="9654" y="11098"/>
                    <a:pt x="9580" y="11098"/>
                  </a:cubicBezTo>
                  <a:cubicBezTo>
                    <a:pt x="9418" y="11098"/>
                    <a:pt x="9260" y="11267"/>
                    <a:pt x="9366" y="11455"/>
                  </a:cubicBezTo>
                  <a:lnTo>
                    <a:pt x="9739" y="12097"/>
                  </a:lnTo>
                  <a:cubicBezTo>
                    <a:pt x="8999" y="12481"/>
                    <a:pt x="8184" y="12700"/>
                    <a:pt x="7353" y="12734"/>
                  </a:cubicBezTo>
                  <a:lnTo>
                    <a:pt x="7353" y="11983"/>
                  </a:lnTo>
                  <a:cubicBezTo>
                    <a:pt x="7353" y="11983"/>
                    <a:pt x="7249" y="11747"/>
                    <a:pt x="7117" y="11747"/>
                  </a:cubicBezTo>
                  <a:cubicBezTo>
                    <a:pt x="7116" y="11747"/>
                    <a:pt x="7114" y="11747"/>
                    <a:pt x="7112" y="11747"/>
                  </a:cubicBezTo>
                  <a:cubicBezTo>
                    <a:pt x="6986" y="11747"/>
                    <a:pt x="6882" y="11854"/>
                    <a:pt x="6889" y="11983"/>
                  </a:cubicBezTo>
                  <a:lnTo>
                    <a:pt x="6889" y="12723"/>
                  </a:lnTo>
                  <a:cubicBezTo>
                    <a:pt x="6057" y="12690"/>
                    <a:pt x="5243" y="12471"/>
                    <a:pt x="4506" y="12084"/>
                  </a:cubicBezTo>
                  <a:lnTo>
                    <a:pt x="4873" y="11444"/>
                  </a:lnTo>
                  <a:cubicBezTo>
                    <a:pt x="4947" y="11330"/>
                    <a:pt x="4910" y="11179"/>
                    <a:pt x="4792" y="11111"/>
                  </a:cubicBezTo>
                  <a:cubicBezTo>
                    <a:pt x="4754" y="11090"/>
                    <a:pt x="4714" y="11080"/>
                    <a:pt x="4674" y="11080"/>
                  </a:cubicBezTo>
                  <a:cubicBezTo>
                    <a:pt x="4588" y="11080"/>
                    <a:pt x="4507" y="11126"/>
                    <a:pt x="4465" y="11209"/>
                  </a:cubicBezTo>
                  <a:lnTo>
                    <a:pt x="4095" y="11845"/>
                  </a:lnTo>
                  <a:cubicBezTo>
                    <a:pt x="3395" y="11401"/>
                    <a:pt x="2799" y="10805"/>
                    <a:pt x="2355" y="10105"/>
                  </a:cubicBezTo>
                  <a:lnTo>
                    <a:pt x="2994" y="9735"/>
                  </a:lnTo>
                  <a:cubicBezTo>
                    <a:pt x="3105" y="9671"/>
                    <a:pt x="3146" y="9526"/>
                    <a:pt x="3079" y="9412"/>
                  </a:cubicBezTo>
                  <a:cubicBezTo>
                    <a:pt x="3036" y="9337"/>
                    <a:pt x="2957" y="9295"/>
                    <a:pt x="2876" y="9295"/>
                  </a:cubicBezTo>
                  <a:cubicBezTo>
                    <a:pt x="2836" y="9295"/>
                    <a:pt x="2796" y="9305"/>
                    <a:pt x="2759" y="9327"/>
                  </a:cubicBezTo>
                  <a:lnTo>
                    <a:pt x="2116" y="9694"/>
                  </a:lnTo>
                  <a:cubicBezTo>
                    <a:pt x="1729" y="8954"/>
                    <a:pt x="1513" y="8139"/>
                    <a:pt x="1480" y="7305"/>
                  </a:cubicBezTo>
                  <a:lnTo>
                    <a:pt x="2217" y="7305"/>
                  </a:lnTo>
                  <a:cubicBezTo>
                    <a:pt x="2223" y="7305"/>
                    <a:pt x="2229" y="7305"/>
                    <a:pt x="2234" y="7305"/>
                  </a:cubicBezTo>
                  <a:cubicBezTo>
                    <a:pt x="2358" y="7305"/>
                    <a:pt x="2459" y="7205"/>
                    <a:pt x="2456" y="7082"/>
                  </a:cubicBezTo>
                  <a:cubicBezTo>
                    <a:pt x="2456" y="6951"/>
                    <a:pt x="2348" y="6843"/>
                    <a:pt x="2217" y="6840"/>
                  </a:cubicBezTo>
                  <a:lnTo>
                    <a:pt x="1480" y="6840"/>
                  </a:lnTo>
                  <a:cubicBezTo>
                    <a:pt x="1513" y="6012"/>
                    <a:pt x="1732" y="5201"/>
                    <a:pt x="2119" y="4467"/>
                  </a:cubicBezTo>
                  <a:lnTo>
                    <a:pt x="2759" y="4834"/>
                  </a:lnTo>
                  <a:cubicBezTo>
                    <a:pt x="2801" y="4857"/>
                    <a:pt x="2847" y="4869"/>
                    <a:pt x="2890" y="4869"/>
                  </a:cubicBezTo>
                  <a:cubicBezTo>
                    <a:pt x="2967" y="4869"/>
                    <a:pt x="3039" y="4832"/>
                    <a:pt x="3082" y="4750"/>
                  </a:cubicBezTo>
                  <a:cubicBezTo>
                    <a:pt x="3143" y="4635"/>
                    <a:pt x="3105" y="4491"/>
                    <a:pt x="2994" y="4427"/>
                  </a:cubicBezTo>
                  <a:lnTo>
                    <a:pt x="2355" y="4057"/>
                  </a:lnTo>
                  <a:cubicBezTo>
                    <a:pt x="2803" y="3357"/>
                    <a:pt x="3395" y="2764"/>
                    <a:pt x="4095" y="2316"/>
                  </a:cubicBezTo>
                  <a:lnTo>
                    <a:pt x="4465" y="2956"/>
                  </a:lnTo>
                  <a:cubicBezTo>
                    <a:pt x="4522" y="3044"/>
                    <a:pt x="4586" y="3080"/>
                    <a:pt x="4656" y="3080"/>
                  </a:cubicBezTo>
                  <a:cubicBezTo>
                    <a:pt x="4698" y="3080"/>
                    <a:pt x="4743" y="3066"/>
                    <a:pt x="4788" y="3043"/>
                  </a:cubicBezTo>
                  <a:cubicBezTo>
                    <a:pt x="4899" y="2976"/>
                    <a:pt x="4940" y="2831"/>
                    <a:pt x="4873" y="2720"/>
                  </a:cubicBezTo>
                  <a:lnTo>
                    <a:pt x="4506" y="2081"/>
                  </a:lnTo>
                  <a:cubicBezTo>
                    <a:pt x="5243" y="1694"/>
                    <a:pt x="6057" y="1475"/>
                    <a:pt x="6889" y="1441"/>
                  </a:cubicBezTo>
                  <a:lnTo>
                    <a:pt x="6889" y="2182"/>
                  </a:lnTo>
                  <a:cubicBezTo>
                    <a:pt x="6882" y="2310"/>
                    <a:pt x="6990" y="2417"/>
                    <a:pt x="7117" y="2417"/>
                  </a:cubicBezTo>
                  <a:cubicBezTo>
                    <a:pt x="7249" y="2417"/>
                    <a:pt x="7353" y="2182"/>
                    <a:pt x="7353" y="2182"/>
                  </a:cubicBezTo>
                  <a:lnTo>
                    <a:pt x="7353" y="1441"/>
                  </a:lnTo>
                  <a:cubicBezTo>
                    <a:pt x="8184" y="1478"/>
                    <a:pt x="8999" y="1694"/>
                    <a:pt x="9736" y="2078"/>
                  </a:cubicBezTo>
                  <a:lnTo>
                    <a:pt x="9366" y="2717"/>
                  </a:lnTo>
                  <a:cubicBezTo>
                    <a:pt x="9302" y="2831"/>
                    <a:pt x="9339" y="2976"/>
                    <a:pt x="9453" y="3040"/>
                  </a:cubicBezTo>
                  <a:cubicBezTo>
                    <a:pt x="9495" y="3063"/>
                    <a:pt x="9536" y="3074"/>
                    <a:pt x="9575" y="3074"/>
                  </a:cubicBezTo>
                  <a:cubicBezTo>
                    <a:pt x="9656" y="3074"/>
                    <a:pt x="9728" y="3029"/>
                    <a:pt x="9780" y="2956"/>
                  </a:cubicBezTo>
                  <a:lnTo>
                    <a:pt x="10150" y="2316"/>
                  </a:lnTo>
                  <a:cubicBezTo>
                    <a:pt x="10359" y="2448"/>
                    <a:pt x="10561" y="2596"/>
                    <a:pt x="10752" y="2754"/>
                  </a:cubicBezTo>
                  <a:cubicBezTo>
                    <a:pt x="10797" y="2792"/>
                    <a:pt x="10851" y="2810"/>
                    <a:pt x="10905" y="2810"/>
                  </a:cubicBezTo>
                  <a:cubicBezTo>
                    <a:pt x="10988" y="2810"/>
                    <a:pt x="11070" y="2767"/>
                    <a:pt x="11113" y="2687"/>
                  </a:cubicBezTo>
                  <a:cubicBezTo>
                    <a:pt x="11166" y="2586"/>
                    <a:pt x="11140" y="2461"/>
                    <a:pt x="11052" y="2387"/>
                  </a:cubicBezTo>
                  <a:cubicBezTo>
                    <a:pt x="9945" y="1468"/>
                    <a:pt x="8555" y="963"/>
                    <a:pt x="7114" y="963"/>
                  </a:cubicBezTo>
                  <a:cubicBezTo>
                    <a:pt x="3775" y="963"/>
                    <a:pt x="978" y="3754"/>
                    <a:pt x="978" y="7082"/>
                  </a:cubicBezTo>
                  <a:cubicBezTo>
                    <a:pt x="978" y="8153"/>
                    <a:pt x="1261" y="9206"/>
                    <a:pt x="1796" y="10132"/>
                  </a:cubicBezTo>
                  <a:cubicBezTo>
                    <a:pt x="2847" y="12120"/>
                    <a:pt x="4979" y="13163"/>
                    <a:pt x="7118" y="13163"/>
                  </a:cubicBezTo>
                  <a:cubicBezTo>
                    <a:pt x="8426" y="13163"/>
                    <a:pt x="9736" y="12773"/>
                    <a:pt x="10803" y="11973"/>
                  </a:cubicBezTo>
                  <a:lnTo>
                    <a:pt x="10803" y="12592"/>
                  </a:lnTo>
                  <a:cubicBezTo>
                    <a:pt x="9717" y="13319"/>
                    <a:pt x="8438" y="13706"/>
                    <a:pt x="7134" y="13706"/>
                  </a:cubicBezTo>
                  <a:cubicBezTo>
                    <a:pt x="7129" y="13706"/>
                    <a:pt x="7123" y="13706"/>
                    <a:pt x="7117" y="13706"/>
                  </a:cubicBezTo>
                  <a:cubicBezTo>
                    <a:pt x="3614" y="13706"/>
                    <a:pt x="702" y="10980"/>
                    <a:pt x="484" y="7500"/>
                  </a:cubicBezTo>
                  <a:cubicBezTo>
                    <a:pt x="474" y="7355"/>
                    <a:pt x="362" y="7286"/>
                    <a:pt x="249" y="7286"/>
                  </a:cubicBezTo>
                  <a:cubicBezTo>
                    <a:pt x="125" y="7286"/>
                    <a:pt x="0" y="7370"/>
                    <a:pt x="9" y="7530"/>
                  </a:cubicBezTo>
                  <a:cubicBezTo>
                    <a:pt x="245" y="11259"/>
                    <a:pt x="3365" y="14181"/>
                    <a:pt x="7117" y="14181"/>
                  </a:cubicBezTo>
                  <a:cubicBezTo>
                    <a:pt x="7124" y="14181"/>
                    <a:pt x="7130" y="14181"/>
                    <a:pt x="7136" y="14181"/>
                  </a:cubicBezTo>
                  <a:cubicBezTo>
                    <a:pt x="8429" y="14181"/>
                    <a:pt x="9697" y="13824"/>
                    <a:pt x="10803" y="13154"/>
                  </a:cubicBezTo>
                  <a:lnTo>
                    <a:pt x="10803" y="14958"/>
                  </a:lnTo>
                  <a:cubicBezTo>
                    <a:pt x="10803" y="15611"/>
                    <a:pt x="11331" y="16140"/>
                    <a:pt x="11988" y="16140"/>
                  </a:cubicBezTo>
                  <a:lnTo>
                    <a:pt x="15943" y="16140"/>
                  </a:lnTo>
                  <a:cubicBezTo>
                    <a:pt x="16077" y="16140"/>
                    <a:pt x="16188" y="16029"/>
                    <a:pt x="16188" y="15894"/>
                  </a:cubicBezTo>
                  <a:lnTo>
                    <a:pt x="16188" y="12902"/>
                  </a:lnTo>
                  <a:cubicBezTo>
                    <a:pt x="16188" y="12888"/>
                    <a:pt x="16181" y="12875"/>
                    <a:pt x="16171" y="12868"/>
                  </a:cubicBezTo>
                  <a:cubicBezTo>
                    <a:pt x="16100" y="12792"/>
                    <a:pt x="16023" y="12760"/>
                    <a:pt x="15953" y="12760"/>
                  </a:cubicBezTo>
                  <a:cubicBezTo>
                    <a:pt x="15826" y="12760"/>
                    <a:pt x="15724" y="12866"/>
                    <a:pt x="15724" y="12996"/>
                  </a:cubicBezTo>
                  <a:lnTo>
                    <a:pt x="15724" y="14968"/>
                  </a:lnTo>
                  <a:cubicBezTo>
                    <a:pt x="15724" y="15359"/>
                    <a:pt x="15407" y="15679"/>
                    <a:pt x="15014" y="15679"/>
                  </a:cubicBezTo>
                  <a:lnTo>
                    <a:pt x="11974" y="15679"/>
                  </a:lnTo>
                  <a:cubicBezTo>
                    <a:pt x="11584" y="15679"/>
                    <a:pt x="11264" y="15359"/>
                    <a:pt x="11264" y="14968"/>
                  </a:cubicBezTo>
                  <a:lnTo>
                    <a:pt x="11264" y="12720"/>
                  </a:lnTo>
                  <a:lnTo>
                    <a:pt x="11264" y="9997"/>
                  </a:lnTo>
                  <a:lnTo>
                    <a:pt x="12102" y="9284"/>
                  </a:lnTo>
                  <a:lnTo>
                    <a:pt x="14909" y="9284"/>
                  </a:lnTo>
                  <a:lnTo>
                    <a:pt x="15724" y="9997"/>
                  </a:lnTo>
                  <a:lnTo>
                    <a:pt x="15724" y="11966"/>
                  </a:lnTo>
                  <a:cubicBezTo>
                    <a:pt x="15724" y="12097"/>
                    <a:pt x="15825" y="12202"/>
                    <a:pt x="15956" y="12205"/>
                  </a:cubicBezTo>
                  <a:lnTo>
                    <a:pt x="15956" y="12202"/>
                  </a:lnTo>
                  <a:cubicBezTo>
                    <a:pt x="16087" y="12202"/>
                    <a:pt x="16188" y="12094"/>
                    <a:pt x="16188" y="11966"/>
                  </a:cubicBezTo>
                  <a:lnTo>
                    <a:pt x="16188" y="9903"/>
                  </a:lnTo>
                  <a:cubicBezTo>
                    <a:pt x="16188" y="9832"/>
                    <a:pt x="16158" y="9765"/>
                    <a:pt x="16104" y="9721"/>
                  </a:cubicBezTo>
                  <a:lnTo>
                    <a:pt x="15125" y="8876"/>
                  </a:lnTo>
                  <a:cubicBezTo>
                    <a:pt x="15081" y="8839"/>
                    <a:pt x="15027" y="8819"/>
                    <a:pt x="14970" y="8819"/>
                  </a:cubicBezTo>
                  <a:lnTo>
                    <a:pt x="14714" y="8819"/>
                  </a:lnTo>
                  <a:lnTo>
                    <a:pt x="14714" y="8314"/>
                  </a:lnTo>
                  <a:lnTo>
                    <a:pt x="14940" y="8314"/>
                  </a:lnTo>
                  <a:cubicBezTo>
                    <a:pt x="15071" y="8314"/>
                    <a:pt x="15178" y="8207"/>
                    <a:pt x="15178" y="8079"/>
                  </a:cubicBezTo>
                  <a:lnTo>
                    <a:pt x="15178" y="6110"/>
                  </a:lnTo>
                  <a:cubicBezTo>
                    <a:pt x="15178" y="5978"/>
                    <a:pt x="15071" y="5874"/>
                    <a:pt x="14940" y="5874"/>
                  </a:cubicBezTo>
                  <a:lnTo>
                    <a:pt x="14095" y="5874"/>
                  </a:lnTo>
                  <a:cubicBezTo>
                    <a:pt x="13507" y="2470"/>
                    <a:pt x="10556" y="1"/>
                    <a:pt x="71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1"/>
            <p:cNvSpPr/>
            <p:nvPr/>
          </p:nvSpPr>
          <p:spPr>
            <a:xfrm>
              <a:off x="2338307" y="3796143"/>
              <a:ext cx="75559" cy="119448"/>
            </a:xfrm>
            <a:custGeom>
              <a:rect b="b" l="l" r="r" t="t"/>
              <a:pathLst>
                <a:path extrusionOk="0" h="5386" w="3407">
                  <a:moveTo>
                    <a:pt x="2945" y="465"/>
                  </a:moveTo>
                  <a:lnTo>
                    <a:pt x="2945" y="969"/>
                  </a:lnTo>
                  <a:lnTo>
                    <a:pt x="461" y="969"/>
                  </a:lnTo>
                  <a:lnTo>
                    <a:pt x="461" y="465"/>
                  </a:lnTo>
                  <a:close/>
                  <a:moveTo>
                    <a:pt x="2945" y="1431"/>
                  </a:moveTo>
                  <a:lnTo>
                    <a:pt x="2945" y="3914"/>
                  </a:lnTo>
                  <a:lnTo>
                    <a:pt x="461" y="3914"/>
                  </a:lnTo>
                  <a:lnTo>
                    <a:pt x="461" y="1431"/>
                  </a:lnTo>
                  <a:close/>
                  <a:moveTo>
                    <a:pt x="2945" y="4376"/>
                  </a:moveTo>
                  <a:lnTo>
                    <a:pt x="2945" y="4880"/>
                  </a:lnTo>
                  <a:lnTo>
                    <a:pt x="461" y="4880"/>
                  </a:lnTo>
                  <a:lnTo>
                    <a:pt x="461" y="4376"/>
                  </a:lnTo>
                  <a:close/>
                  <a:moveTo>
                    <a:pt x="236" y="0"/>
                  </a:moveTo>
                  <a:cubicBezTo>
                    <a:pt x="105" y="0"/>
                    <a:pt x="0" y="108"/>
                    <a:pt x="0" y="239"/>
                  </a:cubicBezTo>
                  <a:lnTo>
                    <a:pt x="0" y="5150"/>
                  </a:lnTo>
                  <a:cubicBezTo>
                    <a:pt x="0" y="5281"/>
                    <a:pt x="105" y="5385"/>
                    <a:pt x="236" y="5385"/>
                  </a:cubicBezTo>
                  <a:lnTo>
                    <a:pt x="3171" y="5385"/>
                  </a:lnTo>
                  <a:cubicBezTo>
                    <a:pt x="3302" y="5385"/>
                    <a:pt x="3406" y="5281"/>
                    <a:pt x="3406" y="5150"/>
                  </a:cubicBezTo>
                  <a:lnTo>
                    <a:pt x="3406" y="239"/>
                  </a:lnTo>
                  <a:cubicBezTo>
                    <a:pt x="3406" y="108"/>
                    <a:pt x="3302" y="0"/>
                    <a:pt x="31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1"/>
            <p:cNvSpPr/>
            <p:nvPr/>
          </p:nvSpPr>
          <p:spPr>
            <a:xfrm>
              <a:off x="2360019" y="3839633"/>
              <a:ext cx="32046" cy="31559"/>
            </a:xfrm>
            <a:custGeom>
              <a:rect b="b" l="l" r="r" t="t"/>
              <a:pathLst>
                <a:path extrusionOk="0" h="1423" w="1445">
                  <a:moveTo>
                    <a:pt x="722" y="0"/>
                  </a:moveTo>
                  <a:cubicBezTo>
                    <a:pt x="597" y="0"/>
                    <a:pt x="492" y="103"/>
                    <a:pt x="492" y="234"/>
                  </a:cubicBezTo>
                  <a:lnTo>
                    <a:pt x="492" y="479"/>
                  </a:lnTo>
                  <a:lnTo>
                    <a:pt x="257" y="479"/>
                  </a:lnTo>
                  <a:cubicBezTo>
                    <a:pt x="135" y="479"/>
                    <a:pt x="28" y="570"/>
                    <a:pt x="14" y="691"/>
                  </a:cubicBezTo>
                  <a:cubicBezTo>
                    <a:pt x="1" y="826"/>
                    <a:pt x="108" y="944"/>
                    <a:pt x="243" y="944"/>
                  </a:cubicBezTo>
                  <a:lnTo>
                    <a:pt x="492" y="944"/>
                  </a:lnTo>
                  <a:lnTo>
                    <a:pt x="492" y="1179"/>
                  </a:lnTo>
                  <a:cubicBezTo>
                    <a:pt x="489" y="1301"/>
                    <a:pt x="580" y="1408"/>
                    <a:pt x="704" y="1422"/>
                  </a:cubicBezTo>
                  <a:cubicBezTo>
                    <a:pt x="712" y="1422"/>
                    <a:pt x="719" y="1423"/>
                    <a:pt x="727" y="1423"/>
                  </a:cubicBezTo>
                  <a:cubicBezTo>
                    <a:pt x="852" y="1423"/>
                    <a:pt x="957" y="1320"/>
                    <a:pt x="957" y="1189"/>
                  </a:cubicBezTo>
                  <a:lnTo>
                    <a:pt x="957" y="944"/>
                  </a:lnTo>
                  <a:lnTo>
                    <a:pt x="1192" y="944"/>
                  </a:lnTo>
                  <a:cubicBezTo>
                    <a:pt x="1194" y="944"/>
                    <a:pt x="1196" y="944"/>
                    <a:pt x="1199" y="944"/>
                  </a:cubicBezTo>
                  <a:cubicBezTo>
                    <a:pt x="1317" y="944"/>
                    <a:pt x="1418" y="851"/>
                    <a:pt x="1435" y="732"/>
                  </a:cubicBezTo>
                  <a:cubicBezTo>
                    <a:pt x="1445" y="597"/>
                    <a:pt x="1340" y="479"/>
                    <a:pt x="1202" y="479"/>
                  </a:cubicBezTo>
                  <a:lnTo>
                    <a:pt x="957" y="479"/>
                  </a:lnTo>
                  <a:lnTo>
                    <a:pt x="957" y="244"/>
                  </a:lnTo>
                  <a:cubicBezTo>
                    <a:pt x="957" y="123"/>
                    <a:pt x="866" y="18"/>
                    <a:pt x="745" y="1"/>
                  </a:cubicBezTo>
                  <a:cubicBezTo>
                    <a:pt x="737" y="1"/>
                    <a:pt x="729" y="0"/>
                    <a:pt x="7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3" name="Google Shape;2663;p51"/>
          <p:cNvGrpSpPr/>
          <p:nvPr/>
        </p:nvGrpSpPr>
        <p:grpSpPr>
          <a:xfrm>
            <a:off x="1709525" y="1599597"/>
            <a:ext cx="173650" cy="357878"/>
            <a:chOff x="2170268" y="4249518"/>
            <a:chExt cx="173650" cy="357878"/>
          </a:xfrm>
        </p:grpSpPr>
        <p:sp>
          <p:nvSpPr>
            <p:cNvPr id="2664" name="Google Shape;2664;p51"/>
            <p:cNvSpPr/>
            <p:nvPr/>
          </p:nvSpPr>
          <p:spPr>
            <a:xfrm>
              <a:off x="2191780" y="4477702"/>
              <a:ext cx="75625" cy="75647"/>
            </a:xfrm>
            <a:custGeom>
              <a:rect b="b" l="l" r="r" t="t"/>
              <a:pathLst>
                <a:path extrusionOk="0" h="3411" w="3410">
                  <a:moveTo>
                    <a:pt x="2945" y="465"/>
                  </a:moveTo>
                  <a:lnTo>
                    <a:pt x="2945" y="2946"/>
                  </a:lnTo>
                  <a:lnTo>
                    <a:pt x="465" y="2946"/>
                  </a:lnTo>
                  <a:lnTo>
                    <a:pt x="465" y="465"/>
                  </a:lnTo>
                  <a:close/>
                  <a:moveTo>
                    <a:pt x="236" y="1"/>
                  </a:moveTo>
                  <a:cubicBezTo>
                    <a:pt x="108" y="1"/>
                    <a:pt x="0" y="105"/>
                    <a:pt x="0" y="236"/>
                  </a:cubicBezTo>
                  <a:lnTo>
                    <a:pt x="0" y="3171"/>
                  </a:lnTo>
                  <a:cubicBezTo>
                    <a:pt x="0" y="3303"/>
                    <a:pt x="108" y="3410"/>
                    <a:pt x="236" y="3410"/>
                  </a:cubicBezTo>
                  <a:lnTo>
                    <a:pt x="3171" y="3410"/>
                  </a:lnTo>
                  <a:cubicBezTo>
                    <a:pt x="3302" y="3410"/>
                    <a:pt x="3410" y="3303"/>
                    <a:pt x="3410" y="3171"/>
                  </a:cubicBezTo>
                  <a:lnTo>
                    <a:pt x="3410" y="236"/>
                  </a:lnTo>
                  <a:cubicBezTo>
                    <a:pt x="3410" y="105"/>
                    <a:pt x="3302" y="1"/>
                    <a:pt x="31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1"/>
            <p:cNvSpPr/>
            <p:nvPr/>
          </p:nvSpPr>
          <p:spPr>
            <a:xfrm>
              <a:off x="2211851" y="4497994"/>
              <a:ext cx="35484" cy="34996"/>
            </a:xfrm>
            <a:custGeom>
              <a:rect b="b" l="l" r="r" t="t"/>
              <a:pathLst>
                <a:path extrusionOk="0" h="1578" w="1600">
                  <a:moveTo>
                    <a:pt x="804" y="1"/>
                  </a:moveTo>
                  <a:cubicBezTo>
                    <a:pt x="674" y="1"/>
                    <a:pt x="570" y="102"/>
                    <a:pt x="570" y="234"/>
                  </a:cubicBezTo>
                  <a:lnTo>
                    <a:pt x="570" y="560"/>
                  </a:lnTo>
                  <a:lnTo>
                    <a:pt x="253" y="560"/>
                  </a:lnTo>
                  <a:cubicBezTo>
                    <a:pt x="251" y="560"/>
                    <a:pt x="249" y="560"/>
                    <a:pt x="247" y="560"/>
                  </a:cubicBezTo>
                  <a:cubicBezTo>
                    <a:pt x="128" y="560"/>
                    <a:pt x="27" y="650"/>
                    <a:pt x="11" y="769"/>
                  </a:cubicBezTo>
                  <a:cubicBezTo>
                    <a:pt x="1" y="903"/>
                    <a:pt x="105" y="1021"/>
                    <a:pt x="243" y="1021"/>
                  </a:cubicBezTo>
                  <a:lnTo>
                    <a:pt x="570" y="1021"/>
                  </a:lnTo>
                  <a:lnTo>
                    <a:pt x="570" y="1334"/>
                  </a:lnTo>
                  <a:cubicBezTo>
                    <a:pt x="566" y="1459"/>
                    <a:pt x="657" y="1563"/>
                    <a:pt x="778" y="1577"/>
                  </a:cubicBezTo>
                  <a:cubicBezTo>
                    <a:pt x="786" y="1577"/>
                    <a:pt x="793" y="1578"/>
                    <a:pt x="801" y="1578"/>
                  </a:cubicBezTo>
                  <a:cubicBezTo>
                    <a:pt x="926" y="1578"/>
                    <a:pt x="1031" y="1475"/>
                    <a:pt x="1031" y="1348"/>
                  </a:cubicBezTo>
                  <a:lnTo>
                    <a:pt x="1031" y="1021"/>
                  </a:lnTo>
                  <a:lnTo>
                    <a:pt x="1344" y="1021"/>
                  </a:lnTo>
                  <a:cubicBezTo>
                    <a:pt x="1346" y="1021"/>
                    <a:pt x="1348" y="1021"/>
                    <a:pt x="1350" y="1021"/>
                  </a:cubicBezTo>
                  <a:cubicBezTo>
                    <a:pt x="1472" y="1021"/>
                    <a:pt x="1573" y="931"/>
                    <a:pt x="1586" y="812"/>
                  </a:cubicBezTo>
                  <a:cubicBezTo>
                    <a:pt x="1599" y="676"/>
                    <a:pt x="1495" y="560"/>
                    <a:pt x="1363" y="560"/>
                  </a:cubicBezTo>
                  <a:cubicBezTo>
                    <a:pt x="1361" y="560"/>
                    <a:pt x="1359" y="560"/>
                    <a:pt x="1357" y="560"/>
                  </a:cubicBezTo>
                  <a:lnTo>
                    <a:pt x="1031" y="560"/>
                  </a:lnTo>
                  <a:lnTo>
                    <a:pt x="1031" y="244"/>
                  </a:lnTo>
                  <a:cubicBezTo>
                    <a:pt x="1034" y="123"/>
                    <a:pt x="943" y="18"/>
                    <a:pt x="822" y="1"/>
                  </a:cubicBezTo>
                  <a:cubicBezTo>
                    <a:pt x="816" y="1"/>
                    <a:pt x="810"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1"/>
            <p:cNvSpPr/>
            <p:nvPr/>
          </p:nvSpPr>
          <p:spPr>
            <a:xfrm>
              <a:off x="2170268" y="4249518"/>
              <a:ext cx="173650" cy="357878"/>
            </a:xfrm>
            <a:custGeom>
              <a:rect b="b" l="l" r="r" t="t"/>
              <a:pathLst>
                <a:path extrusionOk="0" h="16137" w="7830">
                  <a:moveTo>
                    <a:pt x="4127" y="6167"/>
                  </a:moveTo>
                  <a:lnTo>
                    <a:pt x="4127" y="6840"/>
                  </a:lnTo>
                  <a:lnTo>
                    <a:pt x="1267" y="6840"/>
                  </a:lnTo>
                  <a:lnTo>
                    <a:pt x="1267" y="6167"/>
                  </a:lnTo>
                  <a:close/>
                  <a:moveTo>
                    <a:pt x="3579" y="7304"/>
                  </a:moveTo>
                  <a:lnTo>
                    <a:pt x="3579" y="7809"/>
                  </a:lnTo>
                  <a:lnTo>
                    <a:pt x="1812" y="7809"/>
                  </a:lnTo>
                  <a:lnTo>
                    <a:pt x="1812" y="7304"/>
                  </a:lnTo>
                  <a:close/>
                  <a:moveTo>
                    <a:pt x="7365" y="10249"/>
                  </a:moveTo>
                  <a:lnTo>
                    <a:pt x="7365" y="10754"/>
                  </a:lnTo>
                  <a:lnTo>
                    <a:pt x="5390" y="10754"/>
                  </a:lnTo>
                  <a:lnTo>
                    <a:pt x="5390" y="10249"/>
                  </a:lnTo>
                  <a:close/>
                  <a:moveTo>
                    <a:pt x="2670" y="1"/>
                  </a:moveTo>
                  <a:cubicBezTo>
                    <a:pt x="2310" y="1"/>
                    <a:pt x="2014" y="279"/>
                    <a:pt x="1990" y="637"/>
                  </a:cubicBezTo>
                  <a:lnTo>
                    <a:pt x="1637" y="5706"/>
                  </a:lnTo>
                  <a:lnTo>
                    <a:pt x="997" y="5706"/>
                  </a:lnTo>
                  <a:cubicBezTo>
                    <a:pt x="866" y="5706"/>
                    <a:pt x="762" y="5810"/>
                    <a:pt x="762" y="5941"/>
                  </a:cubicBezTo>
                  <a:lnTo>
                    <a:pt x="762" y="7065"/>
                  </a:lnTo>
                  <a:cubicBezTo>
                    <a:pt x="762" y="7197"/>
                    <a:pt x="866" y="7304"/>
                    <a:pt x="997" y="7304"/>
                  </a:cubicBezTo>
                  <a:lnTo>
                    <a:pt x="1351" y="7304"/>
                  </a:lnTo>
                  <a:lnTo>
                    <a:pt x="1351" y="7813"/>
                  </a:lnTo>
                  <a:cubicBezTo>
                    <a:pt x="593" y="7863"/>
                    <a:pt x="8" y="8489"/>
                    <a:pt x="4" y="9250"/>
                  </a:cubicBezTo>
                  <a:lnTo>
                    <a:pt x="4" y="9987"/>
                  </a:lnTo>
                  <a:cubicBezTo>
                    <a:pt x="1" y="10108"/>
                    <a:pt x="92" y="10212"/>
                    <a:pt x="213" y="10229"/>
                  </a:cubicBezTo>
                  <a:cubicBezTo>
                    <a:pt x="219" y="10230"/>
                    <a:pt x="225" y="10230"/>
                    <a:pt x="231" y="10230"/>
                  </a:cubicBezTo>
                  <a:cubicBezTo>
                    <a:pt x="358" y="10230"/>
                    <a:pt x="465" y="10126"/>
                    <a:pt x="465" y="9997"/>
                  </a:cubicBezTo>
                  <a:lnTo>
                    <a:pt x="465" y="9283"/>
                  </a:lnTo>
                  <a:cubicBezTo>
                    <a:pt x="465" y="8748"/>
                    <a:pt x="900" y="8314"/>
                    <a:pt x="1435" y="8314"/>
                  </a:cubicBezTo>
                  <a:lnTo>
                    <a:pt x="3915" y="8314"/>
                  </a:lnTo>
                  <a:cubicBezTo>
                    <a:pt x="4451" y="8314"/>
                    <a:pt x="4885" y="8748"/>
                    <a:pt x="4885" y="9283"/>
                  </a:cubicBezTo>
                  <a:lnTo>
                    <a:pt x="4885" y="15678"/>
                  </a:lnTo>
                  <a:lnTo>
                    <a:pt x="465" y="15678"/>
                  </a:lnTo>
                  <a:lnTo>
                    <a:pt x="465" y="11151"/>
                  </a:lnTo>
                  <a:cubicBezTo>
                    <a:pt x="469" y="11030"/>
                    <a:pt x="378" y="10923"/>
                    <a:pt x="257" y="10909"/>
                  </a:cubicBezTo>
                  <a:cubicBezTo>
                    <a:pt x="249" y="10908"/>
                    <a:pt x="241" y="10908"/>
                    <a:pt x="234" y="10908"/>
                  </a:cubicBezTo>
                  <a:cubicBezTo>
                    <a:pt x="106" y="10908"/>
                    <a:pt x="4" y="11011"/>
                    <a:pt x="4" y="11138"/>
                  </a:cubicBezTo>
                  <a:lnTo>
                    <a:pt x="4" y="15904"/>
                  </a:lnTo>
                  <a:cubicBezTo>
                    <a:pt x="4" y="16030"/>
                    <a:pt x="106" y="16136"/>
                    <a:pt x="231" y="16136"/>
                  </a:cubicBezTo>
                  <a:cubicBezTo>
                    <a:pt x="233" y="16136"/>
                    <a:pt x="235" y="16136"/>
                    <a:pt x="237" y="16136"/>
                  </a:cubicBezTo>
                  <a:lnTo>
                    <a:pt x="7173" y="16136"/>
                  </a:lnTo>
                  <a:cubicBezTo>
                    <a:pt x="7301" y="16136"/>
                    <a:pt x="7409" y="16032"/>
                    <a:pt x="7409" y="15904"/>
                  </a:cubicBezTo>
                  <a:lnTo>
                    <a:pt x="7409" y="13972"/>
                  </a:lnTo>
                  <a:cubicBezTo>
                    <a:pt x="7409" y="13861"/>
                    <a:pt x="7332" y="13760"/>
                    <a:pt x="7224" y="13733"/>
                  </a:cubicBezTo>
                  <a:cubicBezTo>
                    <a:pt x="7209" y="13730"/>
                    <a:pt x="7195" y="13729"/>
                    <a:pt x="7180" y="13729"/>
                  </a:cubicBezTo>
                  <a:cubicBezTo>
                    <a:pt x="7053" y="13729"/>
                    <a:pt x="6945" y="13832"/>
                    <a:pt x="6945" y="13965"/>
                  </a:cubicBezTo>
                  <a:lnTo>
                    <a:pt x="6945" y="15675"/>
                  </a:lnTo>
                  <a:lnTo>
                    <a:pt x="5390" y="15675"/>
                  </a:lnTo>
                  <a:lnTo>
                    <a:pt x="5390" y="11259"/>
                  </a:lnTo>
                  <a:lnTo>
                    <a:pt x="6945" y="11259"/>
                  </a:lnTo>
                  <a:lnTo>
                    <a:pt x="6945" y="12949"/>
                  </a:lnTo>
                  <a:cubicBezTo>
                    <a:pt x="6941" y="13070"/>
                    <a:pt x="7032" y="13178"/>
                    <a:pt x="7157" y="13191"/>
                  </a:cubicBezTo>
                  <a:cubicBezTo>
                    <a:pt x="7162" y="13192"/>
                    <a:pt x="7168" y="13192"/>
                    <a:pt x="7174" y="13192"/>
                  </a:cubicBezTo>
                  <a:cubicBezTo>
                    <a:pt x="7301" y="13192"/>
                    <a:pt x="7409" y="13088"/>
                    <a:pt x="7409" y="12956"/>
                  </a:cubicBezTo>
                  <a:lnTo>
                    <a:pt x="7409" y="11259"/>
                  </a:lnTo>
                  <a:lnTo>
                    <a:pt x="7591" y="11259"/>
                  </a:lnTo>
                  <a:cubicBezTo>
                    <a:pt x="7722" y="11259"/>
                    <a:pt x="7830" y="11151"/>
                    <a:pt x="7830" y="11020"/>
                  </a:cubicBezTo>
                  <a:lnTo>
                    <a:pt x="7830" y="10024"/>
                  </a:lnTo>
                  <a:cubicBezTo>
                    <a:pt x="7826" y="9893"/>
                    <a:pt x="7719" y="9785"/>
                    <a:pt x="7584" y="9785"/>
                  </a:cubicBezTo>
                  <a:lnTo>
                    <a:pt x="5390" y="9785"/>
                  </a:lnTo>
                  <a:lnTo>
                    <a:pt x="5390" y="9260"/>
                  </a:lnTo>
                  <a:cubicBezTo>
                    <a:pt x="5386" y="8499"/>
                    <a:pt x="4801" y="7870"/>
                    <a:pt x="4043" y="7813"/>
                  </a:cubicBezTo>
                  <a:lnTo>
                    <a:pt x="4043" y="7304"/>
                  </a:lnTo>
                  <a:lnTo>
                    <a:pt x="4353" y="7304"/>
                  </a:lnTo>
                  <a:cubicBezTo>
                    <a:pt x="4481" y="7304"/>
                    <a:pt x="4589" y="7197"/>
                    <a:pt x="4589" y="7065"/>
                  </a:cubicBezTo>
                  <a:lnTo>
                    <a:pt x="4589" y="5941"/>
                  </a:lnTo>
                  <a:cubicBezTo>
                    <a:pt x="4589" y="5812"/>
                    <a:pt x="4484" y="5706"/>
                    <a:pt x="4359" y="5706"/>
                  </a:cubicBezTo>
                  <a:cubicBezTo>
                    <a:pt x="4357" y="5706"/>
                    <a:pt x="4355" y="5706"/>
                    <a:pt x="4353" y="5706"/>
                  </a:cubicBezTo>
                  <a:lnTo>
                    <a:pt x="3713" y="5706"/>
                  </a:lnTo>
                  <a:lnTo>
                    <a:pt x="3559" y="3481"/>
                  </a:lnTo>
                  <a:cubicBezTo>
                    <a:pt x="3544" y="3336"/>
                    <a:pt x="3435" y="3266"/>
                    <a:pt x="3324" y="3266"/>
                  </a:cubicBezTo>
                  <a:cubicBezTo>
                    <a:pt x="3202" y="3266"/>
                    <a:pt x="3079" y="3352"/>
                    <a:pt x="3084" y="3515"/>
                  </a:cubicBezTo>
                  <a:lnTo>
                    <a:pt x="3235" y="5702"/>
                  </a:lnTo>
                  <a:lnTo>
                    <a:pt x="2115" y="5702"/>
                  </a:lnTo>
                  <a:lnTo>
                    <a:pt x="2465" y="667"/>
                  </a:lnTo>
                  <a:cubicBezTo>
                    <a:pt x="2465" y="526"/>
                    <a:pt x="2571" y="455"/>
                    <a:pt x="2677" y="455"/>
                  </a:cubicBezTo>
                  <a:cubicBezTo>
                    <a:pt x="2783" y="455"/>
                    <a:pt x="2889" y="526"/>
                    <a:pt x="2889" y="667"/>
                  </a:cubicBezTo>
                  <a:lnTo>
                    <a:pt x="3013" y="2488"/>
                  </a:lnTo>
                  <a:cubicBezTo>
                    <a:pt x="3026" y="2612"/>
                    <a:pt x="3131" y="2704"/>
                    <a:pt x="3253" y="2704"/>
                  </a:cubicBezTo>
                  <a:cubicBezTo>
                    <a:pt x="3257" y="2704"/>
                    <a:pt x="3261" y="2704"/>
                    <a:pt x="3266" y="2703"/>
                  </a:cubicBezTo>
                  <a:cubicBezTo>
                    <a:pt x="3394" y="2693"/>
                    <a:pt x="3495" y="2586"/>
                    <a:pt x="3488" y="2454"/>
                  </a:cubicBezTo>
                  <a:lnTo>
                    <a:pt x="3360" y="633"/>
                  </a:lnTo>
                  <a:cubicBezTo>
                    <a:pt x="3303" y="243"/>
                    <a:pt x="3074" y="34"/>
                    <a:pt x="2677" y="1"/>
                  </a:cubicBezTo>
                  <a:cubicBezTo>
                    <a:pt x="2675" y="1"/>
                    <a:pt x="2672" y="1"/>
                    <a:pt x="26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7" name="Google Shape;2667;p51"/>
          <p:cNvGrpSpPr/>
          <p:nvPr/>
        </p:nvGrpSpPr>
        <p:grpSpPr>
          <a:xfrm>
            <a:off x="4439944" y="1599375"/>
            <a:ext cx="264112" cy="358322"/>
            <a:chOff x="2797292" y="4249296"/>
            <a:chExt cx="264112" cy="358322"/>
          </a:xfrm>
        </p:grpSpPr>
        <p:sp>
          <p:nvSpPr>
            <p:cNvPr id="2668" name="Google Shape;2668;p51"/>
            <p:cNvSpPr/>
            <p:nvPr/>
          </p:nvSpPr>
          <p:spPr>
            <a:xfrm>
              <a:off x="2869924" y="4445278"/>
              <a:ext cx="82500" cy="75049"/>
            </a:xfrm>
            <a:custGeom>
              <a:rect b="b" l="l" r="r" t="t"/>
              <a:pathLst>
                <a:path extrusionOk="0" h="3384" w="3720">
                  <a:moveTo>
                    <a:pt x="1862" y="465"/>
                  </a:moveTo>
                  <a:cubicBezTo>
                    <a:pt x="2100" y="465"/>
                    <a:pt x="2339" y="534"/>
                    <a:pt x="2548" y="675"/>
                  </a:cubicBezTo>
                  <a:lnTo>
                    <a:pt x="842" y="2378"/>
                  </a:lnTo>
                  <a:cubicBezTo>
                    <a:pt x="512" y="1890"/>
                    <a:pt x="576" y="1237"/>
                    <a:pt x="993" y="823"/>
                  </a:cubicBezTo>
                  <a:lnTo>
                    <a:pt x="993" y="827"/>
                  </a:lnTo>
                  <a:cubicBezTo>
                    <a:pt x="1230" y="588"/>
                    <a:pt x="1545" y="465"/>
                    <a:pt x="1862" y="465"/>
                  </a:cubicBezTo>
                  <a:close/>
                  <a:moveTo>
                    <a:pt x="2881" y="1008"/>
                  </a:moveTo>
                  <a:lnTo>
                    <a:pt x="2881" y="1008"/>
                  </a:lnTo>
                  <a:cubicBezTo>
                    <a:pt x="3208" y="1497"/>
                    <a:pt x="3144" y="2149"/>
                    <a:pt x="2730" y="2567"/>
                  </a:cubicBezTo>
                  <a:lnTo>
                    <a:pt x="2730" y="2563"/>
                  </a:lnTo>
                  <a:cubicBezTo>
                    <a:pt x="2491" y="2802"/>
                    <a:pt x="2177" y="2925"/>
                    <a:pt x="1860" y="2925"/>
                  </a:cubicBezTo>
                  <a:cubicBezTo>
                    <a:pt x="1623" y="2925"/>
                    <a:pt x="1384" y="2856"/>
                    <a:pt x="1175" y="2715"/>
                  </a:cubicBezTo>
                  <a:lnTo>
                    <a:pt x="2881" y="1008"/>
                  </a:lnTo>
                  <a:close/>
                  <a:moveTo>
                    <a:pt x="1872" y="0"/>
                  </a:moveTo>
                  <a:cubicBezTo>
                    <a:pt x="1436" y="0"/>
                    <a:pt x="1000" y="167"/>
                    <a:pt x="667" y="500"/>
                  </a:cubicBezTo>
                  <a:cubicBezTo>
                    <a:pt x="7" y="1160"/>
                    <a:pt x="0" y="2230"/>
                    <a:pt x="657" y="2897"/>
                  </a:cubicBezTo>
                  <a:cubicBezTo>
                    <a:pt x="988" y="3221"/>
                    <a:pt x="1420" y="3384"/>
                    <a:pt x="1851" y="3384"/>
                  </a:cubicBezTo>
                  <a:cubicBezTo>
                    <a:pt x="2286" y="3384"/>
                    <a:pt x="2722" y="3218"/>
                    <a:pt x="3053" y="2887"/>
                  </a:cubicBezTo>
                  <a:cubicBezTo>
                    <a:pt x="3712" y="2224"/>
                    <a:pt x="3719" y="1155"/>
                    <a:pt x="3065" y="488"/>
                  </a:cubicBezTo>
                  <a:lnTo>
                    <a:pt x="3065" y="488"/>
                  </a:lnTo>
                  <a:cubicBezTo>
                    <a:pt x="3065" y="489"/>
                    <a:pt x="3066" y="490"/>
                    <a:pt x="3067" y="490"/>
                  </a:cubicBezTo>
                  <a:lnTo>
                    <a:pt x="3063" y="487"/>
                  </a:lnTo>
                  <a:lnTo>
                    <a:pt x="3063" y="487"/>
                  </a:lnTo>
                  <a:cubicBezTo>
                    <a:pt x="3064" y="487"/>
                    <a:pt x="3064" y="488"/>
                    <a:pt x="3065" y="488"/>
                  </a:cubicBezTo>
                  <a:lnTo>
                    <a:pt x="3065" y="488"/>
                  </a:lnTo>
                  <a:cubicBezTo>
                    <a:pt x="2734" y="163"/>
                    <a:pt x="2303"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1"/>
            <p:cNvSpPr/>
            <p:nvPr/>
          </p:nvSpPr>
          <p:spPr>
            <a:xfrm>
              <a:off x="2905962" y="4401456"/>
              <a:ext cx="37946" cy="32468"/>
            </a:xfrm>
            <a:custGeom>
              <a:rect b="b" l="l" r="r" t="t"/>
              <a:pathLst>
                <a:path extrusionOk="0" h="1464" w="1711">
                  <a:moveTo>
                    <a:pt x="976" y="477"/>
                  </a:moveTo>
                  <a:cubicBezTo>
                    <a:pt x="978" y="477"/>
                    <a:pt x="979" y="477"/>
                    <a:pt x="980" y="477"/>
                  </a:cubicBezTo>
                  <a:cubicBezTo>
                    <a:pt x="1122" y="477"/>
                    <a:pt x="1236" y="591"/>
                    <a:pt x="1236" y="733"/>
                  </a:cubicBezTo>
                  <a:cubicBezTo>
                    <a:pt x="1236" y="888"/>
                    <a:pt x="1110" y="990"/>
                    <a:pt x="977" y="990"/>
                  </a:cubicBezTo>
                  <a:cubicBezTo>
                    <a:pt x="914" y="990"/>
                    <a:pt x="849" y="967"/>
                    <a:pt x="795" y="915"/>
                  </a:cubicBezTo>
                  <a:cubicBezTo>
                    <a:pt x="635" y="754"/>
                    <a:pt x="750" y="477"/>
                    <a:pt x="976" y="477"/>
                  </a:cubicBezTo>
                  <a:close/>
                  <a:moveTo>
                    <a:pt x="974" y="0"/>
                  </a:moveTo>
                  <a:cubicBezTo>
                    <a:pt x="794" y="0"/>
                    <a:pt x="611" y="66"/>
                    <a:pt x="462" y="214"/>
                  </a:cubicBezTo>
                  <a:cubicBezTo>
                    <a:pt x="1" y="676"/>
                    <a:pt x="327" y="1463"/>
                    <a:pt x="980" y="1463"/>
                  </a:cubicBezTo>
                  <a:cubicBezTo>
                    <a:pt x="1384" y="1463"/>
                    <a:pt x="1711" y="1137"/>
                    <a:pt x="1711" y="733"/>
                  </a:cubicBezTo>
                  <a:cubicBezTo>
                    <a:pt x="1711" y="291"/>
                    <a:pt x="1350" y="0"/>
                    <a:pt x="9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1"/>
            <p:cNvSpPr/>
            <p:nvPr/>
          </p:nvSpPr>
          <p:spPr>
            <a:xfrm>
              <a:off x="2846039" y="4390522"/>
              <a:ext cx="37946" cy="32424"/>
            </a:xfrm>
            <a:custGeom>
              <a:rect b="b" l="l" r="r" t="t"/>
              <a:pathLst>
                <a:path extrusionOk="0" h="1462" w="1711">
                  <a:moveTo>
                    <a:pt x="976" y="475"/>
                  </a:moveTo>
                  <a:cubicBezTo>
                    <a:pt x="1121" y="475"/>
                    <a:pt x="1235" y="590"/>
                    <a:pt x="1235" y="731"/>
                  </a:cubicBezTo>
                  <a:cubicBezTo>
                    <a:pt x="1235" y="886"/>
                    <a:pt x="1108" y="990"/>
                    <a:pt x="975" y="990"/>
                  </a:cubicBezTo>
                  <a:cubicBezTo>
                    <a:pt x="911" y="990"/>
                    <a:pt x="847" y="966"/>
                    <a:pt x="795" y="913"/>
                  </a:cubicBezTo>
                  <a:cubicBezTo>
                    <a:pt x="633" y="751"/>
                    <a:pt x="747" y="475"/>
                    <a:pt x="976" y="475"/>
                  </a:cubicBezTo>
                  <a:close/>
                  <a:moveTo>
                    <a:pt x="974" y="0"/>
                  </a:moveTo>
                  <a:cubicBezTo>
                    <a:pt x="794" y="0"/>
                    <a:pt x="611" y="67"/>
                    <a:pt x="461" y="216"/>
                  </a:cubicBezTo>
                  <a:cubicBezTo>
                    <a:pt x="0" y="674"/>
                    <a:pt x="327" y="1461"/>
                    <a:pt x="976" y="1461"/>
                  </a:cubicBezTo>
                  <a:cubicBezTo>
                    <a:pt x="1380" y="1461"/>
                    <a:pt x="1707" y="1135"/>
                    <a:pt x="1710" y="731"/>
                  </a:cubicBezTo>
                  <a:cubicBezTo>
                    <a:pt x="1710" y="292"/>
                    <a:pt x="1350" y="0"/>
                    <a:pt x="9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1"/>
            <p:cNvSpPr/>
            <p:nvPr/>
          </p:nvSpPr>
          <p:spPr>
            <a:xfrm>
              <a:off x="2867839" y="4325476"/>
              <a:ext cx="37857" cy="32446"/>
            </a:xfrm>
            <a:custGeom>
              <a:rect b="b" l="l" r="r" t="t"/>
              <a:pathLst>
                <a:path extrusionOk="0" h="1463" w="1707">
                  <a:moveTo>
                    <a:pt x="982" y="477"/>
                  </a:moveTo>
                  <a:cubicBezTo>
                    <a:pt x="1121" y="477"/>
                    <a:pt x="1232" y="593"/>
                    <a:pt x="1232" y="732"/>
                  </a:cubicBezTo>
                  <a:cubicBezTo>
                    <a:pt x="1232" y="887"/>
                    <a:pt x="1106" y="990"/>
                    <a:pt x="974" y="990"/>
                  </a:cubicBezTo>
                  <a:cubicBezTo>
                    <a:pt x="911" y="990"/>
                    <a:pt x="847" y="966"/>
                    <a:pt x="794" y="914"/>
                  </a:cubicBezTo>
                  <a:cubicBezTo>
                    <a:pt x="633" y="753"/>
                    <a:pt x="747" y="477"/>
                    <a:pt x="976" y="477"/>
                  </a:cubicBezTo>
                  <a:cubicBezTo>
                    <a:pt x="978" y="477"/>
                    <a:pt x="980" y="477"/>
                    <a:pt x="982" y="477"/>
                  </a:cubicBezTo>
                  <a:close/>
                  <a:moveTo>
                    <a:pt x="968" y="0"/>
                  </a:moveTo>
                  <a:cubicBezTo>
                    <a:pt x="789" y="0"/>
                    <a:pt x="606" y="67"/>
                    <a:pt x="458" y="214"/>
                  </a:cubicBezTo>
                  <a:cubicBezTo>
                    <a:pt x="0" y="675"/>
                    <a:pt x="323" y="1463"/>
                    <a:pt x="976" y="1463"/>
                  </a:cubicBezTo>
                  <a:cubicBezTo>
                    <a:pt x="1377" y="1463"/>
                    <a:pt x="1706" y="1136"/>
                    <a:pt x="1706" y="732"/>
                  </a:cubicBezTo>
                  <a:cubicBezTo>
                    <a:pt x="1706" y="292"/>
                    <a:pt x="1345" y="0"/>
                    <a:pt x="9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1"/>
            <p:cNvSpPr/>
            <p:nvPr/>
          </p:nvSpPr>
          <p:spPr>
            <a:xfrm>
              <a:off x="2797292" y="4249296"/>
              <a:ext cx="264112" cy="358322"/>
            </a:xfrm>
            <a:custGeom>
              <a:rect b="b" l="l" r="r" t="t"/>
              <a:pathLst>
                <a:path extrusionOk="0" h="16157" w="11909">
                  <a:moveTo>
                    <a:pt x="9785" y="465"/>
                  </a:moveTo>
                  <a:lnTo>
                    <a:pt x="9552" y="3915"/>
                  </a:lnTo>
                  <a:lnTo>
                    <a:pt x="9037" y="3915"/>
                  </a:lnTo>
                  <a:lnTo>
                    <a:pt x="9270" y="465"/>
                  </a:lnTo>
                  <a:close/>
                  <a:moveTo>
                    <a:pt x="10939" y="4376"/>
                  </a:moveTo>
                  <a:lnTo>
                    <a:pt x="10939" y="4881"/>
                  </a:lnTo>
                  <a:lnTo>
                    <a:pt x="7826" y="4881"/>
                  </a:lnTo>
                  <a:lnTo>
                    <a:pt x="7826" y="4376"/>
                  </a:lnTo>
                  <a:close/>
                  <a:moveTo>
                    <a:pt x="11444" y="5386"/>
                  </a:moveTo>
                  <a:lnTo>
                    <a:pt x="11444" y="5891"/>
                  </a:lnTo>
                  <a:lnTo>
                    <a:pt x="7321" y="5891"/>
                  </a:lnTo>
                  <a:lnTo>
                    <a:pt x="7321" y="5386"/>
                  </a:lnTo>
                  <a:close/>
                  <a:moveTo>
                    <a:pt x="10939" y="9300"/>
                  </a:moveTo>
                  <a:lnTo>
                    <a:pt x="10939" y="9805"/>
                  </a:lnTo>
                  <a:lnTo>
                    <a:pt x="10273" y="9805"/>
                  </a:lnTo>
                  <a:cubicBezTo>
                    <a:pt x="10271" y="9805"/>
                    <a:pt x="10268" y="9805"/>
                    <a:pt x="10266" y="9805"/>
                  </a:cubicBezTo>
                  <a:cubicBezTo>
                    <a:pt x="10148" y="9805"/>
                    <a:pt x="10044" y="9895"/>
                    <a:pt x="10030" y="10014"/>
                  </a:cubicBezTo>
                  <a:cubicBezTo>
                    <a:pt x="10017" y="10152"/>
                    <a:pt x="10125" y="10266"/>
                    <a:pt x="10263" y="10266"/>
                  </a:cubicBezTo>
                  <a:lnTo>
                    <a:pt x="10939" y="10266"/>
                  </a:lnTo>
                  <a:lnTo>
                    <a:pt x="10939" y="10771"/>
                  </a:lnTo>
                  <a:lnTo>
                    <a:pt x="10273" y="10771"/>
                  </a:lnTo>
                  <a:cubicBezTo>
                    <a:pt x="10152" y="10771"/>
                    <a:pt x="10044" y="10862"/>
                    <a:pt x="10030" y="10983"/>
                  </a:cubicBezTo>
                  <a:cubicBezTo>
                    <a:pt x="10017" y="11118"/>
                    <a:pt x="10125" y="11236"/>
                    <a:pt x="10263" y="11236"/>
                  </a:cubicBezTo>
                  <a:lnTo>
                    <a:pt x="10939" y="11236"/>
                  </a:lnTo>
                  <a:lnTo>
                    <a:pt x="10939" y="11740"/>
                  </a:lnTo>
                  <a:lnTo>
                    <a:pt x="9549" y="11740"/>
                  </a:lnTo>
                  <a:lnTo>
                    <a:pt x="9549" y="9300"/>
                  </a:lnTo>
                  <a:close/>
                  <a:moveTo>
                    <a:pt x="3062" y="2457"/>
                  </a:moveTo>
                  <a:cubicBezTo>
                    <a:pt x="3749" y="2457"/>
                    <a:pt x="4422" y="2586"/>
                    <a:pt x="5116" y="2720"/>
                  </a:cubicBezTo>
                  <a:cubicBezTo>
                    <a:pt x="5836" y="2859"/>
                    <a:pt x="6565" y="2985"/>
                    <a:pt x="7292" y="2985"/>
                  </a:cubicBezTo>
                  <a:cubicBezTo>
                    <a:pt x="7743" y="2985"/>
                    <a:pt x="8192" y="2937"/>
                    <a:pt x="8637" y="2814"/>
                  </a:cubicBezTo>
                  <a:lnTo>
                    <a:pt x="8637" y="2814"/>
                  </a:lnTo>
                  <a:lnTo>
                    <a:pt x="8563" y="3915"/>
                  </a:lnTo>
                  <a:lnTo>
                    <a:pt x="7587" y="3915"/>
                  </a:lnTo>
                  <a:cubicBezTo>
                    <a:pt x="7456" y="3922"/>
                    <a:pt x="7361" y="4161"/>
                    <a:pt x="7361" y="4161"/>
                  </a:cubicBezTo>
                  <a:lnTo>
                    <a:pt x="7361" y="4881"/>
                  </a:lnTo>
                  <a:lnTo>
                    <a:pt x="7095" y="4881"/>
                  </a:lnTo>
                  <a:cubicBezTo>
                    <a:pt x="6964" y="4881"/>
                    <a:pt x="6856" y="4989"/>
                    <a:pt x="6856" y="5120"/>
                  </a:cubicBezTo>
                  <a:lnTo>
                    <a:pt x="6856" y="6120"/>
                  </a:lnTo>
                  <a:cubicBezTo>
                    <a:pt x="6856" y="6247"/>
                    <a:pt x="6964" y="6355"/>
                    <a:pt x="7095" y="6355"/>
                  </a:cubicBezTo>
                  <a:lnTo>
                    <a:pt x="7361" y="6355"/>
                  </a:lnTo>
                  <a:lnTo>
                    <a:pt x="7361" y="8546"/>
                  </a:lnTo>
                  <a:cubicBezTo>
                    <a:pt x="7351" y="8676"/>
                    <a:pt x="7453" y="8785"/>
                    <a:pt x="7581" y="8785"/>
                  </a:cubicBezTo>
                  <a:cubicBezTo>
                    <a:pt x="7583" y="8785"/>
                    <a:pt x="7585" y="8785"/>
                    <a:pt x="7587" y="8785"/>
                  </a:cubicBezTo>
                  <a:cubicBezTo>
                    <a:pt x="7718" y="8785"/>
                    <a:pt x="7822" y="8678"/>
                    <a:pt x="7826" y="8550"/>
                  </a:cubicBezTo>
                  <a:lnTo>
                    <a:pt x="7826" y="6396"/>
                  </a:lnTo>
                  <a:lnTo>
                    <a:pt x="10939" y="6396"/>
                  </a:lnTo>
                  <a:lnTo>
                    <a:pt x="10939" y="8836"/>
                  </a:lnTo>
                  <a:lnTo>
                    <a:pt x="9324" y="8836"/>
                  </a:lnTo>
                  <a:cubicBezTo>
                    <a:pt x="9192" y="8836"/>
                    <a:pt x="9088" y="8943"/>
                    <a:pt x="9088" y="9075"/>
                  </a:cubicBezTo>
                  <a:lnTo>
                    <a:pt x="9088" y="12010"/>
                  </a:lnTo>
                  <a:cubicBezTo>
                    <a:pt x="9088" y="12138"/>
                    <a:pt x="9192" y="12245"/>
                    <a:pt x="9324" y="12245"/>
                  </a:cubicBezTo>
                  <a:lnTo>
                    <a:pt x="10939" y="12245"/>
                  </a:lnTo>
                  <a:lnTo>
                    <a:pt x="10939" y="14726"/>
                  </a:lnTo>
                  <a:lnTo>
                    <a:pt x="7826" y="14726"/>
                  </a:lnTo>
                  <a:lnTo>
                    <a:pt x="7826" y="9607"/>
                  </a:lnTo>
                  <a:cubicBezTo>
                    <a:pt x="7826" y="9499"/>
                    <a:pt x="7758" y="9405"/>
                    <a:pt x="7658" y="9371"/>
                  </a:cubicBezTo>
                  <a:cubicBezTo>
                    <a:pt x="7629" y="9362"/>
                    <a:pt x="7600" y="9358"/>
                    <a:pt x="7573" y="9358"/>
                  </a:cubicBezTo>
                  <a:cubicBezTo>
                    <a:pt x="7434" y="9358"/>
                    <a:pt x="7321" y="9464"/>
                    <a:pt x="7321" y="9596"/>
                  </a:cubicBezTo>
                  <a:lnTo>
                    <a:pt x="7321" y="13719"/>
                  </a:lnTo>
                  <a:lnTo>
                    <a:pt x="2360" y="13719"/>
                  </a:lnTo>
                  <a:lnTo>
                    <a:pt x="1626" y="2676"/>
                  </a:lnTo>
                  <a:cubicBezTo>
                    <a:pt x="2119" y="2517"/>
                    <a:pt x="2593" y="2457"/>
                    <a:pt x="3062" y="2457"/>
                  </a:cubicBezTo>
                  <a:close/>
                  <a:moveTo>
                    <a:pt x="7361" y="15190"/>
                  </a:moveTo>
                  <a:lnTo>
                    <a:pt x="7361" y="15695"/>
                  </a:lnTo>
                  <a:lnTo>
                    <a:pt x="1471" y="15695"/>
                  </a:lnTo>
                  <a:lnTo>
                    <a:pt x="1471" y="15190"/>
                  </a:lnTo>
                  <a:close/>
                  <a:moveTo>
                    <a:pt x="10939" y="15190"/>
                  </a:moveTo>
                  <a:lnTo>
                    <a:pt x="10939" y="15695"/>
                  </a:lnTo>
                  <a:lnTo>
                    <a:pt x="7826" y="15695"/>
                  </a:lnTo>
                  <a:lnTo>
                    <a:pt x="7826" y="15190"/>
                  </a:lnTo>
                  <a:close/>
                  <a:moveTo>
                    <a:pt x="236" y="1"/>
                  </a:moveTo>
                  <a:cubicBezTo>
                    <a:pt x="85" y="17"/>
                    <a:pt x="4" y="102"/>
                    <a:pt x="0" y="250"/>
                  </a:cubicBezTo>
                  <a:lnTo>
                    <a:pt x="263" y="4127"/>
                  </a:lnTo>
                  <a:cubicBezTo>
                    <a:pt x="273" y="4274"/>
                    <a:pt x="385" y="4345"/>
                    <a:pt x="499" y="4345"/>
                  </a:cubicBezTo>
                  <a:cubicBezTo>
                    <a:pt x="622" y="4345"/>
                    <a:pt x="746" y="4260"/>
                    <a:pt x="738" y="4097"/>
                  </a:cubicBezTo>
                  <a:lnTo>
                    <a:pt x="488" y="465"/>
                  </a:lnTo>
                  <a:lnTo>
                    <a:pt x="1003" y="465"/>
                  </a:lnTo>
                  <a:lnTo>
                    <a:pt x="1905" y="13958"/>
                  </a:lnTo>
                  <a:cubicBezTo>
                    <a:pt x="1912" y="14083"/>
                    <a:pt x="2016" y="14181"/>
                    <a:pt x="2141" y="14181"/>
                  </a:cubicBezTo>
                  <a:lnTo>
                    <a:pt x="7321" y="14181"/>
                  </a:lnTo>
                  <a:lnTo>
                    <a:pt x="7321" y="14685"/>
                  </a:lnTo>
                  <a:lnTo>
                    <a:pt x="1438" y="14685"/>
                  </a:lnTo>
                  <a:lnTo>
                    <a:pt x="805" y="5218"/>
                  </a:lnTo>
                  <a:cubicBezTo>
                    <a:pt x="795" y="5074"/>
                    <a:pt x="684" y="5005"/>
                    <a:pt x="573" y="5005"/>
                  </a:cubicBezTo>
                  <a:cubicBezTo>
                    <a:pt x="448" y="5005"/>
                    <a:pt x="323" y="5090"/>
                    <a:pt x="334" y="5251"/>
                  </a:cubicBezTo>
                  <a:lnTo>
                    <a:pt x="970" y="14955"/>
                  </a:lnTo>
                  <a:lnTo>
                    <a:pt x="970" y="15921"/>
                  </a:lnTo>
                  <a:cubicBezTo>
                    <a:pt x="966" y="16052"/>
                    <a:pt x="1074" y="16156"/>
                    <a:pt x="1205" y="16156"/>
                  </a:cubicBezTo>
                  <a:lnTo>
                    <a:pt x="11165" y="16156"/>
                  </a:lnTo>
                  <a:cubicBezTo>
                    <a:pt x="11296" y="16156"/>
                    <a:pt x="11404" y="16052"/>
                    <a:pt x="11404" y="15921"/>
                  </a:cubicBezTo>
                  <a:lnTo>
                    <a:pt x="11404" y="6355"/>
                  </a:lnTo>
                  <a:lnTo>
                    <a:pt x="11670" y="6355"/>
                  </a:lnTo>
                  <a:cubicBezTo>
                    <a:pt x="11801" y="6355"/>
                    <a:pt x="11908" y="6247"/>
                    <a:pt x="11908" y="6120"/>
                  </a:cubicBezTo>
                  <a:lnTo>
                    <a:pt x="11908" y="5123"/>
                  </a:lnTo>
                  <a:cubicBezTo>
                    <a:pt x="11905" y="4989"/>
                    <a:pt x="11797" y="4881"/>
                    <a:pt x="11663" y="4881"/>
                  </a:cubicBezTo>
                  <a:lnTo>
                    <a:pt x="11400" y="4881"/>
                  </a:lnTo>
                  <a:lnTo>
                    <a:pt x="11400" y="4151"/>
                  </a:lnTo>
                  <a:cubicBezTo>
                    <a:pt x="11400" y="4019"/>
                    <a:pt x="11296" y="3915"/>
                    <a:pt x="11165" y="3915"/>
                  </a:cubicBezTo>
                  <a:lnTo>
                    <a:pt x="10003" y="3915"/>
                  </a:lnTo>
                  <a:lnTo>
                    <a:pt x="10249" y="253"/>
                  </a:lnTo>
                  <a:cubicBezTo>
                    <a:pt x="10242" y="102"/>
                    <a:pt x="10165" y="17"/>
                    <a:pt x="10014" y="1"/>
                  </a:cubicBezTo>
                  <a:lnTo>
                    <a:pt x="6638" y="1"/>
                  </a:lnTo>
                  <a:cubicBezTo>
                    <a:pt x="6527" y="1"/>
                    <a:pt x="6426" y="78"/>
                    <a:pt x="6399" y="186"/>
                  </a:cubicBezTo>
                  <a:cubicBezTo>
                    <a:pt x="6372" y="330"/>
                    <a:pt x="6483" y="465"/>
                    <a:pt x="6631" y="465"/>
                  </a:cubicBezTo>
                  <a:lnTo>
                    <a:pt x="8795" y="465"/>
                  </a:lnTo>
                  <a:lnTo>
                    <a:pt x="8671" y="2262"/>
                  </a:lnTo>
                  <a:cubicBezTo>
                    <a:pt x="8192" y="2410"/>
                    <a:pt x="7730" y="2465"/>
                    <a:pt x="7274" y="2465"/>
                  </a:cubicBezTo>
                  <a:cubicBezTo>
                    <a:pt x="6582" y="2465"/>
                    <a:pt x="5905" y="2337"/>
                    <a:pt x="5207" y="2205"/>
                  </a:cubicBezTo>
                  <a:cubicBezTo>
                    <a:pt x="4510" y="2074"/>
                    <a:pt x="3799" y="1940"/>
                    <a:pt x="3059" y="1940"/>
                  </a:cubicBezTo>
                  <a:cubicBezTo>
                    <a:pt x="2583" y="1940"/>
                    <a:pt x="2096" y="1995"/>
                    <a:pt x="1592" y="2141"/>
                  </a:cubicBezTo>
                  <a:lnTo>
                    <a:pt x="1478" y="465"/>
                  </a:lnTo>
                  <a:lnTo>
                    <a:pt x="5594" y="465"/>
                  </a:lnTo>
                  <a:cubicBezTo>
                    <a:pt x="5597" y="465"/>
                    <a:pt x="5599" y="465"/>
                    <a:pt x="5601" y="465"/>
                  </a:cubicBezTo>
                  <a:cubicBezTo>
                    <a:pt x="5713" y="465"/>
                    <a:pt x="5807" y="389"/>
                    <a:pt x="5833" y="280"/>
                  </a:cubicBezTo>
                  <a:cubicBezTo>
                    <a:pt x="5860" y="135"/>
                    <a:pt x="5749" y="1"/>
                    <a:pt x="5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3" name="Google Shape;2673;p51"/>
          <p:cNvGrpSpPr/>
          <p:nvPr/>
        </p:nvGrpSpPr>
        <p:grpSpPr>
          <a:xfrm>
            <a:off x="7190478" y="3232242"/>
            <a:ext cx="314344" cy="358255"/>
            <a:chOff x="6083510" y="4249362"/>
            <a:chExt cx="314344" cy="358255"/>
          </a:xfrm>
        </p:grpSpPr>
        <p:sp>
          <p:nvSpPr>
            <p:cNvPr id="2674" name="Google Shape;2674;p51"/>
            <p:cNvSpPr/>
            <p:nvPr/>
          </p:nvSpPr>
          <p:spPr>
            <a:xfrm>
              <a:off x="6116200" y="4357899"/>
              <a:ext cx="32645" cy="32645"/>
            </a:xfrm>
            <a:custGeom>
              <a:rect b="b" l="l" r="r" t="t"/>
              <a:pathLst>
                <a:path extrusionOk="0" h="1472" w="1472">
                  <a:moveTo>
                    <a:pt x="966" y="506"/>
                  </a:moveTo>
                  <a:lnTo>
                    <a:pt x="966" y="1011"/>
                  </a:lnTo>
                  <a:lnTo>
                    <a:pt x="461" y="1011"/>
                  </a:lnTo>
                  <a:lnTo>
                    <a:pt x="461" y="506"/>
                  </a:lnTo>
                  <a:close/>
                  <a:moveTo>
                    <a:pt x="236" y="1"/>
                  </a:moveTo>
                  <a:cubicBezTo>
                    <a:pt x="105" y="1"/>
                    <a:pt x="0" y="105"/>
                    <a:pt x="0" y="236"/>
                  </a:cubicBezTo>
                  <a:lnTo>
                    <a:pt x="0" y="1236"/>
                  </a:lnTo>
                  <a:cubicBezTo>
                    <a:pt x="0" y="1367"/>
                    <a:pt x="105" y="1472"/>
                    <a:pt x="236" y="1472"/>
                  </a:cubicBezTo>
                  <a:lnTo>
                    <a:pt x="1236" y="1472"/>
                  </a:lnTo>
                  <a:cubicBezTo>
                    <a:pt x="1367" y="1472"/>
                    <a:pt x="1471" y="1367"/>
                    <a:pt x="1471" y="1236"/>
                  </a:cubicBezTo>
                  <a:lnTo>
                    <a:pt x="1471" y="236"/>
                  </a:lnTo>
                  <a:cubicBezTo>
                    <a:pt x="1471"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1"/>
            <p:cNvSpPr/>
            <p:nvPr/>
          </p:nvSpPr>
          <p:spPr>
            <a:xfrm>
              <a:off x="6159113" y="4357899"/>
              <a:ext cx="32645" cy="32645"/>
            </a:xfrm>
            <a:custGeom>
              <a:rect b="b" l="l" r="r" t="t"/>
              <a:pathLst>
                <a:path extrusionOk="0" h="1472" w="1472">
                  <a:moveTo>
                    <a:pt x="1010" y="506"/>
                  </a:moveTo>
                  <a:lnTo>
                    <a:pt x="1010" y="1011"/>
                  </a:lnTo>
                  <a:lnTo>
                    <a:pt x="506" y="1011"/>
                  </a:lnTo>
                  <a:lnTo>
                    <a:pt x="506" y="506"/>
                  </a:lnTo>
                  <a:close/>
                  <a:moveTo>
                    <a:pt x="236" y="1"/>
                  </a:moveTo>
                  <a:cubicBezTo>
                    <a:pt x="105" y="1"/>
                    <a:pt x="1" y="105"/>
                    <a:pt x="1" y="236"/>
                  </a:cubicBezTo>
                  <a:lnTo>
                    <a:pt x="1" y="1236"/>
                  </a:lnTo>
                  <a:cubicBezTo>
                    <a:pt x="1" y="1367"/>
                    <a:pt x="108" y="1472"/>
                    <a:pt x="240" y="1472"/>
                  </a:cubicBezTo>
                  <a:lnTo>
                    <a:pt x="1236" y="1472"/>
                  </a:lnTo>
                  <a:cubicBezTo>
                    <a:pt x="1367" y="1472"/>
                    <a:pt x="1472" y="1367"/>
                    <a:pt x="1472" y="1236"/>
                  </a:cubicBezTo>
                  <a:lnTo>
                    <a:pt x="1472" y="236"/>
                  </a:lnTo>
                  <a:cubicBezTo>
                    <a:pt x="1472"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1"/>
            <p:cNvSpPr/>
            <p:nvPr/>
          </p:nvSpPr>
          <p:spPr>
            <a:xfrm>
              <a:off x="6202936" y="4357899"/>
              <a:ext cx="32712" cy="32645"/>
            </a:xfrm>
            <a:custGeom>
              <a:rect b="b" l="l" r="r" t="t"/>
              <a:pathLst>
                <a:path extrusionOk="0" h="1472" w="1475">
                  <a:moveTo>
                    <a:pt x="970" y="506"/>
                  </a:moveTo>
                  <a:lnTo>
                    <a:pt x="970" y="1011"/>
                  </a:lnTo>
                  <a:lnTo>
                    <a:pt x="465" y="1011"/>
                  </a:lnTo>
                  <a:lnTo>
                    <a:pt x="465" y="506"/>
                  </a:lnTo>
                  <a:close/>
                  <a:moveTo>
                    <a:pt x="239" y="1"/>
                  </a:moveTo>
                  <a:cubicBezTo>
                    <a:pt x="108" y="1"/>
                    <a:pt x="0" y="105"/>
                    <a:pt x="0" y="236"/>
                  </a:cubicBezTo>
                  <a:lnTo>
                    <a:pt x="0" y="1236"/>
                  </a:lnTo>
                  <a:cubicBezTo>
                    <a:pt x="0" y="1367"/>
                    <a:pt x="108" y="1472"/>
                    <a:pt x="239" y="1472"/>
                  </a:cubicBezTo>
                  <a:lnTo>
                    <a:pt x="1239" y="1472"/>
                  </a:lnTo>
                  <a:cubicBezTo>
                    <a:pt x="1367" y="1472"/>
                    <a:pt x="1475" y="1367"/>
                    <a:pt x="1475" y="1236"/>
                  </a:cubicBezTo>
                  <a:lnTo>
                    <a:pt x="1475" y="236"/>
                  </a:lnTo>
                  <a:cubicBezTo>
                    <a:pt x="1475" y="105"/>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1"/>
            <p:cNvSpPr/>
            <p:nvPr/>
          </p:nvSpPr>
          <p:spPr>
            <a:xfrm>
              <a:off x="6245849" y="4357899"/>
              <a:ext cx="32712" cy="32645"/>
            </a:xfrm>
            <a:custGeom>
              <a:rect b="b" l="l" r="r" t="t"/>
              <a:pathLst>
                <a:path extrusionOk="0" h="1472" w="1475">
                  <a:moveTo>
                    <a:pt x="1010" y="506"/>
                  </a:moveTo>
                  <a:lnTo>
                    <a:pt x="1010" y="1011"/>
                  </a:lnTo>
                  <a:lnTo>
                    <a:pt x="506" y="1011"/>
                  </a:lnTo>
                  <a:lnTo>
                    <a:pt x="506" y="506"/>
                  </a:lnTo>
                  <a:close/>
                  <a:moveTo>
                    <a:pt x="240" y="1"/>
                  </a:moveTo>
                  <a:cubicBezTo>
                    <a:pt x="108" y="1"/>
                    <a:pt x="1" y="105"/>
                    <a:pt x="1" y="236"/>
                  </a:cubicBezTo>
                  <a:lnTo>
                    <a:pt x="1" y="1236"/>
                  </a:lnTo>
                  <a:cubicBezTo>
                    <a:pt x="1" y="1367"/>
                    <a:pt x="108" y="1472"/>
                    <a:pt x="240" y="1472"/>
                  </a:cubicBezTo>
                  <a:lnTo>
                    <a:pt x="1239" y="1472"/>
                  </a:lnTo>
                  <a:cubicBezTo>
                    <a:pt x="1367" y="1472"/>
                    <a:pt x="1475" y="1367"/>
                    <a:pt x="1475" y="1236"/>
                  </a:cubicBezTo>
                  <a:lnTo>
                    <a:pt x="1475" y="236"/>
                  </a:lnTo>
                  <a:cubicBezTo>
                    <a:pt x="1475" y="105"/>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1"/>
            <p:cNvSpPr/>
            <p:nvPr/>
          </p:nvSpPr>
          <p:spPr>
            <a:xfrm>
              <a:off x="6116200" y="4401722"/>
              <a:ext cx="32645" cy="32712"/>
            </a:xfrm>
            <a:custGeom>
              <a:rect b="b" l="l" r="r" t="t"/>
              <a:pathLst>
                <a:path extrusionOk="0" h="1475" w="1472">
                  <a:moveTo>
                    <a:pt x="966" y="465"/>
                  </a:moveTo>
                  <a:lnTo>
                    <a:pt x="966" y="970"/>
                  </a:lnTo>
                  <a:lnTo>
                    <a:pt x="461" y="970"/>
                  </a:lnTo>
                  <a:lnTo>
                    <a:pt x="461" y="465"/>
                  </a:lnTo>
                  <a:close/>
                  <a:moveTo>
                    <a:pt x="236" y="1"/>
                  </a:moveTo>
                  <a:cubicBezTo>
                    <a:pt x="105" y="1"/>
                    <a:pt x="0" y="108"/>
                    <a:pt x="0" y="239"/>
                  </a:cubicBezTo>
                  <a:lnTo>
                    <a:pt x="0" y="1236"/>
                  </a:lnTo>
                  <a:cubicBezTo>
                    <a:pt x="0" y="1367"/>
                    <a:pt x="105" y="1475"/>
                    <a:pt x="236" y="1475"/>
                  </a:cubicBezTo>
                  <a:lnTo>
                    <a:pt x="1236" y="1475"/>
                  </a:lnTo>
                  <a:cubicBezTo>
                    <a:pt x="1367" y="1475"/>
                    <a:pt x="1471" y="1367"/>
                    <a:pt x="1471" y="1236"/>
                  </a:cubicBezTo>
                  <a:lnTo>
                    <a:pt x="1471" y="239"/>
                  </a:lnTo>
                  <a:cubicBezTo>
                    <a:pt x="1471" y="108"/>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1"/>
            <p:cNvSpPr/>
            <p:nvPr/>
          </p:nvSpPr>
          <p:spPr>
            <a:xfrm>
              <a:off x="6202936" y="4401722"/>
              <a:ext cx="32712" cy="32712"/>
            </a:xfrm>
            <a:custGeom>
              <a:rect b="b" l="l" r="r" t="t"/>
              <a:pathLst>
                <a:path extrusionOk="0" h="1475" w="1475">
                  <a:moveTo>
                    <a:pt x="970" y="465"/>
                  </a:moveTo>
                  <a:lnTo>
                    <a:pt x="970" y="970"/>
                  </a:lnTo>
                  <a:lnTo>
                    <a:pt x="465" y="970"/>
                  </a:lnTo>
                  <a:lnTo>
                    <a:pt x="465" y="465"/>
                  </a:lnTo>
                  <a:close/>
                  <a:moveTo>
                    <a:pt x="239" y="1"/>
                  </a:moveTo>
                  <a:cubicBezTo>
                    <a:pt x="108" y="1"/>
                    <a:pt x="0" y="108"/>
                    <a:pt x="0" y="239"/>
                  </a:cubicBezTo>
                  <a:lnTo>
                    <a:pt x="0" y="1236"/>
                  </a:lnTo>
                  <a:cubicBezTo>
                    <a:pt x="0" y="1367"/>
                    <a:pt x="108" y="1475"/>
                    <a:pt x="239" y="1475"/>
                  </a:cubicBezTo>
                  <a:lnTo>
                    <a:pt x="1239" y="1475"/>
                  </a:lnTo>
                  <a:cubicBezTo>
                    <a:pt x="1367" y="1475"/>
                    <a:pt x="1475" y="1367"/>
                    <a:pt x="1475" y="1236"/>
                  </a:cubicBezTo>
                  <a:lnTo>
                    <a:pt x="1475" y="239"/>
                  </a:lnTo>
                  <a:cubicBezTo>
                    <a:pt x="1475" y="108"/>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1"/>
            <p:cNvSpPr/>
            <p:nvPr/>
          </p:nvSpPr>
          <p:spPr>
            <a:xfrm>
              <a:off x="6245849" y="4401722"/>
              <a:ext cx="32712" cy="32712"/>
            </a:xfrm>
            <a:custGeom>
              <a:rect b="b" l="l" r="r" t="t"/>
              <a:pathLst>
                <a:path extrusionOk="0" h="1475" w="1475">
                  <a:moveTo>
                    <a:pt x="1010" y="465"/>
                  </a:moveTo>
                  <a:lnTo>
                    <a:pt x="1010" y="970"/>
                  </a:lnTo>
                  <a:lnTo>
                    <a:pt x="506" y="970"/>
                  </a:lnTo>
                  <a:lnTo>
                    <a:pt x="506" y="465"/>
                  </a:lnTo>
                  <a:close/>
                  <a:moveTo>
                    <a:pt x="240" y="1"/>
                  </a:moveTo>
                  <a:cubicBezTo>
                    <a:pt x="108" y="1"/>
                    <a:pt x="1" y="108"/>
                    <a:pt x="1" y="239"/>
                  </a:cubicBezTo>
                  <a:lnTo>
                    <a:pt x="1" y="1236"/>
                  </a:lnTo>
                  <a:cubicBezTo>
                    <a:pt x="1" y="1367"/>
                    <a:pt x="108" y="1475"/>
                    <a:pt x="240" y="1475"/>
                  </a:cubicBezTo>
                  <a:lnTo>
                    <a:pt x="1239" y="1475"/>
                  </a:lnTo>
                  <a:cubicBezTo>
                    <a:pt x="1367" y="1475"/>
                    <a:pt x="1475" y="1367"/>
                    <a:pt x="1475" y="1236"/>
                  </a:cubicBezTo>
                  <a:lnTo>
                    <a:pt x="1475" y="239"/>
                  </a:lnTo>
                  <a:cubicBezTo>
                    <a:pt x="1475" y="108"/>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1"/>
            <p:cNvSpPr/>
            <p:nvPr/>
          </p:nvSpPr>
          <p:spPr>
            <a:xfrm>
              <a:off x="6116200" y="4444635"/>
              <a:ext cx="32645" cy="32734"/>
            </a:xfrm>
            <a:custGeom>
              <a:rect b="b" l="l" r="r" t="t"/>
              <a:pathLst>
                <a:path extrusionOk="0" h="1476" w="1472">
                  <a:moveTo>
                    <a:pt x="966" y="506"/>
                  </a:moveTo>
                  <a:lnTo>
                    <a:pt x="966" y="1011"/>
                  </a:lnTo>
                  <a:lnTo>
                    <a:pt x="461" y="1011"/>
                  </a:lnTo>
                  <a:lnTo>
                    <a:pt x="461" y="506"/>
                  </a:lnTo>
                  <a:close/>
                  <a:moveTo>
                    <a:pt x="236" y="1"/>
                  </a:moveTo>
                  <a:cubicBezTo>
                    <a:pt x="105" y="1"/>
                    <a:pt x="0" y="109"/>
                    <a:pt x="0" y="240"/>
                  </a:cubicBezTo>
                  <a:lnTo>
                    <a:pt x="0" y="1236"/>
                  </a:lnTo>
                  <a:cubicBezTo>
                    <a:pt x="0" y="1367"/>
                    <a:pt x="105" y="1475"/>
                    <a:pt x="236" y="1475"/>
                  </a:cubicBezTo>
                  <a:lnTo>
                    <a:pt x="1236" y="1475"/>
                  </a:lnTo>
                  <a:cubicBezTo>
                    <a:pt x="1367" y="1475"/>
                    <a:pt x="1471" y="1367"/>
                    <a:pt x="1471" y="1236"/>
                  </a:cubicBezTo>
                  <a:lnTo>
                    <a:pt x="1471" y="240"/>
                  </a:lnTo>
                  <a:cubicBezTo>
                    <a:pt x="1471" y="109"/>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1"/>
            <p:cNvSpPr/>
            <p:nvPr/>
          </p:nvSpPr>
          <p:spPr>
            <a:xfrm>
              <a:off x="6159113" y="4444635"/>
              <a:ext cx="32645" cy="32734"/>
            </a:xfrm>
            <a:custGeom>
              <a:rect b="b" l="l" r="r" t="t"/>
              <a:pathLst>
                <a:path extrusionOk="0" h="1476" w="1472">
                  <a:moveTo>
                    <a:pt x="1010" y="506"/>
                  </a:moveTo>
                  <a:lnTo>
                    <a:pt x="1010" y="1011"/>
                  </a:lnTo>
                  <a:lnTo>
                    <a:pt x="506" y="1011"/>
                  </a:lnTo>
                  <a:lnTo>
                    <a:pt x="506" y="506"/>
                  </a:lnTo>
                  <a:close/>
                  <a:moveTo>
                    <a:pt x="236" y="1"/>
                  </a:moveTo>
                  <a:cubicBezTo>
                    <a:pt x="105" y="1"/>
                    <a:pt x="1" y="109"/>
                    <a:pt x="1" y="240"/>
                  </a:cubicBezTo>
                  <a:lnTo>
                    <a:pt x="1" y="1236"/>
                  </a:lnTo>
                  <a:cubicBezTo>
                    <a:pt x="1" y="1367"/>
                    <a:pt x="105" y="1475"/>
                    <a:pt x="236" y="1475"/>
                  </a:cubicBezTo>
                  <a:lnTo>
                    <a:pt x="1236" y="1475"/>
                  </a:lnTo>
                  <a:cubicBezTo>
                    <a:pt x="1367" y="1475"/>
                    <a:pt x="1472" y="1367"/>
                    <a:pt x="1472" y="1236"/>
                  </a:cubicBezTo>
                  <a:lnTo>
                    <a:pt x="1472" y="240"/>
                  </a:lnTo>
                  <a:cubicBezTo>
                    <a:pt x="1472" y="109"/>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1"/>
            <p:cNvSpPr/>
            <p:nvPr/>
          </p:nvSpPr>
          <p:spPr>
            <a:xfrm>
              <a:off x="6202936" y="4444635"/>
              <a:ext cx="32712" cy="32734"/>
            </a:xfrm>
            <a:custGeom>
              <a:rect b="b" l="l" r="r" t="t"/>
              <a:pathLst>
                <a:path extrusionOk="0" h="1476" w="1475">
                  <a:moveTo>
                    <a:pt x="970" y="506"/>
                  </a:moveTo>
                  <a:lnTo>
                    <a:pt x="970" y="1011"/>
                  </a:lnTo>
                  <a:lnTo>
                    <a:pt x="465" y="1011"/>
                  </a:lnTo>
                  <a:lnTo>
                    <a:pt x="465" y="506"/>
                  </a:lnTo>
                  <a:close/>
                  <a:moveTo>
                    <a:pt x="239" y="1"/>
                  </a:moveTo>
                  <a:cubicBezTo>
                    <a:pt x="108" y="1"/>
                    <a:pt x="0" y="109"/>
                    <a:pt x="0" y="240"/>
                  </a:cubicBezTo>
                  <a:lnTo>
                    <a:pt x="0" y="1236"/>
                  </a:lnTo>
                  <a:cubicBezTo>
                    <a:pt x="0" y="1367"/>
                    <a:pt x="108" y="1475"/>
                    <a:pt x="239" y="1475"/>
                  </a:cubicBezTo>
                  <a:lnTo>
                    <a:pt x="1239" y="1475"/>
                  </a:lnTo>
                  <a:cubicBezTo>
                    <a:pt x="1367" y="1475"/>
                    <a:pt x="1475" y="1367"/>
                    <a:pt x="1475" y="1236"/>
                  </a:cubicBezTo>
                  <a:lnTo>
                    <a:pt x="1475" y="240"/>
                  </a:lnTo>
                  <a:cubicBezTo>
                    <a:pt x="1475" y="109"/>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1"/>
            <p:cNvSpPr/>
            <p:nvPr/>
          </p:nvSpPr>
          <p:spPr>
            <a:xfrm>
              <a:off x="6116200" y="4488525"/>
              <a:ext cx="32645" cy="32645"/>
            </a:xfrm>
            <a:custGeom>
              <a:rect b="b" l="l" r="r" t="t"/>
              <a:pathLst>
                <a:path extrusionOk="0" h="1472" w="1472">
                  <a:moveTo>
                    <a:pt x="966" y="506"/>
                  </a:moveTo>
                  <a:lnTo>
                    <a:pt x="966" y="1011"/>
                  </a:lnTo>
                  <a:lnTo>
                    <a:pt x="461" y="1011"/>
                  </a:lnTo>
                  <a:lnTo>
                    <a:pt x="461" y="506"/>
                  </a:lnTo>
                  <a:close/>
                  <a:moveTo>
                    <a:pt x="236" y="1"/>
                  </a:moveTo>
                  <a:cubicBezTo>
                    <a:pt x="105" y="1"/>
                    <a:pt x="0" y="105"/>
                    <a:pt x="0" y="236"/>
                  </a:cubicBezTo>
                  <a:lnTo>
                    <a:pt x="0" y="1236"/>
                  </a:lnTo>
                  <a:cubicBezTo>
                    <a:pt x="0" y="1367"/>
                    <a:pt x="105" y="1472"/>
                    <a:pt x="236" y="1472"/>
                  </a:cubicBezTo>
                  <a:lnTo>
                    <a:pt x="1236" y="1472"/>
                  </a:lnTo>
                  <a:cubicBezTo>
                    <a:pt x="1367" y="1472"/>
                    <a:pt x="1471" y="1367"/>
                    <a:pt x="1471" y="1236"/>
                  </a:cubicBezTo>
                  <a:lnTo>
                    <a:pt x="1471" y="236"/>
                  </a:lnTo>
                  <a:cubicBezTo>
                    <a:pt x="1471"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1"/>
            <p:cNvSpPr/>
            <p:nvPr/>
          </p:nvSpPr>
          <p:spPr>
            <a:xfrm>
              <a:off x="6159113" y="4488525"/>
              <a:ext cx="32645" cy="32645"/>
            </a:xfrm>
            <a:custGeom>
              <a:rect b="b" l="l" r="r" t="t"/>
              <a:pathLst>
                <a:path extrusionOk="0" h="1472" w="1472">
                  <a:moveTo>
                    <a:pt x="1010" y="506"/>
                  </a:moveTo>
                  <a:lnTo>
                    <a:pt x="1010" y="1011"/>
                  </a:lnTo>
                  <a:lnTo>
                    <a:pt x="506" y="1011"/>
                  </a:lnTo>
                  <a:lnTo>
                    <a:pt x="506" y="506"/>
                  </a:lnTo>
                  <a:close/>
                  <a:moveTo>
                    <a:pt x="236" y="1"/>
                  </a:moveTo>
                  <a:cubicBezTo>
                    <a:pt x="105" y="1"/>
                    <a:pt x="1" y="105"/>
                    <a:pt x="1" y="236"/>
                  </a:cubicBezTo>
                  <a:lnTo>
                    <a:pt x="1" y="1236"/>
                  </a:lnTo>
                  <a:cubicBezTo>
                    <a:pt x="1" y="1367"/>
                    <a:pt x="105" y="1472"/>
                    <a:pt x="236" y="1472"/>
                  </a:cubicBezTo>
                  <a:lnTo>
                    <a:pt x="1236" y="1472"/>
                  </a:lnTo>
                  <a:cubicBezTo>
                    <a:pt x="1367" y="1472"/>
                    <a:pt x="1472" y="1367"/>
                    <a:pt x="1472" y="1236"/>
                  </a:cubicBezTo>
                  <a:lnTo>
                    <a:pt x="1472" y="236"/>
                  </a:lnTo>
                  <a:cubicBezTo>
                    <a:pt x="1472"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1"/>
            <p:cNvSpPr/>
            <p:nvPr/>
          </p:nvSpPr>
          <p:spPr>
            <a:xfrm>
              <a:off x="6202936" y="4488525"/>
              <a:ext cx="32712" cy="32645"/>
            </a:xfrm>
            <a:custGeom>
              <a:rect b="b" l="l" r="r" t="t"/>
              <a:pathLst>
                <a:path extrusionOk="0" h="1472" w="1475">
                  <a:moveTo>
                    <a:pt x="970" y="506"/>
                  </a:moveTo>
                  <a:lnTo>
                    <a:pt x="970" y="1011"/>
                  </a:lnTo>
                  <a:lnTo>
                    <a:pt x="465" y="1011"/>
                  </a:lnTo>
                  <a:lnTo>
                    <a:pt x="465" y="506"/>
                  </a:lnTo>
                  <a:close/>
                  <a:moveTo>
                    <a:pt x="239" y="1"/>
                  </a:moveTo>
                  <a:cubicBezTo>
                    <a:pt x="108" y="1"/>
                    <a:pt x="0" y="105"/>
                    <a:pt x="0" y="236"/>
                  </a:cubicBezTo>
                  <a:lnTo>
                    <a:pt x="0" y="1236"/>
                  </a:lnTo>
                  <a:cubicBezTo>
                    <a:pt x="0" y="1367"/>
                    <a:pt x="108" y="1472"/>
                    <a:pt x="239" y="1472"/>
                  </a:cubicBezTo>
                  <a:lnTo>
                    <a:pt x="1239" y="1472"/>
                  </a:lnTo>
                  <a:cubicBezTo>
                    <a:pt x="1367" y="1472"/>
                    <a:pt x="1475" y="1367"/>
                    <a:pt x="1475" y="1236"/>
                  </a:cubicBezTo>
                  <a:lnTo>
                    <a:pt x="1475" y="236"/>
                  </a:lnTo>
                  <a:cubicBezTo>
                    <a:pt x="1475" y="105"/>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1"/>
            <p:cNvSpPr/>
            <p:nvPr/>
          </p:nvSpPr>
          <p:spPr>
            <a:xfrm>
              <a:off x="6245849" y="4444635"/>
              <a:ext cx="32712" cy="32734"/>
            </a:xfrm>
            <a:custGeom>
              <a:rect b="b" l="l" r="r" t="t"/>
              <a:pathLst>
                <a:path extrusionOk="0" h="1476" w="1475">
                  <a:moveTo>
                    <a:pt x="1010" y="506"/>
                  </a:moveTo>
                  <a:lnTo>
                    <a:pt x="1010" y="1011"/>
                  </a:lnTo>
                  <a:lnTo>
                    <a:pt x="506" y="1011"/>
                  </a:lnTo>
                  <a:lnTo>
                    <a:pt x="506" y="506"/>
                  </a:lnTo>
                  <a:close/>
                  <a:moveTo>
                    <a:pt x="240" y="1"/>
                  </a:moveTo>
                  <a:cubicBezTo>
                    <a:pt x="108" y="1"/>
                    <a:pt x="1" y="109"/>
                    <a:pt x="1" y="240"/>
                  </a:cubicBezTo>
                  <a:lnTo>
                    <a:pt x="1" y="1236"/>
                  </a:lnTo>
                  <a:cubicBezTo>
                    <a:pt x="1" y="1367"/>
                    <a:pt x="108" y="1475"/>
                    <a:pt x="240" y="1475"/>
                  </a:cubicBezTo>
                  <a:lnTo>
                    <a:pt x="1239" y="1475"/>
                  </a:lnTo>
                  <a:cubicBezTo>
                    <a:pt x="1367" y="1475"/>
                    <a:pt x="1475" y="1367"/>
                    <a:pt x="1475" y="1236"/>
                  </a:cubicBezTo>
                  <a:lnTo>
                    <a:pt x="1475" y="240"/>
                  </a:lnTo>
                  <a:cubicBezTo>
                    <a:pt x="1475" y="109"/>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1"/>
            <p:cNvSpPr/>
            <p:nvPr/>
          </p:nvSpPr>
          <p:spPr>
            <a:xfrm>
              <a:off x="6289739" y="4357899"/>
              <a:ext cx="32645" cy="32645"/>
            </a:xfrm>
            <a:custGeom>
              <a:rect b="b" l="l" r="r" t="t"/>
              <a:pathLst>
                <a:path extrusionOk="0" h="1472" w="1472">
                  <a:moveTo>
                    <a:pt x="967" y="506"/>
                  </a:moveTo>
                  <a:lnTo>
                    <a:pt x="967" y="1011"/>
                  </a:lnTo>
                  <a:lnTo>
                    <a:pt x="462" y="1011"/>
                  </a:lnTo>
                  <a:lnTo>
                    <a:pt x="462" y="506"/>
                  </a:lnTo>
                  <a:close/>
                  <a:moveTo>
                    <a:pt x="236" y="1"/>
                  </a:moveTo>
                  <a:cubicBezTo>
                    <a:pt x="105" y="1"/>
                    <a:pt x="1" y="105"/>
                    <a:pt x="1" y="236"/>
                  </a:cubicBezTo>
                  <a:lnTo>
                    <a:pt x="1" y="1236"/>
                  </a:lnTo>
                  <a:cubicBezTo>
                    <a:pt x="1" y="1367"/>
                    <a:pt x="105" y="1472"/>
                    <a:pt x="236" y="1472"/>
                  </a:cubicBezTo>
                  <a:lnTo>
                    <a:pt x="1236" y="1472"/>
                  </a:lnTo>
                  <a:cubicBezTo>
                    <a:pt x="1367" y="1472"/>
                    <a:pt x="1472" y="1367"/>
                    <a:pt x="1472" y="1236"/>
                  </a:cubicBezTo>
                  <a:lnTo>
                    <a:pt x="1472" y="240"/>
                  </a:lnTo>
                  <a:cubicBezTo>
                    <a:pt x="1472"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1"/>
            <p:cNvSpPr/>
            <p:nvPr/>
          </p:nvSpPr>
          <p:spPr>
            <a:xfrm>
              <a:off x="6289739" y="4443748"/>
              <a:ext cx="32645" cy="32645"/>
            </a:xfrm>
            <a:custGeom>
              <a:rect b="b" l="l" r="r" t="t"/>
              <a:pathLst>
                <a:path extrusionOk="0" h="1472" w="1472">
                  <a:moveTo>
                    <a:pt x="967" y="505"/>
                  </a:moveTo>
                  <a:lnTo>
                    <a:pt x="967" y="1010"/>
                  </a:lnTo>
                  <a:lnTo>
                    <a:pt x="462" y="1010"/>
                  </a:lnTo>
                  <a:lnTo>
                    <a:pt x="462" y="505"/>
                  </a:lnTo>
                  <a:close/>
                  <a:moveTo>
                    <a:pt x="236" y="0"/>
                  </a:moveTo>
                  <a:cubicBezTo>
                    <a:pt x="105" y="0"/>
                    <a:pt x="1" y="105"/>
                    <a:pt x="1" y="236"/>
                  </a:cubicBezTo>
                  <a:lnTo>
                    <a:pt x="1" y="1236"/>
                  </a:lnTo>
                  <a:cubicBezTo>
                    <a:pt x="1" y="1367"/>
                    <a:pt x="105" y="1471"/>
                    <a:pt x="236" y="1471"/>
                  </a:cubicBezTo>
                  <a:lnTo>
                    <a:pt x="1236" y="1471"/>
                  </a:lnTo>
                  <a:cubicBezTo>
                    <a:pt x="1367" y="1471"/>
                    <a:pt x="1472" y="1367"/>
                    <a:pt x="1472" y="1236"/>
                  </a:cubicBezTo>
                  <a:lnTo>
                    <a:pt x="1472" y="236"/>
                  </a:lnTo>
                  <a:cubicBezTo>
                    <a:pt x="1472" y="105"/>
                    <a:pt x="1367" y="0"/>
                    <a:pt x="1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1"/>
            <p:cNvSpPr/>
            <p:nvPr/>
          </p:nvSpPr>
          <p:spPr>
            <a:xfrm>
              <a:off x="6159113" y="4401722"/>
              <a:ext cx="32645" cy="32712"/>
            </a:xfrm>
            <a:custGeom>
              <a:rect b="b" l="l" r="r" t="t"/>
              <a:pathLst>
                <a:path extrusionOk="0" h="1475" w="1472">
                  <a:moveTo>
                    <a:pt x="1010" y="465"/>
                  </a:moveTo>
                  <a:lnTo>
                    <a:pt x="1010" y="970"/>
                  </a:lnTo>
                  <a:lnTo>
                    <a:pt x="506" y="970"/>
                  </a:lnTo>
                  <a:lnTo>
                    <a:pt x="506" y="465"/>
                  </a:lnTo>
                  <a:close/>
                  <a:moveTo>
                    <a:pt x="236" y="1"/>
                  </a:moveTo>
                  <a:cubicBezTo>
                    <a:pt x="105" y="1"/>
                    <a:pt x="1" y="108"/>
                    <a:pt x="1" y="239"/>
                  </a:cubicBezTo>
                  <a:lnTo>
                    <a:pt x="1" y="1236"/>
                  </a:lnTo>
                  <a:cubicBezTo>
                    <a:pt x="1" y="1367"/>
                    <a:pt x="105" y="1475"/>
                    <a:pt x="236" y="1475"/>
                  </a:cubicBezTo>
                  <a:lnTo>
                    <a:pt x="1236" y="1475"/>
                  </a:lnTo>
                  <a:cubicBezTo>
                    <a:pt x="1367" y="1475"/>
                    <a:pt x="1472" y="1367"/>
                    <a:pt x="1472" y="1236"/>
                  </a:cubicBezTo>
                  <a:lnTo>
                    <a:pt x="1472" y="239"/>
                  </a:lnTo>
                  <a:cubicBezTo>
                    <a:pt x="1472" y="108"/>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1"/>
            <p:cNvSpPr/>
            <p:nvPr/>
          </p:nvSpPr>
          <p:spPr>
            <a:xfrm>
              <a:off x="6287765" y="4403429"/>
              <a:ext cx="42315" cy="28587"/>
            </a:xfrm>
            <a:custGeom>
              <a:rect b="b" l="l" r="r" t="t"/>
              <a:pathLst>
                <a:path extrusionOk="0" h="1289" w="1908">
                  <a:moveTo>
                    <a:pt x="1567" y="0"/>
                  </a:moveTo>
                  <a:cubicBezTo>
                    <a:pt x="1513" y="0"/>
                    <a:pt x="1457" y="21"/>
                    <a:pt x="1406" y="68"/>
                  </a:cubicBezTo>
                  <a:lnTo>
                    <a:pt x="743" y="708"/>
                  </a:lnTo>
                  <a:lnTo>
                    <a:pt x="504" y="422"/>
                  </a:lnTo>
                  <a:cubicBezTo>
                    <a:pt x="452" y="365"/>
                    <a:pt x="391" y="341"/>
                    <a:pt x="332" y="341"/>
                  </a:cubicBezTo>
                  <a:cubicBezTo>
                    <a:pt x="158" y="341"/>
                    <a:pt x="0" y="549"/>
                    <a:pt x="144" y="728"/>
                  </a:cubicBezTo>
                  <a:lnTo>
                    <a:pt x="544" y="1206"/>
                  </a:lnTo>
                  <a:cubicBezTo>
                    <a:pt x="591" y="1261"/>
                    <a:pt x="657" y="1289"/>
                    <a:pt x="724" y="1289"/>
                  </a:cubicBezTo>
                  <a:cubicBezTo>
                    <a:pt x="783" y="1289"/>
                    <a:pt x="843" y="1267"/>
                    <a:pt x="891" y="1223"/>
                  </a:cubicBezTo>
                  <a:lnTo>
                    <a:pt x="1736" y="412"/>
                  </a:lnTo>
                  <a:cubicBezTo>
                    <a:pt x="1908" y="239"/>
                    <a:pt x="1752" y="0"/>
                    <a:pt x="1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1"/>
            <p:cNvSpPr/>
            <p:nvPr/>
          </p:nvSpPr>
          <p:spPr>
            <a:xfrm>
              <a:off x="6083510" y="4249362"/>
              <a:ext cx="314344" cy="358255"/>
            </a:xfrm>
            <a:custGeom>
              <a:rect b="b" l="l" r="r" t="t"/>
              <a:pathLst>
                <a:path extrusionOk="0" h="16154" w="14174">
                  <a:moveTo>
                    <a:pt x="3198" y="476"/>
                  </a:moveTo>
                  <a:cubicBezTo>
                    <a:pt x="3332" y="482"/>
                    <a:pt x="3440" y="590"/>
                    <a:pt x="3450" y="725"/>
                  </a:cubicBezTo>
                  <a:lnTo>
                    <a:pt x="3450" y="980"/>
                  </a:lnTo>
                  <a:lnTo>
                    <a:pt x="2945" y="980"/>
                  </a:lnTo>
                  <a:lnTo>
                    <a:pt x="2945" y="725"/>
                  </a:lnTo>
                  <a:cubicBezTo>
                    <a:pt x="2949" y="587"/>
                    <a:pt x="3060" y="476"/>
                    <a:pt x="3198" y="476"/>
                  </a:cubicBezTo>
                  <a:close/>
                  <a:moveTo>
                    <a:pt x="9047" y="476"/>
                  </a:moveTo>
                  <a:cubicBezTo>
                    <a:pt x="9182" y="482"/>
                    <a:pt x="9290" y="590"/>
                    <a:pt x="9300" y="725"/>
                  </a:cubicBezTo>
                  <a:lnTo>
                    <a:pt x="9300" y="980"/>
                  </a:lnTo>
                  <a:lnTo>
                    <a:pt x="8795" y="980"/>
                  </a:lnTo>
                  <a:lnTo>
                    <a:pt x="8795" y="725"/>
                  </a:lnTo>
                  <a:cubicBezTo>
                    <a:pt x="8795" y="587"/>
                    <a:pt x="8909" y="476"/>
                    <a:pt x="9047" y="476"/>
                  </a:cubicBezTo>
                  <a:close/>
                  <a:moveTo>
                    <a:pt x="11740" y="3421"/>
                  </a:moveTo>
                  <a:lnTo>
                    <a:pt x="11740" y="3925"/>
                  </a:lnTo>
                  <a:lnTo>
                    <a:pt x="465" y="3925"/>
                  </a:lnTo>
                  <a:lnTo>
                    <a:pt x="465" y="3421"/>
                  </a:lnTo>
                  <a:close/>
                  <a:moveTo>
                    <a:pt x="8795" y="13225"/>
                  </a:moveTo>
                  <a:cubicBezTo>
                    <a:pt x="8778" y="13393"/>
                    <a:pt x="8778" y="13562"/>
                    <a:pt x="8795" y="13730"/>
                  </a:cubicBezTo>
                  <a:lnTo>
                    <a:pt x="465" y="13730"/>
                  </a:lnTo>
                  <a:lnTo>
                    <a:pt x="465" y="13225"/>
                  </a:lnTo>
                  <a:close/>
                  <a:moveTo>
                    <a:pt x="9047" y="1"/>
                  </a:moveTo>
                  <a:cubicBezTo>
                    <a:pt x="8650" y="4"/>
                    <a:pt x="8330" y="327"/>
                    <a:pt x="8330" y="725"/>
                  </a:cubicBezTo>
                  <a:lnTo>
                    <a:pt x="8330" y="980"/>
                  </a:lnTo>
                  <a:lnTo>
                    <a:pt x="6634" y="980"/>
                  </a:lnTo>
                  <a:cubicBezTo>
                    <a:pt x="6632" y="980"/>
                    <a:pt x="6629" y="980"/>
                    <a:pt x="6627" y="980"/>
                  </a:cubicBezTo>
                  <a:cubicBezTo>
                    <a:pt x="6516" y="980"/>
                    <a:pt x="6421" y="1057"/>
                    <a:pt x="6395" y="1166"/>
                  </a:cubicBezTo>
                  <a:cubicBezTo>
                    <a:pt x="6365" y="1310"/>
                    <a:pt x="6479" y="1445"/>
                    <a:pt x="6627" y="1445"/>
                  </a:cubicBezTo>
                  <a:lnTo>
                    <a:pt x="9300" y="1445"/>
                  </a:lnTo>
                  <a:lnTo>
                    <a:pt x="9300" y="1906"/>
                  </a:lnTo>
                  <a:cubicBezTo>
                    <a:pt x="9300" y="1953"/>
                    <a:pt x="9263" y="1990"/>
                    <a:pt x="9216" y="1990"/>
                  </a:cubicBezTo>
                  <a:lnTo>
                    <a:pt x="8509" y="1990"/>
                  </a:lnTo>
                  <a:cubicBezTo>
                    <a:pt x="8485" y="1990"/>
                    <a:pt x="8462" y="2000"/>
                    <a:pt x="8445" y="2017"/>
                  </a:cubicBezTo>
                  <a:cubicBezTo>
                    <a:pt x="8253" y="2216"/>
                    <a:pt x="8391" y="2455"/>
                    <a:pt x="8586" y="2455"/>
                  </a:cubicBezTo>
                  <a:lnTo>
                    <a:pt x="9515" y="2455"/>
                  </a:lnTo>
                  <a:cubicBezTo>
                    <a:pt x="9653" y="2455"/>
                    <a:pt x="9761" y="2344"/>
                    <a:pt x="9761" y="2209"/>
                  </a:cubicBezTo>
                  <a:lnTo>
                    <a:pt x="9761" y="1485"/>
                  </a:lnTo>
                  <a:lnTo>
                    <a:pt x="11030" y="1485"/>
                  </a:lnTo>
                  <a:cubicBezTo>
                    <a:pt x="11420" y="1485"/>
                    <a:pt x="11740" y="1805"/>
                    <a:pt x="11740" y="2195"/>
                  </a:cubicBezTo>
                  <a:lnTo>
                    <a:pt x="11740" y="2960"/>
                  </a:lnTo>
                  <a:lnTo>
                    <a:pt x="465" y="2960"/>
                  </a:lnTo>
                  <a:lnTo>
                    <a:pt x="465" y="2195"/>
                  </a:lnTo>
                  <a:cubicBezTo>
                    <a:pt x="461" y="1805"/>
                    <a:pt x="781" y="1485"/>
                    <a:pt x="1175" y="1485"/>
                  </a:cubicBezTo>
                  <a:lnTo>
                    <a:pt x="3410" y="1485"/>
                  </a:lnTo>
                  <a:lnTo>
                    <a:pt x="3410" y="1748"/>
                  </a:lnTo>
                  <a:cubicBezTo>
                    <a:pt x="3406" y="1882"/>
                    <a:pt x="3299" y="1990"/>
                    <a:pt x="3164" y="1990"/>
                  </a:cubicBezTo>
                  <a:lnTo>
                    <a:pt x="2706" y="1990"/>
                  </a:lnTo>
                  <a:cubicBezTo>
                    <a:pt x="2704" y="1990"/>
                    <a:pt x="2702" y="1990"/>
                    <a:pt x="2700" y="1990"/>
                  </a:cubicBezTo>
                  <a:cubicBezTo>
                    <a:pt x="2581" y="1990"/>
                    <a:pt x="2477" y="2083"/>
                    <a:pt x="2464" y="2202"/>
                  </a:cubicBezTo>
                  <a:cubicBezTo>
                    <a:pt x="2450" y="2337"/>
                    <a:pt x="2558" y="2455"/>
                    <a:pt x="2696" y="2455"/>
                  </a:cubicBezTo>
                  <a:lnTo>
                    <a:pt x="3191" y="2455"/>
                  </a:lnTo>
                  <a:cubicBezTo>
                    <a:pt x="3591" y="2455"/>
                    <a:pt x="3911" y="2132"/>
                    <a:pt x="3915" y="1734"/>
                  </a:cubicBezTo>
                  <a:lnTo>
                    <a:pt x="3915" y="1445"/>
                  </a:lnTo>
                  <a:lnTo>
                    <a:pt x="5591" y="1445"/>
                  </a:lnTo>
                  <a:cubicBezTo>
                    <a:pt x="5712" y="1445"/>
                    <a:pt x="5816" y="1354"/>
                    <a:pt x="5833" y="1233"/>
                  </a:cubicBezTo>
                  <a:cubicBezTo>
                    <a:pt x="5843" y="1098"/>
                    <a:pt x="5735" y="980"/>
                    <a:pt x="5597" y="980"/>
                  </a:cubicBezTo>
                  <a:lnTo>
                    <a:pt x="3911" y="980"/>
                  </a:lnTo>
                  <a:lnTo>
                    <a:pt x="3911" y="728"/>
                  </a:lnTo>
                  <a:cubicBezTo>
                    <a:pt x="3911" y="284"/>
                    <a:pt x="3558" y="21"/>
                    <a:pt x="3198" y="21"/>
                  </a:cubicBezTo>
                  <a:cubicBezTo>
                    <a:pt x="2804" y="21"/>
                    <a:pt x="2484" y="334"/>
                    <a:pt x="2481" y="728"/>
                  </a:cubicBezTo>
                  <a:lnTo>
                    <a:pt x="2481" y="980"/>
                  </a:lnTo>
                  <a:lnTo>
                    <a:pt x="246" y="980"/>
                  </a:lnTo>
                  <a:cubicBezTo>
                    <a:pt x="111" y="980"/>
                    <a:pt x="0" y="1088"/>
                    <a:pt x="0" y="1226"/>
                  </a:cubicBezTo>
                  <a:lnTo>
                    <a:pt x="0" y="7661"/>
                  </a:lnTo>
                  <a:cubicBezTo>
                    <a:pt x="0" y="7675"/>
                    <a:pt x="4" y="7688"/>
                    <a:pt x="14" y="7698"/>
                  </a:cubicBezTo>
                  <a:cubicBezTo>
                    <a:pt x="85" y="7775"/>
                    <a:pt x="162" y="7806"/>
                    <a:pt x="231" y="7806"/>
                  </a:cubicBezTo>
                  <a:cubicBezTo>
                    <a:pt x="358" y="7806"/>
                    <a:pt x="461" y="7700"/>
                    <a:pt x="461" y="7567"/>
                  </a:cubicBezTo>
                  <a:lnTo>
                    <a:pt x="461" y="4430"/>
                  </a:lnTo>
                  <a:lnTo>
                    <a:pt x="11737" y="4430"/>
                  </a:lnTo>
                  <a:lnTo>
                    <a:pt x="11737" y="10819"/>
                  </a:lnTo>
                  <a:cubicBezTo>
                    <a:pt x="11655" y="10811"/>
                    <a:pt x="11573" y="10807"/>
                    <a:pt x="11492" y="10807"/>
                  </a:cubicBezTo>
                  <a:cubicBezTo>
                    <a:pt x="10314" y="10807"/>
                    <a:pt x="9227" y="11611"/>
                    <a:pt x="8903" y="12761"/>
                  </a:cubicBezTo>
                  <a:lnTo>
                    <a:pt x="465" y="12761"/>
                  </a:lnTo>
                  <a:lnTo>
                    <a:pt x="465" y="8624"/>
                  </a:lnTo>
                  <a:cubicBezTo>
                    <a:pt x="468" y="8503"/>
                    <a:pt x="377" y="8399"/>
                    <a:pt x="253" y="8382"/>
                  </a:cubicBezTo>
                  <a:cubicBezTo>
                    <a:pt x="247" y="8381"/>
                    <a:pt x="241" y="8381"/>
                    <a:pt x="235" y="8381"/>
                  </a:cubicBezTo>
                  <a:cubicBezTo>
                    <a:pt x="108" y="8381"/>
                    <a:pt x="0" y="8485"/>
                    <a:pt x="0" y="8617"/>
                  </a:cubicBezTo>
                  <a:lnTo>
                    <a:pt x="0" y="13955"/>
                  </a:lnTo>
                  <a:cubicBezTo>
                    <a:pt x="0" y="14087"/>
                    <a:pt x="108" y="14191"/>
                    <a:pt x="239" y="14191"/>
                  </a:cubicBezTo>
                  <a:lnTo>
                    <a:pt x="8930" y="14191"/>
                  </a:lnTo>
                  <a:cubicBezTo>
                    <a:pt x="9256" y="15349"/>
                    <a:pt x="10313" y="16150"/>
                    <a:pt x="11518" y="16153"/>
                  </a:cubicBezTo>
                  <a:cubicBezTo>
                    <a:pt x="12760" y="16153"/>
                    <a:pt x="13887" y="15245"/>
                    <a:pt x="14146" y="14029"/>
                  </a:cubicBezTo>
                  <a:cubicBezTo>
                    <a:pt x="14173" y="13902"/>
                    <a:pt x="14093" y="13777"/>
                    <a:pt x="13965" y="13750"/>
                  </a:cubicBezTo>
                  <a:cubicBezTo>
                    <a:pt x="13948" y="13747"/>
                    <a:pt x="13932" y="13745"/>
                    <a:pt x="13915" y="13745"/>
                  </a:cubicBezTo>
                  <a:cubicBezTo>
                    <a:pt x="13805" y="13745"/>
                    <a:pt x="13705" y="13821"/>
                    <a:pt x="13682" y="13932"/>
                  </a:cubicBezTo>
                  <a:cubicBezTo>
                    <a:pt x="13460" y="14960"/>
                    <a:pt x="12553" y="15678"/>
                    <a:pt x="11524" y="15678"/>
                  </a:cubicBezTo>
                  <a:cubicBezTo>
                    <a:pt x="11445" y="15678"/>
                    <a:pt x="11366" y="15674"/>
                    <a:pt x="11286" y="15665"/>
                  </a:cubicBezTo>
                  <a:cubicBezTo>
                    <a:pt x="10161" y="15547"/>
                    <a:pt x="9307" y="14598"/>
                    <a:pt x="9307" y="13464"/>
                  </a:cubicBezTo>
                  <a:cubicBezTo>
                    <a:pt x="9307" y="12333"/>
                    <a:pt x="10161" y="11384"/>
                    <a:pt x="11286" y="11266"/>
                  </a:cubicBezTo>
                  <a:cubicBezTo>
                    <a:pt x="11366" y="11258"/>
                    <a:pt x="11445" y="11253"/>
                    <a:pt x="11524" y="11253"/>
                  </a:cubicBezTo>
                  <a:cubicBezTo>
                    <a:pt x="12553" y="11253"/>
                    <a:pt x="13460" y="11971"/>
                    <a:pt x="13682" y="13000"/>
                  </a:cubicBezTo>
                  <a:cubicBezTo>
                    <a:pt x="13708" y="13114"/>
                    <a:pt x="13806" y="13188"/>
                    <a:pt x="13913" y="13188"/>
                  </a:cubicBezTo>
                  <a:cubicBezTo>
                    <a:pt x="13945" y="13188"/>
                    <a:pt x="13977" y="13182"/>
                    <a:pt x="14008" y="13168"/>
                  </a:cubicBezTo>
                  <a:cubicBezTo>
                    <a:pt x="14113" y="13121"/>
                    <a:pt x="14170" y="13003"/>
                    <a:pt x="14143" y="12892"/>
                  </a:cubicBezTo>
                  <a:cubicBezTo>
                    <a:pt x="13938" y="11943"/>
                    <a:pt x="13181" y="11145"/>
                    <a:pt x="12245" y="10882"/>
                  </a:cubicBezTo>
                  <a:lnTo>
                    <a:pt x="12245" y="2165"/>
                  </a:lnTo>
                  <a:cubicBezTo>
                    <a:pt x="12245" y="1512"/>
                    <a:pt x="11713" y="980"/>
                    <a:pt x="11060" y="980"/>
                  </a:cubicBezTo>
                  <a:lnTo>
                    <a:pt x="9761" y="980"/>
                  </a:lnTo>
                  <a:lnTo>
                    <a:pt x="9761" y="725"/>
                  </a:lnTo>
                  <a:cubicBezTo>
                    <a:pt x="9778" y="324"/>
                    <a:pt x="9407" y="1"/>
                    <a:pt x="9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1"/>
            <p:cNvSpPr/>
            <p:nvPr/>
          </p:nvSpPr>
          <p:spPr>
            <a:xfrm>
              <a:off x="6300938" y="4510924"/>
              <a:ext cx="75559" cy="75559"/>
            </a:xfrm>
            <a:custGeom>
              <a:rect b="b" l="l" r="r" t="t"/>
              <a:pathLst>
                <a:path extrusionOk="0" h="3407" w="3407">
                  <a:moveTo>
                    <a:pt x="1976" y="462"/>
                  </a:moveTo>
                  <a:lnTo>
                    <a:pt x="1976" y="1192"/>
                  </a:lnTo>
                  <a:cubicBezTo>
                    <a:pt x="1976" y="1323"/>
                    <a:pt x="2084" y="1431"/>
                    <a:pt x="2215" y="1431"/>
                  </a:cubicBezTo>
                  <a:lnTo>
                    <a:pt x="2946" y="1431"/>
                  </a:lnTo>
                  <a:lnTo>
                    <a:pt x="2946" y="1936"/>
                  </a:lnTo>
                  <a:lnTo>
                    <a:pt x="2215" y="1936"/>
                  </a:lnTo>
                  <a:cubicBezTo>
                    <a:pt x="2084" y="1936"/>
                    <a:pt x="1976" y="2040"/>
                    <a:pt x="1976" y="2172"/>
                  </a:cubicBezTo>
                  <a:lnTo>
                    <a:pt x="1976" y="2902"/>
                  </a:lnTo>
                  <a:lnTo>
                    <a:pt x="1431" y="2902"/>
                  </a:lnTo>
                  <a:lnTo>
                    <a:pt x="1431" y="2172"/>
                  </a:lnTo>
                  <a:cubicBezTo>
                    <a:pt x="1431" y="2040"/>
                    <a:pt x="1323" y="1936"/>
                    <a:pt x="1195" y="1936"/>
                  </a:cubicBezTo>
                  <a:lnTo>
                    <a:pt x="462" y="1936"/>
                  </a:lnTo>
                  <a:lnTo>
                    <a:pt x="462" y="1431"/>
                  </a:lnTo>
                  <a:lnTo>
                    <a:pt x="1195" y="1431"/>
                  </a:lnTo>
                  <a:cubicBezTo>
                    <a:pt x="1323" y="1431"/>
                    <a:pt x="1431" y="1323"/>
                    <a:pt x="1431" y="1192"/>
                  </a:cubicBezTo>
                  <a:lnTo>
                    <a:pt x="1431" y="462"/>
                  </a:lnTo>
                  <a:close/>
                  <a:moveTo>
                    <a:pt x="1206" y="1"/>
                  </a:moveTo>
                  <a:cubicBezTo>
                    <a:pt x="1074" y="1"/>
                    <a:pt x="967" y="105"/>
                    <a:pt x="967" y="236"/>
                  </a:cubicBezTo>
                  <a:lnTo>
                    <a:pt x="967" y="967"/>
                  </a:lnTo>
                  <a:lnTo>
                    <a:pt x="236" y="967"/>
                  </a:lnTo>
                  <a:cubicBezTo>
                    <a:pt x="105" y="967"/>
                    <a:pt x="1" y="1074"/>
                    <a:pt x="1" y="1206"/>
                  </a:cubicBezTo>
                  <a:lnTo>
                    <a:pt x="1" y="2202"/>
                  </a:lnTo>
                  <a:cubicBezTo>
                    <a:pt x="1" y="2333"/>
                    <a:pt x="105" y="2441"/>
                    <a:pt x="236" y="2441"/>
                  </a:cubicBezTo>
                  <a:lnTo>
                    <a:pt x="967" y="2441"/>
                  </a:lnTo>
                  <a:lnTo>
                    <a:pt x="967" y="3175"/>
                  </a:lnTo>
                  <a:cubicBezTo>
                    <a:pt x="967" y="3302"/>
                    <a:pt x="1071" y="3407"/>
                    <a:pt x="1202" y="3407"/>
                  </a:cubicBezTo>
                  <a:lnTo>
                    <a:pt x="2205" y="3407"/>
                  </a:lnTo>
                  <a:cubicBezTo>
                    <a:pt x="2333" y="3407"/>
                    <a:pt x="2441" y="3302"/>
                    <a:pt x="2441" y="3171"/>
                  </a:cubicBezTo>
                  <a:lnTo>
                    <a:pt x="2441" y="2441"/>
                  </a:lnTo>
                  <a:lnTo>
                    <a:pt x="3171" y="2441"/>
                  </a:lnTo>
                  <a:cubicBezTo>
                    <a:pt x="3302" y="2441"/>
                    <a:pt x="3407" y="2333"/>
                    <a:pt x="3407" y="2205"/>
                  </a:cubicBezTo>
                  <a:lnTo>
                    <a:pt x="3407" y="1206"/>
                  </a:lnTo>
                  <a:cubicBezTo>
                    <a:pt x="3407" y="1074"/>
                    <a:pt x="3302" y="967"/>
                    <a:pt x="3171" y="967"/>
                  </a:cubicBezTo>
                  <a:lnTo>
                    <a:pt x="2441" y="967"/>
                  </a:lnTo>
                  <a:lnTo>
                    <a:pt x="2441" y="236"/>
                  </a:lnTo>
                  <a:cubicBezTo>
                    <a:pt x="2441" y="105"/>
                    <a:pt x="2333" y="1"/>
                    <a:pt x="22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4" name="Google Shape;2694;p51"/>
          <p:cNvGrpSpPr/>
          <p:nvPr/>
        </p:nvGrpSpPr>
        <p:grpSpPr>
          <a:xfrm>
            <a:off x="4446930" y="3231715"/>
            <a:ext cx="250140" cy="358632"/>
            <a:chOff x="4148656" y="3578449"/>
            <a:chExt cx="250140" cy="358632"/>
          </a:xfrm>
        </p:grpSpPr>
        <p:sp>
          <p:nvSpPr>
            <p:cNvPr id="2695" name="Google Shape;2695;p51"/>
            <p:cNvSpPr/>
            <p:nvPr/>
          </p:nvSpPr>
          <p:spPr>
            <a:xfrm>
              <a:off x="4246592" y="3706457"/>
              <a:ext cx="10313" cy="17077"/>
            </a:xfrm>
            <a:custGeom>
              <a:rect b="b" l="l" r="r" t="t"/>
              <a:pathLst>
                <a:path extrusionOk="0" h="770" w="465">
                  <a:moveTo>
                    <a:pt x="235" y="1"/>
                  </a:moveTo>
                  <a:cubicBezTo>
                    <a:pt x="227" y="1"/>
                    <a:pt x="220" y="1"/>
                    <a:pt x="212" y="2"/>
                  </a:cubicBezTo>
                  <a:cubicBezTo>
                    <a:pt x="91" y="19"/>
                    <a:pt x="0" y="123"/>
                    <a:pt x="3" y="244"/>
                  </a:cubicBezTo>
                  <a:lnTo>
                    <a:pt x="3" y="537"/>
                  </a:lnTo>
                  <a:cubicBezTo>
                    <a:pt x="3" y="665"/>
                    <a:pt x="104" y="769"/>
                    <a:pt x="232" y="769"/>
                  </a:cubicBezTo>
                  <a:cubicBezTo>
                    <a:pt x="360" y="769"/>
                    <a:pt x="465" y="665"/>
                    <a:pt x="465" y="537"/>
                  </a:cubicBezTo>
                  <a:lnTo>
                    <a:pt x="465" y="234"/>
                  </a:lnTo>
                  <a:cubicBezTo>
                    <a:pt x="465" y="104"/>
                    <a:pt x="360" y="1"/>
                    <a:pt x="2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1"/>
            <p:cNvSpPr/>
            <p:nvPr/>
          </p:nvSpPr>
          <p:spPr>
            <a:xfrm>
              <a:off x="4291368" y="3706457"/>
              <a:ext cx="10335" cy="17077"/>
            </a:xfrm>
            <a:custGeom>
              <a:rect b="b" l="l" r="r" t="t"/>
              <a:pathLst>
                <a:path extrusionOk="0" h="770" w="466">
                  <a:moveTo>
                    <a:pt x="235" y="1"/>
                  </a:moveTo>
                  <a:cubicBezTo>
                    <a:pt x="228" y="1"/>
                    <a:pt x="220" y="1"/>
                    <a:pt x="213" y="2"/>
                  </a:cubicBezTo>
                  <a:cubicBezTo>
                    <a:pt x="91" y="15"/>
                    <a:pt x="1" y="123"/>
                    <a:pt x="4" y="244"/>
                  </a:cubicBezTo>
                  <a:lnTo>
                    <a:pt x="4" y="537"/>
                  </a:lnTo>
                  <a:cubicBezTo>
                    <a:pt x="4" y="665"/>
                    <a:pt x="105" y="769"/>
                    <a:pt x="233" y="769"/>
                  </a:cubicBezTo>
                  <a:cubicBezTo>
                    <a:pt x="361" y="769"/>
                    <a:pt x="465" y="665"/>
                    <a:pt x="465" y="537"/>
                  </a:cubicBezTo>
                  <a:lnTo>
                    <a:pt x="465" y="231"/>
                  </a:lnTo>
                  <a:cubicBezTo>
                    <a:pt x="465" y="104"/>
                    <a:pt x="360" y="1"/>
                    <a:pt x="2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1"/>
            <p:cNvSpPr/>
            <p:nvPr/>
          </p:nvSpPr>
          <p:spPr>
            <a:xfrm>
              <a:off x="4255530" y="3741498"/>
              <a:ext cx="37125" cy="23907"/>
            </a:xfrm>
            <a:custGeom>
              <a:rect b="b" l="l" r="r" t="t"/>
              <a:pathLst>
                <a:path extrusionOk="0" h="1078" w="1674">
                  <a:moveTo>
                    <a:pt x="243" y="0"/>
                  </a:moveTo>
                  <a:cubicBezTo>
                    <a:pt x="109" y="0"/>
                    <a:pt x="1" y="111"/>
                    <a:pt x="8" y="246"/>
                  </a:cubicBezTo>
                  <a:cubicBezTo>
                    <a:pt x="8" y="704"/>
                    <a:pt x="378" y="1077"/>
                    <a:pt x="839" y="1077"/>
                  </a:cubicBezTo>
                  <a:cubicBezTo>
                    <a:pt x="1297" y="1077"/>
                    <a:pt x="1670" y="704"/>
                    <a:pt x="1670" y="246"/>
                  </a:cubicBezTo>
                  <a:cubicBezTo>
                    <a:pt x="1674" y="111"/>
                    <a:pt x="1566" y="0"/>
                    <a:pt x="1431" y="0"/>
                  </a:cubicBezTo>
                  <a:cubicBezTo>
                    <a:pt x="1297" y="0"/>
                    <a:pt x="1189" y="111"/>
                    <a:pt x="1196" y="246"/>
                  </a:cubicBezTo>
                  <a:cubicBezTo>
                    <a:pt x="1196" y="445"/>
                    <a:pt x="1038" y="603"/>
                    <a:pt x="839" y="603"/>
                  </a:cubicBezTo>
                  <a:cubicBezTo>
                    <a:pt x="640" y="603"/>
                    <a:pt x="482" y="445"/>
                    <a:pt x="482" y="246"/>
                  </a:cubicBezTo>
                  <a:cubicBezTo>
                    <a:pt x="486" y="111"/>
                    <a:pt x="378" y="0"/>
                    <a:pt x="2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1"/>
            <p:cNvSpPr/>
            <p:nvPr/>
          </p:nvSpPr>
          <p:spPr>
            <a:xfrm>
              <a:off x="4148656" y="3578449"/>
              <a:ext cx="250140" cy="358632"/>
            </a:xfrm>
            <a:custGeom>
              <a:rect b="b" l="l" r="r" t="t"/>
              <a:pathLst>
                <a:path extrusionOk="0" h="16171" w="11279">
                  <a:moveTo>
                    <a:pt x="5657" y="517"/>
                  </a:moveTo>
                  <a:cubicBezTo>
                    <a:pt x="6537" y="517"/>
                    <a:pt x="7418" y="649"/>
                    <a:pt x="8270" y="914"/>
                  </a:cubicBezTo>
                  <a:lnTo>
                    <a:pt x="7445" y="2967"/>
                  </a:lnTo>
                  <a:cubicBezTo>
                    <a:pt x="7018" y="2967"/>
                    <a:pt x="6587" y="2963"/>
                    <a:pt x="6166" y="2960"/>
                  </a:cubicBezTo>
                  <a:cubicBezTo>
                    <a:pt x="6018" y="2960"/>
                    <a:pt x="5907" y="3095"/>
                    <a:pt x="5934" y="3239"/>
                  </a:cubicBezTo>
                  <a:cubicBezTo>
                    <a:pt x="5958" y="3350"/>
                    <a:pt x="6059" y="3431"/>
                    <a:pt x="6173" y="3431"/>
                  </a:cubicBezTo>
                  <a:cubicBezTo>
                    <a:pt x="6560" y="3435"/>
                    <a:pt x="7516" y="3435"/>
                    <a:pt x="7607" y="3435"/>
                  </a:cubicBezTo>
                  <a:cubicBezTo>
                    <a:pt x="7701" y="3435"/>
                    <a:pt x="7789" y="3377"/>
                    <a:pt x="7822" y="3287"/>
                  </a:cubicBezTo>
                  <a:lnTo>
                    <a:pt x="8108" y="2576"/>
                  </a:lnTo>
                  <a:cubicBezTo>
                    <a:pt x="8448" y="2758"/>
                    <a:pt x="8660" y="3112"/>
                    <a:pt x="8664" y="3499"/>
                  </a:cubicBezTo>
                  <a:lnTo>
                    <a:pt x="8664" y="4895"/>
                  </a:lnTo>
                  <a:lnTo>
                    <a:pt x="8283" y="4895"/>
                  </a:lnTo>
                  <a:cubicBezTo>
                    <a:pt x="8281" y="4895"/>
                    <a:pt x="8278" y="4895"/>
                    <a:pt x="8275" y="4895"/>
                  </a:cubicBezTo>
                  <a:cubicBezTo>
                    <a:pt x="7699" y="4895"/>
                    <a:pt x="7178" y="4546"/>
                    <a:pt x="6957" y="4010"/>
                  </a:cubicBezTo>
                  <a:cubicBezTo>
                    <a:pt x="6894" y="3913"/>
                    <a:pt x="6824" y="3864"/>
                    <a:pt x="6746" y="3864"/>
                  </a:cubicBezTo>
                  <a:cubicBezTo>
                    <a:pt x="6687" y="3864"/>
                    <a:pt x="6624" y="3893"/>
                    <a:pt x="6557" y="3950"/>
                  </a:cubicBezTo>
                  <a:cubicBezTo>
                    <a:pt x="6055" y="4552"/>
                    <a:pt x="5311" y="4895"/>
                    <a:pt x="4531" y="4895"/>
                  </a:cubicBezTo>
                  <a:lnTo>
                    <a:pt x="2602" y="4895"/>
                  </a:lnTo>
                  <a:lnTo>
                    <a:pt x="2609" y="3175"/>
                  </a:lnTo>
                  <a:cubicBezTo>
                    <a:pt x="2609" y="2788"/>
                    <a:pt x="2743" y="2415"/>
                    <a:pt x="2986" y="2115"/>
                  </a:cubicBezTo>
                  <a:lnTo>
                    <a:pt x="3464" y="3290"/>
                  </a:lnTo>
                  <a:cubicBezTo>
                    <a:pt x="3500" y="3378"/>
                    <a:pt x="3583" y="3435"/>
                    <a:pt x="3681" y="3435"/>
                  </a:cubicBezTo>
                  <a:cubicBezTo>
                    <a:pt x="3683" y="3435"/>
                    <a:pt x="3686" y="3435"/>
                    <a:pt x="3689" y="3435"/>
                  </a:cubicBezTo>
                  <a:cubicBezTo>
                    <a:pt x="4110" y="3425"/>
                    <a:pt x="4564" y="3421"/>
                    <a:pt x="5120" y="3421"/>
                  </a:cubicBezTo>
                  <a:lnTo>
                    <a:pt x="5140" y="3421"/>
                  </a:lnTo>
                  <a:cubicBezTo>
                    <a:pt x="5268" y="3418"/>
                    <a:pt x="5365" y="3313"/>
                    <a:pt x="5365" y="3186"/>
                  </a:cubicBezTo>
                  <a:cubicBezTo>
                    <a:pt x="5365" y="3061"/>
                    <a:pt x="5268" y="2957"/>
                    <a:pt x="5140" y="2953"/>
                  </a:cubicBezTo>
                  <a:cubicBezTo>
                    <a:pt x="4655" y="2953"/>
                    <a:pt x="4244" y="2953"/>
                    <a:pt x="3867" y="2960"/>
                  </a:cubicBezTo>
                  <a:lnTo>
                    <a:pt x="3046" y="914"/>
                  </a:lnTo>
                  <a:cubicBezTo>
                    <a:pt x="3896" y="649"/>
                    <a:pt x="4776" y="517"/>
                    <a:pt x="5657" y="517"/>
                  </a:cubicBezTo>
                  <a:close/>
                  <a:moveTo>
                    <a:pt x="8495" y="5356"/>
                  </a:moveTo>
                  <a:cubicBezTo>
                    <a:pt x="8728" y="5356"/>
                    <a:pt x="8916" y="5545"/>
                    <a:pt x="8919" y="5777"/>
                  </a:cubicBezTo>
                  <a:lnTo>
                    <a:pt x="8919" y="6279"/>
                  </a:lnTo>
                  <a:cubicBezTo>
                    <a:pt x="8919" y="6514"/>
                    <a:pt x="8731" y="6703"/>
                    <a:pt x="8495" y="6703"/>
                  </a:cubicBezTo>
                  <a:lnTo>
                    <a:pt x="8246" y="6703"/>
                  </a:lnTo>
                  <a:lnTo>
                    <a:pt x="8246" y="5356"/>
                  </a:lnTo>
                  <a:close/>
                  <a:moveTo>
                    <a:pt x="3070" y="5360"/>
                  </a:moveTo>
                  <a:lnTo>
                    <a:pt x="3070" y="6706"/>
                  </a:lnTo>
                  <a:lnTo>
                    <a:pt x="2817" y="6706"/>
                  </a:lnTo>
                  <a:cubicBezTo>
                    <a:pt x="2585" y="6703"/>
                    <a:pt x="2397" y="6514"/>
                    <a:pt x="2400" y="6282"/>
                  </a:cubicBezTo>
                  <a:lnTo>
                    <a:pt x="2397" y="6282"/>
                  </a:lnTo>
                  <a:lnTo>
                    <a:pt x="2397" y="5781"/>
                  </a:lnTo>
                  <a:cubicBezTo>
                    <a:pt x="2397" y="5548"/>
                    <a:pt x="2585" y="5360"/>
                    <a:pt x="2817" y="5360"/>
                  </a:cubicBezTo>
                  <a:close/>
                  <a:moveTo>
                    <a:pt x="6688" y="4481"/>
                  </a:moveTo>
                  <a:cubicBezTo>
                    <a:pt x="6940" y="4875"/>
                    <a:pt x="7331" y="5165"/>
                    <a:pt x="7782" y="5289"/>
                  </a:cubicBezTo>
                  <a:lnTo>
                    <a:pt x="7782" y="7389"/>
                  </a:lnTo>
                  <a:cubicBezTo>
                    <a:pt x="7782" y="8473"/>
                    <a:pt x="6903" y="9352"/>
                    <a:pt x="5820" y="9355"/>
                  </a:cubicBezTo>
                  <a:lnTo>
                    <a:pt x="5456" y="9355"/>
                  </a:lnTo>
                  <a:cubicBezTo>
                    <a:pt x="4369" y="9352"/>
                    <a:pt x="3490" y="8473"/>
                    <a:pt x="3490" y="7389"/>
                  </a:cubicBezTo>
                  <a:lnTo>
                    <a:pt x="3490" y="5356"/>
                  </a:lnTo>
                  <a:lnTo>
                    <a:pt x="4527" y="5356"/>
                  </a:lnTo>
                  <a:cubicBezTo>
                    <a:pt x="4531" y="5356"/>
                    <a:pt x="4536" y="5357"/>
                    <a:pt x="4540" y="5357"/>
                  </a:cubicBezTo>
                  <a:cubicBezTo>
                    <a:pt x="5343" y="5357"/>
                    <a:pt x="6112" y="5041"/>
                    <a:pt x="6688" y="4481"/>
                  </a:cubicBezTo>
                  <a:close/>
                  <a:moveTo>
                    <a:pt x="8667" y="7167"/>
                  </a:moveTo>
                  <a:lnTo>
                    <a:pt x="8667" y="10732"/>
                  </a:lnTo>
                  <a:lnTo>
                    <a:pt x="7280" y="10297"/>
                  </a:lnTo>
                  <a:lnTo>
                    <a:pt x="7280" y="9328"/>
                  </a:lnTo>
                  <a:cubicBezTo>
                    <a:pt x="7886" y="8880"/>
                    <a:pt x="8246" y="8174"/>
                    <a:pt x="8246" y="7416"/>
                  </a:cubicBezTo>
                  <a:lnTo>
                    <a:pt x="8246" y="7187"/>
                  </a:lnTo>
                  <a:cubicBezTo>
                    <a:pt x="8289" y="7190"/>
                    <a:pt x="8331" y="7192"/>
                    <a:pt x="8373" y="7192"/>
                  </a:cubicBezTo>
                  <a:cubicBezTo>
                    <a:pt x="8472" y="7192"/>
                    <a:pt x="8570" y="7184"/>
                    <a:pt x="8667" y="7167"/>
                  </a:cubicBezTo>
                  <a:close/>
                  <a:moveTo>
                    <a:pt x="6816" y="9614"/>
                  </a:moveTo>
                  <a:lnTo>
                    <a:pt x="6816" y="10338"/>
                  </a:lnTo>
                  <a:lnTo>
                    <a:pt x="5658" y="11203"/>
                  </a:lnTo>
                  <a:lnTo>
                    <a:pt x="4500" y="10338"/>
                  </a:lnTo>
                  <a:lnTo>
                    <a:pt x="4500" y="9618"/>
                  </a:lnTo>
                  <a:cubicBezTo>
                    <a:pt x="4810" y="9749"/>
                    <a:pt x="5140" y="9816"/>
                    <a:pt x="5476" y="9816"/>
                  </a:cubicBezTo>
                  <a:lnTo>
                    <a:pt x="5840" y="9816"/>
                  </a:lnTo>
                  <a:cubicBezTo>
                    <a:pt x="6176" y="9816"/>
                    <a:pt x="6506" y="9749"/>
                    <a:pt x="6816" y="9614"/>
                  </a:cubicBezTo>
                  <a:close/>
                  <a:moveTo>
                    <a:pt x="4228" y="10728"/>
                  </a:moveTo>
                  <a:lnTo>
                    <a:pt x="5264" y="11509"/>
                  </a:lnTo>
                  <a:lnTo>
                    <a:pt x="4840" y="11832"/>
                  </a:lnTo>
                  <a:lnTo>
                    <a:pt x="3696" y="10897"/>
                  </a:lnTo>
                  <a:lnTo>
                    <a:pt x="4228" y="10728"/>
                  </a:lnTo>
                  <a:close/>
                  <a:moveTo>
                    <a:pt x="7055" y="10742"/>
                  </a:moveTo>
                  <a:lnTo>
                    <a:pt x="7553" y="10900"/>
                  </a:lnTo>
                  <a:lnTo>
                    <a:pt x="4507" y="13306"/>
                  </a:lnTo>
                  <a:cubicBezTo>
                    <a:pt x="4450" y="13354"/>
                    <a:pt x="4416" y="13421"/>
                    <a:pt x="4416" y="13495"/>
                  </a:cubicBezTo>
                  <a:lnTo>
                    <a:pt x="4416" y="15706"/>
                  </a:lnTo>
                  <a:lnTo>
                    <a:pt x="3911" y="15706"/>
                  </a:lnTo>
                  <a:lnTo>
                    <a:pt x="3911" y="13121"/>
                  </a:lnTo>
                  <a:lnTo>
                    <a:pt x="7055" y="10742"/>
                  </a:lnTo>
                  <a:close/>
                  <a:moveTo>
                    <a:pt x="3144" y="11078"/>
                  </a:moveTo>
                  <a:lnTo>
                    <a:pt x="4436" y="12138"/>
                  </a:lnTo>
                  <a:lnTo>
                    <a:pt x="3544" y="12815"/>
                  </a:lnTo>
                  <a:cubicBezTo>
                    <a:pt x="3484" y="12859"/>
                    <a:pt x="3450" y="12929"/>
                    <a:pt x="3450" y="13003"/>
                  </a:cubicBezTo>
                  <a:lnTo>
                    <a:pt x="3450" y="15706"/>
                  </a:lnTo>
                  <a:lnTo>
                    <a:pt x="2316" y="15706"/>
                  </a:lnTo>
                  <a:lnTo>
                    <a:pt x="2316" y="13697"/>
                  </a:lnTo>
                  <a:cubicBezTo>
                    <a:pt x="2316" y="13572"/>
                    <a:pt x="2225" y="13468"/>
                    <a:pt x="2104" y="13454"/>
                  </a:cubicBezTo>
                  <a:cubicBezTo>
                    <a:pt x="2098" y="13454"/>
                    <a:pt x="2092" y="13454"/>
                    <a:pt x="2086" y="13454"/>
                  </a:cubicBezTo>
                  <a:cubicBezTo>
                    <a:pt x="1956" y="13454"/>
                    <a:pt x="1851" y="13558"/>
                    <a:pt x="1851" y="13690"/>
                  </a:cubicBezTo>
                  <a:lnTo>
                    <a:pt x="1851" y="15710"/>
                  </a:lnTo>
                  <a:lnTo>
                    <a:pt x="505" y="15710"/>
                  </a:lnTo>
                  <a:lnTo>
                    <a:pt x="505" y="12714"/>
                  </a:lnTo>
                  <a:cubicBezTo>
                    <a:pt x="502" y="12239"/>
                    <a:pt x="808" y="11819"/>
                    <a:pt x="1262" y="11674"/>
                  </a:cubicBezTo>
                  <a:lnTo>
                    <a:pt x="3144" y="11078"/>
                  </a:lnTo>
                  <a:close/>
                  <a:moveTo>
                    <a:pt x="5661" y="1"/>
                  </a:moveTo>
                  <a:cubicBezTo>
                    <a:pt x="4647" y="1"/>
                    <a:pt x="3634" y="168"/>
                    <a:pt x="2625" y="503"/>
                  </a:cubicBezTo>
                  <a:cubicBezTo>
                    <a:pt x="2488" y="564"/>
                    <a:pt x="2437" y="668"/>
                    <a:pt x="2481" y="816"/>
                  </a:cubicBezTo>
                  <a:lnTo>
                    <a:pt x="2794" y="1597"/>
                  </a:lnTo>
                  <a:cubicBezTo>
                    <a:pt x="2370" y="2008"/>
                    <a:pt x="2131" y="2573"/>
                    <a:pt x="2134" y="3162"/>
                  </a:cubicBezTo>
                  <a:cubicBezTo>
                    <a:pt x="2134" y="3162"/>
                    <a:pt x="2134" y="5181"/>
                    <a:pt x="2137" y="5198"/>
                  </a:cubicBezTo>
                  <a:cubicBezTo>
                    <a:pt x="1979" y="5363"/>
                    <a:pt x="1895" y="5585"/>
                    <a:pt x="1895" y="5814"/>
                  </a:cubicBezTo>
                  <a:lnTo>
                    <a:pt x="1895" y="6282"/>
                  </a:lnTo>
                  <a:cubicBezTo>
                    <a:pt x="1895" y="6518"/>
                    <a:pt x="1983" y="6747"/>
                    <a:pt x="2148" y="6918"/>
                  </a:cubicBezTo>
                  <a:lnTo>
                    <a:pt x="2148" y="8641"/>
                  </a:lnTo>
                  <a:cubicBezTo>
                    <a:pt x="2144" y="8766"/>
                    <a:pt x="2235" y="8870"/>
                    <a:pt x="2356" y="8884"/>
                  </a:cubicBezTo>
                  <a:cubicBezTo>
                    <a:pt x="2364" y="8885"/>
                    <a:pt x="2371" y="8885"/>
                    <a:pt x="2379" y="8885"/>
                  </a:cubicBezTo>
                  <a:cubicBezTo>
                    <a:pt x="2504" y="8885"/>
                    <a:pt x="2609" y="8782"/>
                    <a:pt x="2609" y="8655"/>
                  </a:cubicBezTo>
                  <a:lnTo>
                    <a:pt x="2609" y="7167"/>
                  </a:lnTo>
                  <a:cubicBezTo>
                    <a:pt x="2705" y="7184"/>
                    <a:pt x="2804" y="7192"/>
                    <a:pt x="2902" y="7192"/>
                  </a:cubicBezTo>
                  <a:cubicBezTo>
                    <a:pt x="2945" y="7192"/>
                    <a:pt x="2987" y="7190"/>
                    <a:pt x="3029" y="7187"/>
                  </a:cubicBezTo>
                  <a:lnTo>
                    <a:pt x="3029" y="7376"/>
                  </a:lnTo>
                  <a:cubicBezTo>
                    <a:pt x="3029" y="8164"/>
                    <a:pt x="3406" y="8904"/>
                    <a:pt x="4039" y="9372"/>
                  </a:cubicBezTo>
                  <a:lnTo>
                    <a:pt x="4039" y="10297"/>
                  </a:lnTo>
                  <a:lnTo>
                    <a:pt x="2652" y="10735"/>
                  </a:lnTo>
                  <a:lnTo>
                    <a:pt x="2652" y="9688"/>
                  </a:lnTo>
                  <a:cubicBezTo>
                    <a:pt x="2652" y="9591"/>
                    <a:pt x="2595" y="9500"/>
                    <a:pt x="2504" y="9463"/>
                  </a:cubicBezTo>
                  <a:cubicBezTo>
                    <a:pt x="2469" y="9446"/>
                    <a:pt x="2432" y="9438"/>
                    <a:pt x="2396" y="9438"/>
                  </a:cubicBezTo>
                  <a:cubicBezTo>
                    <a:pt x="2263" y="9438"/>
                    <a:pt x="2145" y="9546"/>
                    <a:pt x="2148" y="9692"/>
                  </a:cubicBezTo>
                  <a:lnTo>
                    <a:pt x="2148" y="10886"/>
                  </a:lnTo>
                  <a:lnTo>
                    <a:pt x="1104" y="11213"/>
                  </a:lnTo>
                  <a:cubicBezTo>
                    <a:pt x="448" y="11411"/>
                    <a:pt x="0" y="12017"/>
                    <a:pt x="0" y="12704"/>
                  </a:cubicBezTo>
                  <a:lnTo>
                    <a:pt x="0" y="15935"/>
                  </a:lnTo>
                  <a:cubicBezTo>
                    <a:pt x="0" y="16063"/>
                    <a:pt x="108" y="16171"/>
                    <a:pt x="236" y="16171"/>
                  </a:cubicBezTo>
                  <a:lnTo>
                    <a:pt x="11040" y="16171"/>
                  </a:lnTo>
                  <a:cubicBezTo>
                    <a:pt x="11171" y="16171"/>
                    <a:pt x="11276" y="16063"/>
                    <a:pt x="11276" y="15935"/>
                  </a:cubicBezTo>
                  <a:lnTo>
                    <a:pt x="11276" y="14528"/>
                  </a:lnTo>
                  <a:cubicBezTo>
                    <a:pt x="11279" y="14404"/>
                    <a:pt x="11188" y="14299"/>
                    <a:pt x="11067" y="14286"/>
                  </a:cubicBezTo>
                  <a:cubicBezTo>
                    <a:pt x="11059" y="14285"/>
                    <a:pt x="11051" y="14285"/>
                    <a:pt x="11044" y="14285"/>
                  </a:cubicBezTo>
                  <a:cubicBezTo>
                    <a:pt x="10916" y="14285"/>
                    <a:pt x="10814" y="14388"/>
                    <a:pt x="10814" y="14515"/>
                  </a:cubicBezTo>
                  <a:lnTo>
                    <a:pt x="10814" y="15706"/>
                  </a:lnTo>
                  <a:lnTo>
                    <a:pt x="9468" y="15706"/>
                  </a:lnTo>
                  <a:lnTo>
                    <a:pt x="9468" y="13697"/>
                  </a:lnTo>
                  <a:cubicBezTo>
                    <a:pt x="9468" y="13572"/>
                    <a:pt x="9377" y="13468"/>
                    <a:pt x="9256" y="13454"/>
                  </a:cubicBezTo>
                  <a:cubicBezTo>
                    <a:pt x="9248" y="13454"/>
                    <a:pt x="9241" y="13453"/>
                    <a:pt x="9233" y="13453"/>
                  </a:cubicBezTo>
                  <a:cubicBezTo>
                    <a:pt x="9106" y="13453"/>
                    <a:pt x="9004" y="13560"/>
                    <a:pt x="9004" y="13690"/>
                  </a:cubicBezTo>
                  <a:lnTo>
                    <a:pt x="9004" y="15710"/>
                  </a:lnTo>
                  <a:lnTo>
                    <a:pt x="4924" y="15710"/>
                  </a:lnTo>
                  <a:lnTo>
                    <a:pt x="4924" y="13609"/>
                  </a:lnTo>
                  <a:lnTo>
                    <a:pt x="8142" y="11075"/>
                  </a:lnTo>
                  <a:lnTo>
                    <a:pt x="10054" y="11677"/>
                  </a:lnTo>
                  <a:cubicBezTo>
                    <a:pt x="10505" y="11819"/>
                    <a:pt x="10814" y="12239"/>
                    <a:pt x="10814" y="12714"/>
                  </a:cubicBezTo>
                  <a:lnTo>
                    <a:pt x="10814" y="13448"/>
                  </a:lnTo>
                  <a:cubicBezTo>
                    <a:pt x="10814" y="13576"/>
                    <a:pt x="10915" y="13680"/>
                    <a:pt x="11043" y="13680"/>
                  </a:cubicBezTo>
                  <a:cubicBezTo>
                    <a:pt x="11171" y="13680"/>
                    <a:pt x="11276" y="13576"/>
                    <a:pt x="11276" y="13448"/>
                  </a:cubicBezTo>
                  <a:lnTo>
                    <a:pt x="11276" y="12697"/>
                  </a:lnTo>
                  <a:cubicBezTo>
                    <a:pt x="11276" y="12017"/>
                    <a:pt x="10831" y="11415"/>
                    <a:pt x="10182" y="11210"/>
                  </a:cubicBezTo>
                  <a:lnTo>
                    <a:pt x="9132" y="10876"/>
                  </a:lnTo>
                  <a:lnTo>
                    <a:pt x="9132" y="6905"/>
                  </a:lnTo>
                  <a:lnTo>
                    <a:pt x="9424" y="6292"/>
                  </a:lnTo>
                  <a:lnTo>
                    <a:pt x="9424" y="5804"/>
                  </a:lnTo>
                  <a:cubicBezTo>
                    <a:pt x="9418" y="5471"/>
                    <a:pt x="9286" y="5229"/>
                    <a:pt x="9172" y="5131"/>
                  </a:cubicBezTo>
                  <a:lnTo>
                    <a:pt x="9172" y="3492"/>
                  </a:lnTo>
                  <a:cubicBezTo>
                    <a:pt x="9169" y="2906"/>
                    <a:pt x="8839" y="2374"/>
                    <a:pt x="8314" y="2115"/>
                  </a:cubicBezTo>
                  <a:lnTo>
                    <a:pt x="8835" y="816"/>
                  </a:lnTo>
                  <a:cubicBezTo>
                    <a:pt x="8876" y="668"/>
                    <a:pt x="8829" y="564"/>
                    <a:pt x="8691" y="503"/>
                  </a:cubicBezTo>
                  <a:cubicBezTo>
                    <a:pt x="7686" y="168"/>
                    <a:pt x="6674" y="1"/>
                    <a:pt x="56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1"/>
            <p:cNvSpPr/>
            <p:nvPr/>
          </p:nvSpPr>
          <p:spPr>
            <a:xfrm>
              <a:off x="4297866" y="3882946"/>
              <a:ext cx="35706" cy="10246"/>
            </a:xfrm>
            <a:custGeom>
              <a:rect b="b" l="l" r="r" t="t"/>
              <a:pathLst>
                <a:path extrusionOk="0" h="462" w="1610">
                  <a:moveTo>
                    <a:pt x="243" y="0"/>
                  </a:moveTo>
                  <a:cubicBezTo>
                    <a:pt x="105" y="0"/>
                    <a:pt x="0" y="115"/>
                    <a:pt x="10" y="253"/>
                  </a:cubicBezTo>
                  <a:cubicBezTo>
                    <a:pt x="27" y="372"/>
                    <a:pt x="128" y="462"/>
                    <a:pt x="249" y="462"/>
                  </a:cubicBezTo>
                  <a:cubicBezTo>
                    <a:pt x="252" y="462"/>
                    <a:pt x="254" y="462"/>
                    <a:pt x="256" y="462"/>
                  </a:cubicBezTo>
                  <a:lnTo>
                    <a:pt x="1353" y="462"/>
                  </a:lnTo>
                  <a:cubicBezTo>
                    <a:pt x="1356" y="462"/>
                    <a:pt x="1358" y="462"/>
                    <a:pt x="1360" y="462"/>
                  </a:cubicBezTo>
                  <a:cubicBezTo>
                    <a:pt x="1482" y="462"/>
                    <a:pt x="1583" y="372"/>
                    <a:pt x="1599" y="253"/>
                  </a:cubicBezTo>
                  <a:cubicBezTo>
                    <a:pt x="1609" y="115"/>
                    <a:pt x="1501" y="0"/>
                    <a:pt x="13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1"/>
            <p:cNvSpPr/>
            <p:nvPr/>
          </p:nvSpPr>
          <p:spPr>
            <a:xfrm>
              <a:off x="4258146" y="3599872"/>
              <a:ext cx="32046" cy="31559"/>
            </a:xfrm>
            <a:custGeom>
              <a:rect b="b" l="l" r="r" t="t"/>
              <a:pathLst>
                <a:path extrusionOk="0" h="1423" w="1445">
                  <a:moveTo>
                    <a:pt x="721" y="0"/>
                  </a:moveTo>
                  <a:cubicBezTo>
                    <a:pt x="594" y="0"/>
                    <a:pt x="492" y="103"/>
                    <a:pt x="492" y="230"/>
                  </a:cubicBezTo>
                  <a:lnTo>
                    <a:pt x="492" y="479"/>
                  </a:lnTo>
                  <a:lnTo>
                    <a:pt x="257" y="479"/>
                  </a:lnTo>
                  <a:cubicBezTo>
                    <a:pt x="254" y="479"/>
                    <a:pt x="252" y="479"/>
                    <a:pt x="250" y="479"/>
                  </a:cubicBezTo>
                  <a:cubicBezTo>
                    <a:pt x="128" y="479"/>
                    <a:pt x="27" y="569"/>
                    <a:pt x="14" y="688"/>
                  </a:cubicBezTo>
                  <a:cubicBezTo>
                    <a:pt x="1" y="826"/>
                    <a:pt x="108" y="941"/>
                    <a:pt x="243" y="941"/>
                  </a:cubicBezTo>
                  <a:lnTo>
                    <a:pt x="492" y="941"/>
                  </a:lnTo>
                  <a:lnTo>
                    <a:pt x="492" y="1190"/>
                  </a:lnTo>
                  <a:cubicBezTo>
                    <a:pt x="492" y="1318"/>
                    <a:pt x="597" y="1423"/>
                    <a:pt x="727" y="1423"/>
                  </a:cubicBezTo>
                  <a:cubicBezTo>
                    <a:pt x="733" y="1423"/>
                    <a:pt x="739" y="1422"/>
                    <a:pt x="745" y="1422"/>
                  </a:cubicBezTo>
                  <a:cubicBezTo>
                    <a:pt x="866" y="1405"/>
                    <a:pt x="957" y="1301"/>
                    <a:pt x="953" y="1176"/>
                  </a:cubicBezTo>
                  <a:lnTo>
                    <a:pt x="953" y="941"/>
                  </a:lnTo>
                  <a:lnTo>
                    <a:pt x="1189" y="941"/>
                  </a:lnTo>
                  <a:cubicBezTo>
                    <a:pt x="1191" y="941"/>
                    <a:pt x="1193" y="941"/>
                    <a:pt x="1196" y="941"/>
                  </a:cubicBezTo>
                  <a:cubicBezTo>
                    <a:pt x="1317" y="941"/>
                    <a:pt x="1418" y="851"/>
                    <a:pt x="1431" y="732"/>
                  </a:cubicBezTo>
                  <a:cubicBezTo>
                    <a:pt x="1445" y="594"/>
                    <a:pt x="1337" y="479"/>
                    <a:pt x="1202" y="479"/>
                  </a:cubicBezTo>
                  <a:lnTo>
                    <a:pt x="953" y="479"/>
                  </a:lnTo>
                  <a:lnTo>
                    <a:pt x="953" y="244"/>
                  </a:lnTo>
                  <a:cubicBezTo>
                    <a:pt x="957" y="119"/>
                    <a:pt x="866" y="15"/>
                    <a:pt x="745" y="2"/>
                  </a:cubicBezTo>
                  <a:cubicBezTo>
                    <a:pt x="737" y="1"/>
                    <a:pt x="729" y="0"/>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4" name="Shape 2704"/>
        <p:cNvGrpSpPr/>
        <p:nvPr/>
      </p:nvGrpSpPr>
      <p:grpSpPr>
        <a:xfrm>
          <a:off x="0" y="0"/>
          <a:ext cx="0" cy="0"/>
          <a:chOff x="0" y="0"/>
          <a:chExt cx="0" cy="0"/>
        </a:xfrm>
      </p:grpSpPr>
      <p:grpSp>
        <p:nvGrpSpPr>
          <p:cNvPr id="2705" name="Google Shape;2705;p52"/>
          <p:cNvGrpSpPr/>
          <p:nvPr/>
        </p:nvGrpSpPr>
        <p:grpSpPr>
          <a:xfrm>
            <a:off x="1331011" y="1733085"/>
            <a:ext cx="1206889" cy="1211640"/>
            <a:chOff x="1331011" y="1733085"/>
            <a:chExt cx="1206889" cy="1211640"/>
          </a:xfrm>
        </p:grpSpPr>
        <p:sp>
          <p:nvSpPr>
            <p:cNvPr id="2706" name="Google Shape;2706;p52"/>
            <p:cNvSpPr/>
            <p:nvPr/>
          </p:nvSpPr>
          <p:spPr>
            <a:xfrm>
              <a:off x="1575800" y="1982625"/>
              <a:ext cx="962100" cy="962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2"/>
            <p:cNvSpPr/>
            <p:nvPr/>
          </p:nvSpPr>
          <p:spPr>
            <a:xfrm>
              <a:off x="1331011" y="1733085"/>
              <a:ext cx="490757" cy="494932"/>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8" name="Google Shape;2708;p52"/>
          <p:cNvGrpSpPr/>
          <p:nvPr/>
        </p:nvGrpSpPr>
        <p:grpSpPr>
          <a:xfrm>
            <a:off x="3845611" y="1733085"/>
            <a:ext cx="1207414" cy="1211640"/>
            <a:chOff x="3845611" y="1733085"/>
            <a:chExt cx="1207414" cy="1211640"/>
          </a:xfrm>
        </p:grpSpPr>
        <p:sp>
          <p:nvSpPr>
            <p:cNvPr id="2709" name="Google Shape;2709;p52"/>
            <p:cNvSpPr/>
            <p:nvPr/>
          </p:nvSpPr>
          <p:spPr>
            <a:xfrm>
              <a:off x="4090925" y="1982625"/>
              <a:ext cx="962100" cy="962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2"/>
            <p:cNvSpPr/>
            <p:nvPr/>
          </p:nvSpPr>
          <p:spPr>
            <a:xfrm>
              <a:off x="3845611" y="1733085"/>
              <a:ext cx="490757" cy="494932"/>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1" name="Google Shape;2711;p52"/>
          <p:cNvGrpSpPr/>
          <p:nvPr/>
        </p:nvGrpSpPr>
        <p:grpSpPr>
          <a:xfrm>
            <a:off x="6360211" y="1733085"/>
            <a:ext cx="1207939" cy="1211640"/>
            <a:chOff x="6360211" y="1733085"/>
            <a:chExt cx="1207939" cy="1211640"/>
          </a:xfrm>
        </p:grpSpPr>
        <p:sp>
          <p:nvSpPr>
            <p:cNvPr id="2712" name="Google Shape;2712;p52"/>
            <p:cNvSpPr/>
            <p:nvPr/>
          </p:nvSpPr>
          <p:spPr>
            <a:xfrm>
              <a:off x="6606050" y="1982625"/>
              <a:ext cx="962100" cy="962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2"/>
            <p:cNvSpPr/>
            <p:nvPr/>
          </p:nvSpPr>
          <p:spPr>
            <a:xfrm>
              <a:off x="6360211" y="1733085"/>
              <a:ext cx="490757" cy="494932"/>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4" name="Google Shape;2714;p52"/>
          <p:cNvSpPr txBox="1"/>
          <p:nvPr>
            <p:ph type="title"/>
          </p:nvPr>
        </p:nvSpPr>
        <p:spPr>
          <a:xfrm>
            <a:off x="713225" y="539500"/>
            <a:ext cx="7717500" cy="70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Services</a:t>
            </a:r>
            <a:endParaRPr/>
          </a:p>
        </p:txBody>
      </p:sp>
      <p:sp>
        <p:nvSpPr>
          <p:cNvPr id="2715" name="Google Shape;2715;p52"/>
          <p:cNvSpPr txBox="1"/>
          <p:nvPr>
            <p:ph idx="1" type="subTitle"/>
          </p:nvPr>
        </p:nvSpPr>
        <p:spPr>
          <a:xfrm>
            <a:off x="1064750" y="3505543"/>
            <a:ext cx="1984200" cy="53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it’s a cold place</a:t>
            </a:r>
            <a:endParaRPr/>
          </a:p>
        </p:txBody>
      </p:sp>
      <p:sp>
        <p:nvSpPr>
          <p:cNvPr id="2716" name="Google Shape;2716;p52"/>
          <p:cNvSpPr txBox="1"/>
          <p:nvPr>
            <p:ph idx="2" type="subTitle"/>
          </p:nvPr>
        </p:nvSpPr>
        <p:spPr>
          <a:xfrm>
            <a:off x="1064750" y="3094025"/>
            <a:ext cx="1984200" cy="47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717" name="Google Shape;2717;p52"/>
          <p:cNvSpPr txBox="1"/>
          <p:nvPr>
            <p:ph idx="3" type="subTitle"/>
          </p:nvPr>
        </p:nvSpPr>
        <p:spPr>
          <a:xfrm>
            <a:off x="3579938" y="3505530"/>
            <a:ext cx="1984200" cy="53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very far away from us</a:t>
            </a:r>
            <a:endParaRPr/>
          </a:p>
        </p:txBody>
      </p:sp>
      <p:sp>
        <p:nvSpPr>
          <p:cNvPr id="2718" name="Google Shape;2718;p52"/>
          <p:cNvSpPr txBox="1"/>
          <p:nvPr>
            <p:ph idx="4" type="subTitle"/>
          </p:nvPr>
        </p:nvSpPr>
        <p:spPr>
          <a:xfrm>
            <a:off x="3579938" y="3094025"/>
            <a:ext cx="1984200" cy="47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719" name="Google Shape;2719;p52"/>
          <p:cNvSpPr txBox="1"/>
          <p:nvPr>
            <p:ph idx="5" type="subTitle"/>
          </p:nvPr>
        </p:nvSpPr>
        <p:spPr>
          <a:xfrm>
            <a:off x="6095125" y="3505543"/>
            <a:ext cx="1984200" cy="53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it's big</a:t>
            </a:r>
            <a:endParaRPr/>
          </a:p>
        </p:txBody>
      </p:sp>
      <p:sp>
        <p:nvSpPr>
          <p:cNvPr id="2720" name="Google Shape;2720;p52"/>
          <p:cNvSpPr txBox="1"/>
          <p:nvPr>
            <p:ph idx="6" type="subTitle"/>
          </p:nvPr>
        </p:nvSpPr>
        <p:spPr>
          <a:xfrm>
            <a:off x="6095125" y="3094025"/>
            <a:ext cx="1984200" cy="47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grpSp>
        <p:nvGrpSpPr>
          <p:cNvPr id="2721" name="Google Shape;2721;p52"/>
          <p:cNvGrpSpPr/>
          <p:nvPr/>
        </p:nvGrpSpPr>
        <p:grpSpPr>
          <a:xfrm>
            <a:off x="6852021" y="2271573"/>
            <a:ext cx="470024" cy="384199"/>
            <a:chOff x="7382845" y="2270331"/>
            <a:chExt cx="357324" cy="292078"/>
          </a:xfrm>
        </p:grpSpPr>
        <p:sp>
          <p:nvSpPr>
            <p:cNvPr id="2722" name="Google Shape;2722;p52"/>
            <p:cNvSpPr/>
            <p:nvPr/>
          </p:nvSpPr>
          <p:spPr>
            <a:xfrm>
              <a:off x="7382845" y="2270331"/>
              <a:ext cx="357324" cy="292078"/>
            </a:xfrm>
            <a:custGeom>
              <a:rect b="b" l="l" r="r" t="t"/>
              <a:pathLst>
                <a:path extrusionOk="0" h="13170" w="16112">
                  <a:moveTo>
                    <a:pt x="14604" y="2397"/>
                  </a:moveTo>
                  <a:cubicBezTo>
                    <a:pt x="14648" y="2397"/>
                    <a:pt x="14681" y="2434"/>
                    <a:pt x="14681" y="2478"/>
                  </a:cubicBezTo>
                  <a:lnTo>
                    <a:pt x="14681" y="10727"/>
                  </a:lnTo>
                  <a:lnTo>
                    <a:pt x="14177" y="10727"/>
                  </a:lnTo>
                  <a:lnTo>
                    <a:pt x="14177" y="3141"/>
                  </a:lnTo>
                  <a:cubicBezTo>
                    <a:pt x="14177" y="3010"/>
                    <a:pt x="14072" y="2902"/>
                    <a:pt x="13941" y="2902"/>
                  </a:cubicBezTo>
                  <a:lnTo>
                    <a:pt x="12706" y="2902"/>
                  </a:lnTo>
                  <a:lnTo>
                    <a:pt x="12706" y="2397"/>
                  </a:lnTo>
                  <a:close/>
                  <a:moveTo>
                    <a:pt x="3406" y="2397"/>
                  </a:moveTo>
                  <a:lnTo>
                    <a:pt x="3406" y="2902"/>
                  </a:lnTo>
                  <a:lnTo>
                    <a:pt x="2171" y="2902"/>
                  </a:lnTo>
                  <a:cubicBezTo>
                    <a:pt x="2040" y="2902"/>
                    <a:pt x="1935" y="3006"/>
                    <a:pt x="1935" y="3138"/>
                  </a:cubicBezTo>
                  <a:lnTo>
                    <a:pt x="1935" y="4689"/>
                  </a:lnTo>
                  <a:cubicBezTo>
                    <a:pt x="1932" y="4804"/>
                    <a:pt x="2009" y="4901"/>
                    <a:pt x="2120" y="4928"/>
                  </a:cubicBezTo>
                  <a:cubicBezTo>
                    <a:pt x="2135" y="4931"/>
                    <a:pt x="2150" y="4932"/>
                    <a:pt x="2164" y="4932"/>
                  </a:cubicBezTo>
                  <a:cubicBezTo>
                    <a:pt x="2291" y="4932"/>
                    <a:pt x="2399" y="4829"/>
                    <a:pt x="2396" y="4696"/>
                  </a:cubicBezTo>
                  <a:lnTo>
                    <a:pt x="2396" y="3407"/>
                  </a:lnTo>
                  <a:lnTo>
                    <a:pt x="3406" y="3407"/>
                  </a:lnTo>
                  <a:lnTo>
                    <a:pt x="3406" y="10771"/>
                  </a:lnTo>
                  <a:lnTo>
                    <a:pt x="2396" y="10771"/>
                  </a:lnTo>
                  <a:lnTo>
                    <a:pt x="2396" y="5753"/>
                  </a:lnTo>
                  <a:cubicBezTo>
                    <a:pt x="2400" y="5625"/>
                    <a:pt x="2295" y="5517"/>
                    <a:pt x="2168" y="5517"/>
                  </a:cubicBezTo>
                  <a:cubicBezTo>
                    <a:pt x="2036" y="5517"/>
                    <a:pt x="1932" y="5625"/>
                    <a:pt x="1935" y="5753"/>
                  </a:cubicBezTo>
                  <a:lnTo>
                    <a:pt x="1935" y="10771"/>
                  </a:lnTo>
                  <a:lnTo>
                    <a:pt x="1430" y="10771"/>
                  </a:lnTo>
                  <a:lnTo>
                    <a:pt x="1430" y="2478"/>
                  </a:lnTo>
                  <a:cubicBezTo>
                    <a:pt x="1430" y="2434"/>
                    <a:pt x="1464" y="2397"/>
                    <a:pt x="1508" y="2397"/>
                  </a:cubicBezTo>
                  <a:close/>
                  <a:moveTo>
                    <a:pt x="13716" y="3407"/>
                  </a:moveTo>
                  <a:lnTo>
                    <a:pt x="13716" y="10771"/>
                  </a:lnTo>
                  <a:lnTo>
                    <a:pt x="12706" y="10771"/>
                  </a:lnTo>
                  <a:lnTo>
                    <a:pt x="12706" y="3407"/>
                  </a:lnTo>
                  <a:close/>
                  <a:moveTo>
                    <a:pt x="9761" y="11232"/>
                  </a:moveTo>
                  <a:lnTo>
                    <a:pt x="9761" y="11737"/>
                  </a:lnTo>
                  <a:lnTo>
                    <a:pt x="6311" y="11737"/>
                  </a:lnTo>
                  <a:lnTo>
                    <a:pt x="6311" y="11232"/>
                  </a:lnTo>
                  <a:close/>
                  <a:moveTo>
                    <a:pt x="10979" y="1"/>
                  </a:moveTo>
                  <a:cubicBezTo>
                    <a:pt x="10858" y="1"/>
                    <a:pt x="10757" y="90"/>
                    <a:pt x="10744" y="209"/>
                  </a:cubicBezTo>
                  <a:cubicBezTo>
                    <a:pt x="10730" y="344"/>
                    <a:pt x="10838" y="462"/>
                    <a:pt x="10972" y="462"/>
                  </a:cubicBezTo>
                  <a:lnTo>
                    <a:pt x="12201" y="462"/>
                  </a:lnTo>
                  <a:lnTo>
                    <a:pt x="12201" y="10771"/>
                  </a:lnTo>
                  <a:lnTo>
                    <a:pt x="3871" y="10771"/>
                  </a:lnTo>
                  <a:lnTo>
                    <a:pt x="3871" y="462"/>
                  </a:lnTo>
                  <a:lnTo>
                    <a:pt x="9882" y="462"/>
                  </a:lnTo>
                  <a:cubicBezTo>
                    <a:pt x="9884" y="462"/>
                    <a:pt x="9886" y="462"/>
                    <a:pt x="9888" y="462"/>
                  </a:cubicBezTo>
                  <a:cubicBezTo>
                    <a:pt x="10007" y="462"/>
                    <a:pt x="10108" y="372"/>
                    <a:pt x="10124" y="253"/>
                  </a:cubicBezTo>
                  <a:cubicBezTo>
                    <a:pt x="10134" y="117"/>
                    <a:pt x="10030" y="1"/>
                    <a:pt x="9894" y="1"/>
                  </a:cubicBezTo>
                  <a:cubicBezTo>
                    <a:pt x="9892" y="1"/>
                    <a:pt x="9891" y="1"/>
                    <a:pt x="9889" y="1"/>
                  </a:cubicBezTo>
                  <a:lnTo>
                    <a:pt x="3645" y="1"/>
                  </a:lnTo>
                  <a:cubicBezTo>
                    <a:pt x="3643" y="1"/>
                    <a:pt x="3641" y="1"/>
                    <a:pt x="3639" y="1"/>
                  </a:cubicBezTo>
                  <a:cubicBezTo>
                    <a:pt x="3511" y="1"/>
                    <a:pt x="3406" y="107"/>
                    <a:pt x="3406" y="236"/>
                  </a:cubicBezTo>
                  <a:lnTo>
                    <a:pt x="3406" y="1936"/>
                  </a:lnTo>
                  <a:lnTo>
                    <a:pt x="1343" y="1936"/>
                  </a:lnTo>
                  <a:cubicBezTo>
                    <a:pt x="1138" y="1936"/>
                    <a:pt x="969" y="2104"/>
                    <a:pt x="966" y="2310"/>
                  </a:cubicBezTo>
                  <a:lnTo>
                    <a:pt x="966" y="10771"/>
                  </a:lnTo>
                  <a:lnTo>
                    <a:pt x="485" y="10771"/>
                  </a:lnTo>
                  <a:cubicBezTo>
                    <a:pt x="215" y="10771"/>
                    <a:pt x="0" y="10986"/>
                    <a:pt x="0" y="11252"/>
                  </a:cubicBezTo>
                  <a:lnTo>
                    <a:pt x="0" y="12481"/>
                  </a:lnTo>
                  <a:cubicBezTo>
                    <a:pt x="0" y="12481"/>
                    <a:pt x="283" y="13168"/>
                    <a:pt x="664" y="13168"/>
                  </a:cubicBezTo>
                  <a:cubicBezTo>
                    <a:pt x="671" y="13168"/>
                    <a:pt x="677" y="13168"/>
                    <a:pt x="683" y="13167"/>
                  </a:cubicBezTo>
                  <a:lnTo>
                    <a:pt x="11945" y="13167"/>
                  </a:lnTo>
                  <a:cubicBezTo>
                    <a:pt x="11956" y="13169"/>
                    <a:pt x="11966" y="13170"/>
                    <a:pt x="11977" y="13170"/>
                  </a:cubicBezTo>
                  <a:cubicBezTo>
                    <a:pt x="12091" y="13170"/>
                    <a:pt x="12187" y="13072"/>
                    <a:pt x="12181" y="12952"/>
                  </a:cubicBezTo>
                  <a:cubicBezTo>
                    <a:pt x="12181" y="12821"/>
                    <a:pt x="12076" y="12713"/>
                    <a:pt x="11945" y="12706"/>
                  </a:cubicBezTo>
                  <a:lnTo>
                    <a:pt x="683" y="12706"/>
                  </a:lnTo>
                  <a:cubicBezTo>
                    <a:pt x="681" y="12707"/>
                    <a:pt x="678" y="12707"/>
                    <a:pt x="675" y="12707"/>
                  </a:cubicBezTo>
                  <a:cubicBezTo>
                    <a:pt x="547" y="12707"/>
                    <a:pt x="421" y="12481"/>
                    <a:pt x="421" y="12481"/>
                  </a:cubicBezTo>
                  <a:lnTo>
                    <a:pt x="421" y="11471"/>
                  </a:lnTo>
                  <a:cubicBezTo>
                    <a:pt x="421" y="11340"/>
                    <a:pt x="525" y="11232"/>
                    <a:pt x="656" y="11232"/>
                  </a:cubicBezTo>
                  <a:lnTo>
                    <a:pt x="5846" y="11232"/>
                  </a:lnTo>
                  <a:lnTo>
                    <a:pt x="5846" y="11966"/>
                  </a:lnTo>
                  <a:cubicBezTo>
                    <a:pt x="5846" y="12094"/>
                    <a:pt x="5954" y="12201"/>
                    <a:pt x="6085" y="12201"/>
                  </a:cubicBezTo>
                  <a:lnTo>
                    <a:pt x="9986" y="12201"/>
                  </a:lnTo>
                  <a:cubicBezTo>
                    <a:pt x="10118" y="12201"/>
                    <a:pt x="10222" y="12094"/>
                    <a:pt x="10222" y="11966"/>
                  </a:cubicBezTo>
                  <a:lnTo>
                    <a:pt x="10222" y="11232"/>
                  </a:lnTo>
                  <a:lnTo>
                    <a:pt x="15415" y="11232"/>
                  </a:lnTo>
                  <a:cubicBezTo>
                    <a:pt x="15543" y="11232"/>
                    <a:pt x="15651" y="11340"/>
                    <a:pt x="15651" y="11471"/>
                  </a:cubicBezTo>
                  <a:lnTo>
                    <a:pt x="15651" y="12471"/>
                  </a:lnTo>
                  <a:cubicBezTo>
                    <a:pt x="15651" y="12602"/>
                    <a:pt x="15546" y="12706"/>
                    <a:pt x="15415" y="12706"/>
                  </a:cubicBezTo>
                  <a:lnTo>
                    <a:pt x="13042" y="12706"/>
                  </a:lnTo>
                  <a:cubicBezTo>
                    <a:pt x="13040" y="12706"/>
                    <a:pt x="13038" y="12706"/>
                    <a:pt x="13036" y="12706"/>
                  </a:cubicBezTo>
                  <a:cubicBezTo>
                    <a:pt x="12917" y="12706"/>
                    <a:pt x="12817" y="12796"/>
                    <a:pt x="12800" y="12915"/>
                  </a:cubicBezTo>
                  <a:cubicBezTo>
                    <a:pt x="12790" y="13053"/>
                    <a:pt x="12894" y="13167"/>
                    <a:pt x="13032" y="13167"/>
                  </a:cubicBezTo>
                  <a:lnTo>
                    <a:pt x="15402" y="13167"/>
                  </a:lnTo>
                  <a:cubicBezTo>
                    <a:pt x="15796" y="13167"/>
                    <a:pt x="16112" y="12851"/>
                    <a:pt x="16112" y="12457"/>
                  </a:cubicBezTo>
                  <a:lnTo>
                    <a:pt x="16112" y="11471"/>
                  </a:lnTo>
                  <a:cubicBezTo>
                    <a:pt x="16112" y="11084"/>
                    <a:pt x="15799" y="10771"/>
                    <a:pt x="15412" y="10771"/>
                  </a:cubicBezTo>
                  <a:lnTo>
                    <a:pt x="15146" y="10771"/>
                  </a:lnTo>
                  <a:lnTo>
                    <a:pt x="15146" y="2488"/>
                  </a:lnTo>
                  <a:cubicBezTo>
                    <a:pt x="15146" y="2182"/>
                    <a:pt x="14897" y="1936"/>
                    <a:pt x="14594" y="1936"/>
                  </a:cubicBezTo>
                  <a:lnTo>
                    <a:pt x="12706" y="1936"/>
                  </a:lnTo>
                  <a:lnTo>
                    <a:pt x="12706" y="233"/>
                  </a:lnTo>
                  <a:cubicBezTo>
                    <a:pt x="12706" y="107"/>
                    <a:pt x="12605" y="1"/>
                    <a:pt x="12476" y="1"/>
                  </a:cubicBezTo>
                  <a:cubicBezTo>
                    <a:pt x="12474" y="1"/>
                    <a:pt x="12472" y="1"/>
                    <a:pt x="12470" y="1"/>
                  </a:cubicBezTo>
                  <a:lnTo>
                    <a:pt x="10986" y="1"/>
                  </a:lnTo>
                  <a:cubicBezTo>
                    <a:pt x="10984" y="1"/>
                    <a:pt x="10981" y="1"/>
                    <a:pt x="109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2"/>
            <p:cNvSpPr/>
            <p:nvPr/>
          </p:nvSpPr>
          <p:spPr>
            <a:xfrm>
              <a:off x="7497126" y="2293994"/>
              <a:ext cx="123839" cy="119182"/>
            </a:xfrm>
            <a:custGeom>
              <a:rect b="b" l="l" r="r" t="t"/>
              <a:pathLst>
                <a:path extrusionOk="0" h="5374" w="5584">
                  <a:moveTo>
                    <a:pt x="2901" y="473"/>
                  </a:moveTo>
                  <a:cubicBezTo>
                    <a:pt x="3185" y="473"/>
                    <a:pt x="3473" y="528"/>
                    <a:pt x="3746" y="640"/>
                  </a:cubicBezTo>
                  <a:cubicBezTo>
                    <a:pt x="4571" y="983"/>
                    <a:pt x="5113" y="1791"/>
                    <a:pt x="5113" y="2686"/>
                  </a:cubicBezTo>
                  <a:cubicBezTo>
                    <a:pt x="5109" y="3908"/>
                    <a:pt x="4120" y="4898"/>
                    <a:pt x="2898" y="4901"/>
                  </a:cubicBezTo>
                  <a:cubicBezTo>
                    <a:pt x="2003" y="4901"/>
                    <a:pt x="1195" y="4359"/>
                    <a:pt x="852" y="3535"/>
                  </a:cubicBezTo>
                  <a:cubicBezTo>
                    <a:pt x="512" y="2707"/>
                    <a:pt x="700" y="1754"/>
                    <a:pt x="1333" y="1121"/>
                  </a:cubicBezTo>
                  <a:cubicBezTo>
                    <a:pt x="1757" y="698"/>
                    <a:pt x="2324" y="473"/>
                    <a:pt x="2901" y="473"/>
                  </a:cubicBezTo>
                  <a:close/>
                  <a:moveTo>
                    <a:pt x="2898" y="1"/>
                  </a:moveTo>
                  <a:cubicBezTo>
                    <a:pt x="1811" y="1"/>
                    <a:pt x="831" y="654"/>
                    <a:pt x="414" y="1660"/>
                  </a:cubicBezTo>
                  <a:cubicBezTo>
                    <a:pt x="0" y="2663"/>
                    <a:pt x="229" y="3817"/>
                    <a:pt x="996" y="4588"/>
                  </a:cubicBezTo>
                  <a:cubicBezTo>
                    <a:pt x="1512" y="5102"/>
                    <a:pt x="2200" y="5374"/>
                    <a:pt x="2899" y="5374"/>
                  </a:cubicBezTo>
                  <a:cubicBezTo>
                    <a:pt x="3244" y="5374"/>
                    <a:pt x="3593" y="5307"/>
                    <a:pt x="3924" y="5170"/>
                  </a:cubicBezTo>
                  <a:cubicBezTo>
                    <a:pt x="4931" y="4753"/>
                    <a:pt x="5584" y="3774"/>
                    <a:pt x="5584" y="2686"/>
                  </a:cubicBezTo>
                  <a:cubicBezTo>
                    <a:pt x="5584" y="1202"/>
                    <a:pt x="4382" y="1"/>
                    <a:pt x="28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2"/>
            <p:cNvSpPr/>
            <p:nvPr/>
          </p:nvSpPr>
          <p:spPr>
            <a:xfrm>
              <a:off x="7523695" y="2316017"/>
              <a:ext cx="75625" cy="75625"/>
            </a:xfrm>
            <a:custGeom>
              <a:rect b="b" l="l" r="r" t="t"/>
              <a:pathLst>
                <a:path extrusionOk="0" h="3410" w="3410">
                  <a:moveTo>
                    <a:pt x="1979" y="465"/>
                  </a:moveTo>
                  <a:lnTo>
                    <a:pt x="1979" y="1195"/>
                  </a:lnTo>
                  <a:cubicBezTo>
                    <a:pt x="1979" y="1327"/>
                    <a:pt x="2084" y="1431"/>
                    <a:pt x="2215" y="1431"/>
                  </a:cubicBezTo>
                  <a:lnTo>
                    <a:pt x="2945" y="1431"/>
                  </a:lnTo>
                  <a:lnTo>
                    <a:pt x="2945" y="1936"/>
                  </a:lnTo>
                  <a:lnTo>
                    <a:pt x="2175" y="1936"/>
                  </a:lnTo>
                  <a:cubicBezTo>
                    <a:pt x="2043" y="1936"/>
                    <a:pt x="1936" y="2043"/>
                    <a:pt x="1936" y="2175"/>
                  </a:cubicBezTo>
                  <a:lnTo>
                    <a:pt x="1936" y="2905"/>
                  </a:lnTo>
                  <a:lnTo>
                    <a:pt x="1431" y="2905"/>
                  </a:lnTo>
                  <a:lnTo>
                    <a:pt x="1431" y="2175"/>
                  </a:lnTo>
                  <a:cubicBezTo>
                    <a:pt x="1431" y="2043"/>
                    <a:pt x="1326" y="1936"/>
                    <a:pt x="1195" y="1936"/>
                  </a:cubicBezTo>
                  <a:lnTo>
                    <a:pt x="465" y="1936"/>
                  </a:lnTo>
                  <a:lnTo>
                    <a:pt x="465" y="1431"/>
                  </a:lnTo>
                  <a:lnTo>
                    <a:pt x="1195" y="1431"/>
                  </a:lnTo>
                  <a:cubicBezTo>
                    <a:pt x="1326" y="1431"/>
                    <a:pt x="1431" y="1327"/>
                    <a:pt x="1431" y="1195"/>
                  </a:cubicBezTo>
                  <a:lnTo>
                    <a:pt x="1431" y="465"/>
                  </a:lnTo>
                  <a:close/>
                  <a:moveTo>
                    <a:pt x="1205" y="0"/>
                  </a:moveTo>
                  <a:cubicBezTo>
                    <a:pt x="1074" y="0"/>
                    <a:pt x="970" y="108"/>
                    <a:pt x="970" y="239"/>
                  </a:cubicBezTo>
                  <a:lnTo>
                    <a:pt x="970" y="970"/>
                  </a:lnTo>
                  <a:lnTo>
                    <a:pt x="239" y="970"/>
                  </a:lnTo>
                  <a:cubicBezTo>
                    <a:pt x="108" y="970"/>
                    <a:pt x="0" y="1074"/>
                    <a:pt x="0" y="1205"/>
                  </a:cubicBezTo>
                  <a:lnTo>
                    <a:pt x="0" y="2205"/>
                  </a:lnTo>
                  <a:cubicBezTo>
                    <a:pt x="0" y="2336"/>
                    <a:pt x="108" y="2441"/>
                    <a:pt x="239" y="2441"/>
                  </a:cubicBezTo>
                  <a:lnTo>
                    <a:pt x="970" y="2441"/>
                  </a:lnTo>
                  <a:lnTo>
                    <a:pt x="970" y="3174"/>
                  </a:lnTo>
                  <a:cubicBezTo>
                    <a:pt x="970" y="3302"/>
                    <a:pt x="1074" y="3410"/>
                    <a:pt x="1205" y="3410"/>
                  </a:cubicBezTo>
                  <a:lnTo>
                    <a:pt x="2205" y="3410"/>
                  </a:lnTo>
                  <a:cubicBezTo>
                    <a:pt x="2336" y="3410"/>
                    <a:pt x="2440" y="3302"/>
                    <a:pt x="2440" y="3174"/>
                  </a:cubicBezTo>
                  <a:lnTo>
                    <a:pt x="2440" y="2441"/>
                  </a:lnTo>
                  <a:lnTo>
                    <a:pt x="3174" y="2441"/>
                  </a:lnTo>
                  <a:cubicBezTo>
                    <a:pt x="3302" y="2441"/>
                    <a:pt x="3410" y="2336"/>
                    <a:pt x="3410" y="2205"/>
                  </a:cubicBezTo>
                  <a:lnTo>
                    <a:pt x="3410" y="1209"/>
                  </a:lnTo>
                  <a:cubicBezTo>
                    <a:pt x="3410" y="1078"/>
                    <a:pt x="3305" y="970"/>
                    <a:pt x="3174" y="970"/>
                  </a:cubicBezTo>
                  <a:lnTo>
                    <a:pt x="2440" y="970"/>
                  </a:lnTo>
                  <a:lnTo>
                    <a:pt x="2440" y="239"/>
                  </a:lnTo>
                  <a:cubicBezTo>
                    <a:pt x="2440" y="108"/>
                    <a:pt x="2336" y="0"/>
                    <a:pt x="22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2"/>
            <p:cNvSpPr/>
            <p:nvPr/>
          </p:nvSpPr>
          <p:spPr>
            <a:xfrm>
              <a:off x="7513471" y="2422380"/>
              <a:ext cx="95851" cy="10335"/>
            </a:xfrm>
            <a:custGeom>
              <a:rect b="b" l="l" r="r" t="t"/>
              <a:pathLst>
                <a:path extrusionOk="0" h="466" w="4322">
                  <a:moveTo>
                    <a:pt x="256" y="1"/>
                  </a:moveTo>
                  <a:cubicBezTo>
                    <a:pt x="135" y="1"/>
                    <a:pt x="27" y="92"/>
                    <a:pt x="14" y="213"/>
                  </a:cubicBezTo>
                  <a:cubicBezTo>
                    <a:pt x="0" y="347"/>
                    <a:pt x="108" y="465"/>
                    <a:pt x="242" y="465"/>
                  </a:cubicBezTo>
                  <a:lnTo>
                    <a:pt x="4069" y="465"/>
                  </a:lnTo>
                  <a:cubicBezTo>
                    <a:pt x="4190" y="465"/>
                    <a:pt x="4295" y="374"/>
                    <a:pt x="4312" y="253"/>
                  </a:cubicBezTo>
                  <a:cubicBezTo>
                    <a:pt x="4322" y="118"/>
                    <a:pt x="4214" y="1"/>
                    <a:pt x="40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2"/>
            <p:cNvSpPr/>
            <p:nvPr/>
          </p:nvSpPr>
          <p:spPr>
            <a:xfrm>
              <a:off x="7513471" y="2443870"/>
              <a:ext cx="95785" cy="10268"/>
            </a:xfrm>
            <a:custGeom>
              <a:rect b="b" l="l" r="r" t="t"/>
              <a:pathLst>
                <a:path extrusionOk="0" h="463" w="4319">
                  <a:moveTo>
                    <a:pt x="249" y="1"/>
                  </a:moveTo>
                  <a:cubicBezTo>
                    <a:pt x="131" y="1"/>
                    <a:pt x="27" y="91"/>
                    <a:pt x="14" y="210"/>
                  </a:cubicBezTo>
                  <a:cubicBezTo>
                    <a:pt x="0" y="348"/>
                    <a:pt x="108" y="462"/>
                    <a:pt x="242" y="462"/>
                  </a:cubicBezTo>
                  <a:lnTo>
                    <a:pt x="4066" y="462"/>
                  </a:lnTo>
                  <a:cubicBezTo>
                    <a:pt x="4068" y="462"/>
                    <a:pt x="4070" y="462"/>
                    <a:pt x="4072" y="462"/>
                  </a:cubicBezTo>
                  <a:cubicBezTo>
                    <a:pt x="4191" y="462"/>
                    <a:pt x="4292" y="372"/>
                    <a:pt x="4308" y="253"/>
                  </a:cubicBezTo>
                  <a:cubicBezTo>
                    <a:pt x="4318" y="115"/>
                    <a:pt x="4214" y="1"/>
                    <a:pt x="4076" y="1"/>
                  </a:cubicBezTo>
                  <a:lnTo>
                    <a:pt x="256" y="1"/>
                  </a:lnTo>
                  <a:cubicBezTo>
                    <a:pt x="254" y="1"/>
                    <a:pt x="252" y="1"/>
                    <a:pt x="2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2"/>
            <p:cNvSpPr/>
            <p:nvPr/>
          </p:nvSpPr>
          <p:spPr>
            <a:xfrm>
              <a:off x="7513471" y="2465293"/>
              <a:ext cx="95851" cy="10335"/>
            </a:xfrm>
            <a:custGeom>
              <a:rect b="b" l="l" r="r" t="t"/>
              <a:pathLst>
                <a:path extrusionOk="0" h="466" w="4322">
                  <a:moveTo>
                    <a:pt x="256" y="1"/>
                  </a:moveTo>
                  <a:cubicBezTo>
                    <a:pt x="135" y="1"/>
                    <a:pt x="27" y="92"/>
                    <a:pt x="14" y="213"/>
                  </a:cubicBezTo>
                  <a:cubicBezTo>
                    <a:pt x="0" y="348"/>
                    <a:pt x="108" y="465"/>
                    <a:pt x="242" y="465"/>
                  </a:cubicBezTo>
                  <a:lnTo>
                    <a:pt x="4069" y="465"/>
                  </a:lnTo>
                  <a:cubicBezTo>
                    <a:pt x="4190" y="465"/>
                    <a:pt x="4295" y="375"/>
                    <a:pt x="4312" y="253"/>
                  </a:cubicBezTo>
                  <a:cubicBezTo>
                    <a:pt x="4322" y="119"/>
                    <a:pt x="4214" y="1"/>
                    <a:pt x="40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2"/>
            <p:cNvSpPr/>
            <p:nvPr/>
          </p:nvSpPr>
          <p:spPr>
            <a:xfrm>
              <a:off x="7513471" y="2486806"/>
              <a:ext cx="95785" cy="10246"/>
            </a:xfrm>
            <a:custGeom>
              <a:rect b="b" l="l" r="r" t="t"/>
              <a:pathLst>
                <a:path extrusionOk="0" h="462" w="4319">
                  <a:moveTo>
                    <a:pt x="249" y="0"/>
                  </a:moveTo>
                  <a:cubicBezTo>
                    <a:pt x="131" y="0"/>
                    <a:pt x="27" y="90"/>
                    <a:pt x="14" y="209"/>
                  </a:cubicBezTo>
                  <a:cubicBezTo>
                    <a:pt x="0" y="347"/>
                    <a:pt x="108" y="461"/>
                    <a:pt x="242" y="461"/>
                  </a:cubicBezTo>
                  <a:lnTo>
                    <a:pt x="4066" y="461"/>
                  </a:lnTo>
                  <a:cubicBezTo>
                    <a:pt x="4068" y="461"/>
                    <a:pt x="4070" y="462"/>
                    <a:pt x="4072" y="462"/>
                  </a:cubicBezTo>
                  <a:cubicBezTo>
                    <a:pt x="4191" y="462"/>
                    <a:pt x="4292" y="372"/>
                    <a:pt x="4308" y="253"/>
                  </a:cubicBezTo>
                  <a:cubicBezTo>
                    <a:pt x="4318" y="115"/>
                    <a:pt x="4214" y="0"/>
                    <a:pt x="4076" y="0"/>
                  </a:cubicBezTo>
                  <a:lnTo>
                    <a:pt x="256" y="0"/>
                  </a:lnTo>
                  <a:cubicBezTo>
                    <a:pt x="254" y="0"/>
                    <a:pt x="252" y="0"/>
                    <a:pt x="2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9" name="Google Shape;2729;p52"/>
          <p:cNvGrpSpPr/>
          <p:nvPr/>
        </p:nvGrpSpPr>
        <p:grpSpPr>
          <a:xfrm>
            <a:off x="4408133" y="2228018"/>
            <a:ext cx="327692" cy="471307"/>
            <a:chOff x="5479550" y="2237198"/>
            <a:chExt cx="249120" cy="358300"/>
          </a:xfrm>
        </p:grpSpPr>
        <p:sp>
          <p:nvSpPr>
            <p:cNvPr id="2730" name="Google Shape;2730;p52"/>
            <p:cNvSpPr/>
            <p:nvPr/>
          </p:nvSpPr>
          <p:spPr>
            <a:xfrm>
              <a:off x="5599508" y="2302511"/>
              <a:ext cx="86315" cy="227763"/>
            </a:xfrm>
            <a:custGeom>
              <a:rect b="b" l="l" r="r" t="t"/>
              <a:pathLst>
                <a:path extrusionOk="0" h="10270" w="3892">
                  <a:moveTo>
                    <a:pt x="2171" y="0"/>
                  </a:moveTo>
                  <a:cubicBezTo>
                    <a:pt x="2148" y="0"/>
                    <a:pt x="2124" y="10"/>
                    <a:pt x="2108" y="31"/>
                  </a:cubicBezTo>
                  <a:cubicBezTo>
                    <a:pt x="1916" y="229"/>
                    <a:pt x="2054" y="465"/>
                    <a:pt x="2249" y="465"/>
                  </a:cubicBezTo>
                  <a:lnTo>
                    <a:pt x="3346" y="465"/>
                  </a:lnTo>
                  <a:cubicBezTo>
                    <a:pt x="3393" y="465"/>
                    <a:pt x="3430" y="502"/>
                    <a:pt x="3430" y="549"/>
                  </a:cubicBezTo>
                  <a:lnTo>
                    <a:pt x="3430" y="9724"/>
                  </a:lnTo>
                  <a:cubicBezTo>
                    <a:pt x="3430" y="9771"/>
                    <a:pt x="3393" y="9808"/>
                    <a:pt x="3346" y="9808"/>
                  </a:cubicBezTo>
                  <a:lnTo>
                    <a:pt x="253" y="9808"/>
                  </a:lnTo>
                  <a:cubicBezTo>
                    <a:pt x="229" y="9808"/>
                    <a:pt x="206" y="9818"/>
                    <a:pt x="192" y="9835"/>
                  </a:cubicBezTo>
                  <a:cubicBezTo>
                    <a:pt x="1" y="10034"/>
                    <a:pt x="139" y="10269"/>
                    <a:pt x="330" y="10269"/>
                  </a:cubicBezTo>
                  <a:lnTo>
                    <a:pt x="3646" y="10269"/>
                  </a:lnTo>
                  <a:cubicBezTo>
                    <a:pt x="3780" y="10269"/>
                    <a:pt x="3891" y="10158"/>
                    <a:pt x="3891" y="10023"/>
                  </a:cubicBezTo>
                  <a:lnTo>
                    <a:pt x="3891" y="246"/>
                  </a:lnTo>
                  <a:cubicBezTo>
                    <a:pt x="3891" y="111"/>
                    <a:pt x="3780" y="0"/>
                    <a:pt x="36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2"/>
            <p:cNvSpPr/>
            <p:nvPr/>
          </p:nvSpPr>
          <p:spPr>
            <a:xfrm>
              <a:off x="5501062" y="2302355"/>
              <a:ext cx="129827" cy="227918"/>
            </a:xfrm>
            <a:custGeom>
              <a:rect b="b" l="l" r="r" t="t"/>
              <a:pathLst>
                <a:path extrusionOk="0" h="10277" w="5854">
                  <a:moveTo>
                    <a:pt x="5618" y="1"/>
                  </a:moveTo>
                  <a:lnTo>
                    <a:pt x="5618" y="11"/>
                  </a:lnTo>
                  <a:lnTo>
                    <a:pt x="724" y="11"/>
                  </a:lnTo>
                  <a:cubicBezTo>
                    <a:pt x="721" y="11"/>
                    <a:pt x="718" y="11"/>
                    <a:pt x="715" y="11"/>
                  </a:cubicBezTo>
                  <a:cubicBezTo>
                    <a:pt x="325" y="11"/>
                    <a:pt x="0" y="711"/>
                    <a:pt x="0" y="711"/>
                  </a:cubicBezTo>
                  <a:lnTo>
                    <a:pt x="0" y="10030"/>
                  </a:lnTo>
                  <a:cubicBezTo>
                    <a:pt x="0" y="10165"/>
                    <a:pt x="111" y="10276"/>
                    <a:pt x="246" y="10276"/>
                  </a:cubicBezTo>
                  <a:lnTo>
                    <a:pt x="3639" y="10276"/>
                  </a:lnTo>
                  <a:cubicBezTo>
                    <a:pt x="3662" y="10273"/>
                    <a:pt x="3686" y="10266"/>
                    <a:pt x="3702" y="10246"/>
                  </a:cubicBezTo>
                  <a:cubicBezTo>
                    <a:pt x="3891" y="10047"/>
                    <a:pt x="3753" y="9812"/>
                    <a:pt x="3561" y="9812"/>
                  </a:cubicBezTo>
                  <a:lnTo>
                    <a:pt x="545" y="9812"/>
                  </a:lnTo>
                  <a:cubicBezTo>
                    <a:pt x="498" y="9812"/>
                    <a:pt x="465" y="9775"/>
                    <a:pt x="465" y="9731"/>
                  </a:cubicBezTo>
                  <a:lnTo>
                    <a:pt x="465" y="711"/>
                  </a:lnTo>
                  <a:cubicBezTo>
                    <a:pt x="465" y="711"/>
                    <a:pt x="592" y="475"/>
                    <a:pt x="724" y="472"/>
                  </a:cubicBezTo>
                  <a:lnTo>
                    <a:pt x="5618" y="472"/>
                  </a:lnTo>
                  <a:cubicBezTo>
                    <a:pt x="5620" y="472"/>
                    <a:pt x="5621" y="472"/>
                    <a:pt x="5623" y="472"/>
                  </a:cubicBezTo>
                  <a:cubicBezTo>
                    <a:pt x="5749" y="472"/>
                    <a:pt x="5853" y="365"/>
                    <a:pt x="5853" y="240"/>
                  </a:cubicBezTo>
                  <a:cubicBezTo>
                    <a:pt x="5853" y="108"/>
                    <a:pt x="5745" y="1"/>
                    <a:pt x="5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2"/>
            <p:cNvSpPr/>
            <p:nvPr/>
          </p:nvSpPr>
          <p:spPr>
            <a:xfrm>
              <a:off x="5539274" y="2454626"/>
              <a:ext cx="32712" cy="32645"/>
            </a:xfrm>
            <a:custGeom>
              <a:rect b="b" l="l" r="r" t="t"/>
              <a:pathLst>
                <a:path extrusionOk="0" h="1472" w="1475">
                  <a:moveTo>
                    <a:pt x="1013" y="465"/>
                  </a:moveTo>
                  <a:lnTo>
                    <a:pt x="1013" y="1010"/>
                  </a:lnTo>
                  <a:lnTo>
                    <a:pt x="465" y="1010"/>
                  </a:lnTo>
                  <a:lnTo>
                    <a:pt x="465" y="465"/>
                  </a:lnTo>
                  <a:close/>
                  <a:moveTo>
                    <a:pt x="239" y="1"/>
                  </a:moveTo>
                  <a:cubicBezTo>
                    <a:pt x="108" y="1"/>
                    <a:pt x="4" y="105"/>
                    <a:pt x="4" y="236"/>
                  </a:cubicBezTo>
                  <a:lnTo>
                    <a:pt x="4" y="1236"/>
                  </a:lnTo>
                  <a:cubicBezTo>
                    <a:pt x="0" y="1367"/>
                    <a:pt x="108" y="1472"/>
                    <a:pt x="239" y="1472"/>
                  </a:cubicBezTo>
                  <a:lnTo>
                    <a:pt x="1239" y="1472"/>
                  </a:lnTo>
                  <a:cubicBezTo>
                    <a:pt x="1370" y="1472"/>
                    <a:pt x="1475" y="1367"/>
                    <a:pt x="1475" y="1236"/>
                  </a:cubicBezTo>
                  <a:lnTo>
                    <a:pt x="1475" y="236"/>
                  </a:lnTo>
                  <a:cubicBezTo>
                    <a:pt x="1475" y="105"/>
                    <a:pt x="1370"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2"/>
            <p:cNvSpPr/>
            <p:nvPr/>
          </p:nvSpPr>
          <p:spPr>
            <a:xfrm>
              <a:off x="5588686" y="2476116"/>
              <a:ext cx="59968" cy="10268"/>
            </a:xfrm>
            <a:custGeom>
              <a:rect b="b" l="l" r="r" t="t"/>
              <a:pathLst>
                <a:path extrusionOk="0" h="463" w="2704">
                  <a:moveTo>
                    <a:pt x="250" y="1"/>
                  </a:moveTo>
                  <a:cubicBezTo>
                    <a:pt x="131" y="1"/>
                    <a:pt x="27" y="91"/>
                    <a:pt x="14" y="210"/>
                  </a:cubicBezTo>
                  <a:cubicBezTo>
                    <a:pt x="1" y="344"/>
                    <a:pt x="108" y="462"/>
                    <a:pt x="243" y="462"/>
                  </a:cubicBezTo>
                  <a:lnTo>
                    <a:pt x="2447" y="462"/>
                  </a:lnTo>
                  <a:cubicBezTo>
                    <a:pt x="2450" y="462"/>
                    <a:pt x="2452" y="462"/>
                    <a:pt x="2454" y="462"/>
                  </a:cubicBezTo>
                  <a:cubicBezTo>
                    <a:pt x="2572" y="462"/>
                    <a:pt x="2677" y="372"/>
                    <a:pt x="2690" y="253"/>
                  </a:cubicBezTo>
                  <a:cubicBezTo>
                    <a:pt x="2703" y="117"/>
                    <a:pt x="2599" y="1"/>
                    <a:pt x="2467" y="1"/>
                  </a:cubicBezTo>
                  <a:cubicBezTo>
                    <a:pt x="2465" y="1"/>
                    <a:pt x="2463" y="1"/>
                    <a:pt x="2461" y="1"/>
                  </a:cubicBezTo>
                  <a:lnTo>
                    <a:pt x="256" y="1"/>
                  </a:lnTo>
                  <a:cubicBezTo>
                    <a:pt x="254" y="1"/>
                    <a:pt x="252" y="1"/>
                    <a:pt x="2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2"/>
            <p:cNvSpPr/>
            <p:nvPr/>
          </p:nvSpPr>
          <p:spPr>
            <a:xfrm>
              <a:off x="5588686" y="2454626"/>
              <a:ext cx="59968" cy="10335"/>
            </a:xfrm>
            <a:custGeom>
              <a:rect b="b" l="l" r="r" t="t"/>
              <a:pathLst>
                <a:path extrusionOk="0" h="466" w="2704">
                  <a:moveTo>
                    <a:pt x="250" y="1"/>
                  </a:moveTo>
                  <a:cubicBezTo>
                    <a:pt x="131" y="1"/>
                    <a:pt x="27" y="90"/>
                    <a:pt x="14" y="213"/>
                  </a:cubicBezTo>
                  <a:cubicBezTo>
                    <a:pt x="1" y="347"/>
                    <a:pt x="108" y="465"/>
                    <a:pt x="243" y="465"/>
                  </a:cubicBezTo>
                  <a:lnTo>
                    <a:pt x="2447" y="465"/>
                  </a:lnTo>
                  <a:cubicBezTo>
                    <a:pt x="2569" y="465"/>
                    <a:pt x="2676" y="374"/>
                    <a:pt x="2690" y="253"/>
                  </a:cubicBezTo>
                  <a:cubicBezTo>
                    <a:pt x="2703" y="118"/>
                    <a:pt x="2596" y="1"/>
                    <a:pt x="2461" y="1"/>
                  </a:cubicBezTo>
                  <a:lnTo>
                    <a:pt x="256" y="1"/>
                  </a:lnTo>
                  <a:cubicBezTo>
                    <a:pt x="254" y="1"/>
                    <a:pt x="252" y="1"/>
                    <a:pt x="2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2"/>
            <p:cNvSpPr/>
            <p:nvPr/>
          </p:nvSpPr>
          <p:spPr>
            <a:xfrm>
              <a:off x="5534572" y="2345712"/>
              <a:ext cx="116920" cy="97537"/>
            </a:xfrm>
            <a:custGeom>
              <a:rect b="b" l="l" r="r" t="t"/>
              <a:pathLst>
                <a:path extrusionOk="0" h="4398" w="5272">
                  <a:moveTo>
                    <a:pt x="3752" y="472"/>
                  </a:moveTo>
                  <a:cubicBezTo>
                    <a:pt x="3927" y="472"/>
                    <a:pt x="4105" y="522"/>
                    <a:pt x="4265" y="627"/>
                  </a:cubicBezTo>
                  <a:cubicBezTo>
                    <a:pt x="4760" y="950"/>
                    <a:pt x="4834" y="1647"/>
                    <a:pt x="4420" y="2071"/>
                  </a:cubicBezTo>
                  <a:lnTo>
                    <a:pt x="4416" y="2071"/>
                  </a:lnTo>
                  <a:lnTo>
                    <a:pt x="2659" y="3825"/>
                  </a:lnTo>
                  <a:lnTo>
                    <a:pt x="902" y="2071"/>
                  </a:lnTo>
                  <a:cubicBezTo>
                    <a:pt x="485" y="1647"/>
                    <a:pt x="559" y="950"/>
                    <a:pt x="1054" y="627"/>
                  </a:cubicBezTo>
                  <a:cubicBezTo>
                    <a:pt x="1215" y="522"/>
                    <a:pt x="1393" y="472"/>
                    <a:pt x="1568" y="472"/>
                  </a:cubicBezTo>
                  <a:cubicBezTo>
                    <a:pt x="1936" y="472"/>
                    <a:pt x="2290" y="690"/>
                    <a:pt x="2441" y="1061"/>
                  </a:cubicBezTo>
                  <a:cubicBezTo>
                    <a:pt x="2481" y="1159"/>
                    <a:pt x="2571" y="1208"/>
                    <a:pt x="2661" y="1208"/>
                  </a:cubicBezTo>
                  <a:cubicBezTo>
                    <a:pt x="2750" y="1208"/>
                    <a:pt x="2839" y="1159"/>
                    <a:pt x="2878" y="1061"/>
                  </a:cubicBezTo>
                  <a:cubicBezTo>
                    <a:pt x="3029" y="690"/>
                    <a:pt x="3384" y="472"/>
                    <a:pt x="3752" y="472"/>
                  </a:cubicBezTo>
                  <a:close/>
                  <a:moveTo>
                    <a:pt x="1571" y="1"/>
                  </a:moveTo>
                  <a:cubicBezTo>
                    <a:pt x="1235" y="1"/>
                    <a:pt x="897" y="120"/>
                    <a:pt x="626" y="365"/>
                  </a:cubicBezTo>
                  <a:cubicBezTo>
                    <a:pt x="27" y="903"/>
                    <a:pt x="0" y="1832"/>
                    <a:pt x="562" y="2404"/>
                  </a:cubicBezTo>
                  <a:lnTo>
                    <a:pt x="2491" y="4329"/>
                  </a:lnTo>
                  <a:cubicBezTo>
                    <a:pt x="2548" y="4375"/>
                    <a:pt x="2605" y="4398"/>
                    <a:pt x="2661" y="4398"/>
                  </a:cubicBezTo>
                  <a:cubicBezTo>
                    <a:pt x="2717" y="4398"/>
                    <a:pt x="2772" y="4375"/>
                    <a:pt x="2828" y="4329"/>
                  </a:cubicBezTo>
                  <a:lnTo>
                    <a:pt x="4756" y="2404"/>
                  </a:lnTo>
                  <a:cubicBezTo>
                    <a:pt x="5153" y="1997"/>
                    <a:pt x="5271" y="1391"/>
                    <a:pt x="5052" y="866"/>
                  </a:cubicBezTo>
                  <a:cubicBezTo>
                    <a:pt x="4830" y="341"/>
                    <a:pt x="4319" y="1"/>
                    <a:pt x="3750" y="1"/>
                  </a:cubicBezTo>
                  <a:cubicBezTo>
                    <a:pt x="3746" y="1"/>
                    <a:pt x="3742" y="1"/>
                    <a:pt x="3739" y="1"/>
                  </a:cubicBezTo>
                  <a:cubicBezTo>
                    <a:pt x="3319" y="1"/>
                    <a:pt x="2923" y="189"/>
                    <a:pt x="2659" y="513"/>
                  </a:cubicBezTo>
                  <a:cubicBezTo>
                    <a:pt x="2380" y="174"/>
                    <a:pt x="1977" y="1"/>
                    <a:pt x="1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2"/>
            <p:cNvSpPr/>
            <p:nvPr/>
          </p:nvSpPr>
          <p:spPr>
            <a:xfrm>
              <a:off x="5479550" y="2237198"/>
              <a:ext cx="249120" cy="358300"/>
            </a:xfrm>
            <a:custGeom>
              <a:rect b="b" l="l" r="r" t="t"/>
              <a:pathLst>
                <a:path extrusionOk="0" h="16156" w="11233">
                  <a:moveTo>
                    <a:pt x="3286" y="465"/>
                  </a:moveTo>
                  <a:lnTo>
                    <a:pt x="3033" y="970"/>
                  </a:lnTo>
                  <a:lnTo>
                    <a:pt x="2094" y="970"/>
                  </a:lnTo>
                  <a:lnTo>
                    <a:pt x="2347" y="465"/>
                  </a:lnTo>
                  <a:close/>
                  <a:moveTo>
                    <a:pt x="6460" y="465"/>
                  </a:moveTo>
                  <a:lnTo>
                    <a:pt x="6712" y="970"/>
                  </a:lnTo>
                  <a:lnTo>
                    <a:pt x="3568" y="970"/>
                  </a:lnTo>
                  <a:lnTo>
                    <a:pt x="3821" y="465"/>
                  </a:lnTo>
                  <a:close/>
                  <a:moveTo>
                    <a:pt x="7934" y="465"/>
                  </a:moveTo>
                  <a:lnTo>
                    <a:pt x="8186" y="970"/>
                  </a:lnTo>
                  <a:lnTo>
                    <a:pt x="7247" y="970"/>
                  </a:lnTo>
                  <a:lnTo>
                    <a:pt x="6995" y="465"/>
                  </a:lnTo>
                  <a:close/>
                  <a:moveTo>
                    <a:pt x="8600" y="1474"/>
                  </a:moveTo>
                  <a:cubicBezTo>
                    <a:pt x="8732" y="1474"/>
                    <a:pt x="8839" y="1582"/>
                    <a:pt x="8836" y="1710"/>
                  </a:cubicBezTo>
                  <a:lnTo>
                    <a:pt x="8836" y="1979"/>
                  </a:lnTo>
                  <a:lnTo>
                    <a:pt x="1475" y="1979"/>
                  </a:lnTo>
                  <a:lnTo>
                    <a:pt x="1475" y="1710"/>
                  </a:lnTo>
                  <a:cubicBezTo>
                    <a:pt x="1475" y="1582"/>
                    <a:pt x="1583" y="1474"/>
                    <a:pt x="1714" y="1474"/>
                  </a:cubicBezTo>
                  <a:close/>
                  <a:moveTo>
                    <a:pt x="10771" y="7365"/>
                  </a:moveTo>
                  <a:lnTo>
                    <a:pt x="10771" y="8839"/>
                  </a:lnTo>
                  <a:lnTo>
                    <a:pt x="10266" y="8839"/>
                  </a:lnTo>
                  <a:lnTo>
                    <a:pt x="10266" y="7365"/>
                  </a:lnTo>
                  <a:close/>
                  <a:moveTo>
                    <a:pt x="8836" y="14180"/>
                  </a:moveTo>
                  <a:lnTo>
                    <a:pt x="8836" y="14449"/>
                  </a:lnTo>
                  <a:cubicBezTo>
                    <a:pt x="8836" y="14581"/>
                    <a:pt x="8732" y="14685"/>
                    <a:pt x="8600" y="14685"/>
                  </a:cubicBezTo>
                  <a:lnTo>
                    <a:pt x="1711" y="14685"/>
                  </a:lnTo>
                  <a:cubicBezTo>
                    <a:pt x="1583" y="14685"/>
                    <a:pt x="1475" y="14581"/>
                    <a:pt x="1475" y="14449"/>
                  </a:cubicBezTo>
                  <a:lnTo>
                    <a:pt x="1475" y="14180"/>
                  </a:lnTo>
                  <a:close/>
                  <a:moveTo>
                    <a:pt x="3033" y="15190"/>
                  </a:moveTo>
                  <a:lnTo>
                    <a:pt x="3286" y="15695"/>
                  </a:lnTo>
                  <a:lnTo>
                    <a:pt x="2347" y="15695"/>
                  </a:lnTo>
                  <a:lnTo>
                    <a:pt x="2094" y="15190"/>
                  </a:lnTo>
                  <a:close/>
                  <a:moveTo>
                    <a:pt x="6712" y="15190"/>
                  </a:moveTo>
                  <a:lnTo>
                    <a:pt x="6460" y="15695"/>
                  </a:lnTo>
                  <a:lnTo>
                    <a:pt x="3821" y="15695"/>
                  </a:lnTo>
                  <a:lnTo>
                    <a:pt x="3568" y="15190"/>
                  </a:lnTo>
                  <a:close/>
                  <a:moveTo>
                    <a:pt x="8186" y="15190"/>
                  </a:moveTo>
                  <a:lnTo>
                    <a:pt x="7931" y="15695"/>
                  </a:lnTo>
                  <a:lnTo>
                    <a:pt x="6995" y="15695"/>
                  </a:lnTo>
                  <a:lnTo>
                    <a:pt x="7247" y="15190"/>
                  </a:lnTo>
                  <a:close/>
                  <a:moveTo>
                    <a:pt x="2175" y="0"/>
                  </a:moveTo>
                  <a:cubicBezTo>
                    <a:pt x="2084" y="4"/>
                    <a:pt x="2003" y="54"/>
                    <a:pt x="1963" y="135"/>
                  </a:cubicBezTo>
                  <a:lnTo>
                    <a:pt x="1539" y="996"/>
                  </a:lnTo>
                  <a:cubicBezTo>
                    <a:pt x="1206" y="1064"/>
                    <a:pt x="970" y="1353"/>
                    <a:pt x="970" y="1693"/>
                  </a:cubicBezTo>
                  <a:lnTo>
                    <a:pt x="970" y="1979"/>
                  </a:lnTo>
                  <a:cubicBezTo>
                    <a:pt x="408" y="2084"/>
                    <a:pt x="1" y="2575"/>
                    <a:pt x="4" y="3144"/>
                  </a:cubicBezTo>
                  <a:lnTo>
                    <a:pt x="4" y="9515"/>
                  </a:lnTo>
                  <a:cubicBezTo>
                    <a:pt x="1" y="9636"/>
                    <a:pt x="92" y="9741"/>
                    <a:pt x="213" y="9758"/>
                  </a:cubicBezTo>
                  <a:cubicBezTo>
                    <a:pt x="220" y="9758"/>
                    <a:pt x="228" y="9759"/>
                    <a:pt x="236" y="9759"/>
                  </a:cubicBezTo>
                  <a:cubicBezTo>
                    <a:pt x="360" y="9759"/>
                    <a:pt x="465" y="9655"/>
                    <a:pt x="465" y="9525"/>
                  </a:cubicBezTo>
                  <a:lnTo>
                    <a:pt x="465" y="3151"/>
                  </a:lnTo>
                  <a:cubicBezTo>
                    <a:pt x="465" y="2760"/>
                    <a:pt x="785" y="2444"/>
                    <a:pt x="1175" y="2444"/>
                  </a:cubicBezTo>
                  <a:lnTo>
                    <a:pt x="9095" y="2444"/>
                  </a:lnTo>
                  <a:cubicBezTo>
                    <a:pt x="9097" y="2444"/>
                    <a:pt x="9099" y="2444"/>
                    <a:pt x="9101" y="2444"/>
                  </a:cubicBezTo>
                  <a:cubicBezTo>
                    <a:pt x="9492" y="2444"/>
                    <a:pt x="9805" y="2762"/>
                    <a:pt x="9805" y="3154"/>
                  </a:cubicBezTo>
                  <a:lnTo>
                    <a:pt x="9805" y="13009"/>
                  </a:lnTo>
                  <a:cubicBezTo>
                    <a:pt x="9805" y="13399"/>
                    <a:pt x="9489" y="13719"/>
                    <a:pt x="9095" y="13719"/>
                  </a:cubicBezTo>
                  <a:lnTo>
                    <a:pt x="711" y="13719"/>
                  </a:lnTo>
                  <a:cubicBezTo>
                    <a:pt x="576" y="13719"/>
                    <a:pt x="465" y="13608"/>
                    <a:pt x="465" y="13473"/>
                  </a:cubicBezTo>
                  <a:lnTo>
                    <a:pt x="465" y="10471"/>
                  </a:lnTo>
                  <a:cubicBezTo>
                    <a:pt x="465" y="10444"/>
                    <a:pt x="455" y="10424"/>
                    <a:pt x="438" y="10407"/>
                  </a:cubicBezTo>
                  <a:cubicBezTo>
                    <a:pt x="371" y="10341"/>
                    <a:pt x="299" y="10314"/>
                    <a:pt x="234" y="10314"/>
                  </a:cubicBezTo>
                  <a:cubicBezTo>
                    <a:pt x="106" y="10314"/>
                    <a:pt x="1" y="10419"/>
                    <a:pt x="1" y="10549"/>
                  </a:cubicBezTo>
                  <a:lnTo>
                    <a:pt x="1" y="13012"/>
                  </a:lnTo>
                  <a:cubicBezTo>
                    <a:pt x="1" y="13584"/>
                    <a:pt x="408" y="14076"/>
                    <a:pt x="970" y="14180"/>
                  </a:cubicBezTo>
                  <a:lnTo>
                    <a:pt x="970" y="14466"/>
                  </a:lnTo>
                  <a:cubicBezTo>
                    <a:pt x="970" y="14806"/>
                    <a:pt x="1206" y="15096"/>
                    <a:pt x="1536" y="15163"/>
                  </a:cubicBezTo>
                  <a:lnTo>
                    <a:pt x="1963" y="16025"/>
                  </a:lnTo>
                  <a:cubicBezTo>
                    <a:pt x="2000" y="16105"/>
                    <a:pt x="2084" y="16156"/>
                    <a:pt x="2172" y="16156"/>
                  </a:cubicBezTo>
                  <a:lnTo>
                    <a:pt x="8095" y="16156"/>
                  </a:lnTo>
                  <a:cubicBezTo>
                    <a:pt x="8183" y="16156"/>
                    <a:pt x="8267" y="16105"/>
                    <a:pt x="8304" y="16025"/>
                  </a:cubicBezTo>
                  <a:lnTo>
                    <a:pt x="8732" y="15163"/>
                  </a:lnTo>
                  <a:cubicBezTo>
                    <a:pt x="9061" y="15096"/>
                    <a:pt x="9297" y="14806"/>
                    <a:pt x="9297" y="14466"/>
                  </a:cubicBezTo>
                  <a:lnTo>
                    <a:pt x="9297" y="14180"/>
                  </a:lnTo>
                  <a:cubicBezTo>
                    <a:pt x="9859" y="14079"/>
                    <a:pt x="10266" y="13588"/>
                    <a:pt x="10263" y="13016"/>
                  </a:cubicBezTo>
                  <a:lnTo>
                    <a:pt x="10263" y="9300"/>
                  </a:lnTo>
                  <a:lnTo>
                    <a:pt x="10997" y="9300"/>
                  </a:lnTo>
                  <a:cubicBezTo>
                    <a:pt x="11128" y="9300"/>
                    <a:pt x="11232" y="9195"/>
                    <a:pt x="11232" y="9064"/>
                  </a:cubicBezTo>
                  <a:lnTo>
                    <a:pt x="11232" y="7095"/>
                  </a:lnTo>
                  <a:cubicBezTo>
                    <a:pt x="11232" y="6967"/>
                    <a:pt x="11131" y="6863"/>
                    <a:pt x="11003" y="6860"/>
                  </a:cubicBezTo>
                  <a:lnTo>
                    <a:pt x="10270" y="6860"/>
                  </a:lnTo>
                  <a:lnTo>
                    <a:pt x="10270" y="3144"/>
                  </a:lnTo>
                  <a:cubicBezTo>
                    <a:pt x="10270" y="2572"/>
                    <a:pt x="9862" y="2080"/>
                    <a:pt x="9300" y="1979"/>
                  </a:cubicBezTo>
                  <a:lnTo>
                    <a:pt x="9300" y="1690"/>
                  </a:lnTo>
                  <a:cubicBezTo>
                    <a:pt x="9304" y="1353"/>
                    <a:pt x="9065" y="1064"/>
                    <a:pt x="8735" y="993"/>
                  </a:cubicBezTo>
                  <a:lnTo>
                    <a:pt x="8311" y="135"/>
                  </a:lnTo>
                  <a:cubicBezTo>
                    <a:pt x="8270" y="54"/>
                    <a:pt x="8190" y="4"/>
                    <a:pt x="81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7" name="Google Shape;2737;p52"/>
          <p:cNvGrpSpPr/>
          <p:nvPr/>
        </p:nvGrpSpPr>
        <p:grpSpPr>
          <a:xfrm>
            <a:off x="1821774" y="2299170"/>
            <a:ext cx="470141" cy="328976"/>
            <a:chOff x="6711555" y="1620774"/>
            <a:chExt cx="357413" cy="250096"/>
          </a:xfrm>
        </p:grpSpPr>
        <p:sp>
          <p:nvSpPr>
            <p:cNvPr id="2738" name="Google Shape;2738;p52"/>
            <p:cNvSpPr/>
            <p:nvPr/>
          </p:nvSpPr>
          <p:spPr>
            <a:xfrm>
              <a:off x="6711555" y="1620774"/>
              <a:ext cx="357413" cy="250096"/>
            </a:xfrm>
            <a:custGeom>
              <a:rect b="b" l="l" r="r" t="t"/>
              <a:pathLst>
                <a:path extrusionOk="0" h="11277" w="16116">
                  <a:moveTo>
                    <a:pt x="9761" y="9297"/>
                  </a:moveTo>
                  <a:lnTo>
                    <a:pt x="9761" y="9802"/>
                  </a:lnTo>
                  <a:lnTo>
                    <a:pt x="6312" y="9802"/>
                  </a:lnTo>
                  <a:lnTo>
                    <a:pt x="6312" y="9297"/>
                  </a:lnTo>
                  <a:close/>
                  <a:moveTo>
                    <a:pt x="11585" y="1"/>
                  </a:moveTo>
                  <a:cubicBezTo>
                    <a:pt x="11583" y="1"/>
                    <a:pt x="11581" y="1"/>
                    <a:pt x="11579" y="1"/>
                  </a:cubicBezTo>
                  <a:lnTo>
                    <a:pt x="1344" y="1"/>
                  </a:lnTo>
                  <a:cubicBezTo>
                    <a:pt x="1138" y="1"/>
                    <a:pt x="970" y="169"/>
                    <a:pt x="970" y="374"/>
                  </a:cubicBezTo>
                  <a:lnTo>
                    <a:pt x="970" y="8836"/>
                  </a:lnTo>
                  <a:lnTo>
                    <a:pt x="485" y="8836"/>
                  </a:lnTo>
                  <a:cubicBezTo>
                    <a:pt x="216" y="8836"/>
                    <a:pt x="1" y="9051"/>
                    <a:pt x="1" y="9321"/>
                  </a:cubicBezTo>
                  <a:lnTo>
                    <a:pt x="1" y="10552"/>
                  </a:lnTo>
                  <a:cubicBezTo>
                    <a:pt x="1" y="10552"/>
                    <a:pt x="297" y="11263"/>
                    <a:pt x="687" y="11276"/>
                  </a:cubicBezTo>
                  <a:lnTo>
                    <a:pt x="7540" y="11276"/>
                  </a:lnTo>
                  <a:cubicBezTo>
                    <a:pt x="7671" y="11266"/>
                    <a:pt x="7772" y="11158"/>
                    <a:pt x="7776" y="11027"/>
                  </a:cubicBezTo>
                  <a:cubicBezTo>
                    <a:pt x="7782" y="10907"/>
                    <a:pt x="7686" y="10809"/>
                    <a:pt x="7572" y="10809"/>
                  </a:cubicBezTo>
                  <a:cubicBezTo>
                    <a:pt x="7561" y="10809"/>
                    <a:pt x="7551" y="10810"/>
                    <a:pt x="7540" y="10812"/>
                  </a:cubicBezTo>
                  <a:lnTo>
                    <a:pt x="687" y="10812"/>
                  </a:lnTo>
                  <a:cubicBezTo>
                    <a:pt x="556" y="10791"/>
                    <a:pt x="465" y="10552"/>
                    <a:pt x="465" y="10552"/>
                  </a:cubicBezTo>
                  <a:lnTo>
                    <a:pt x="465" y="9536"/>
                  </a:lnTo>
                  <a:cubicBezTo>
                    <a:pt x="462" y="9405"/>
                    <a:pt x="570" y="9297"/>
                    <a:pt x="701" y="9297"/>
                  </a:cubicBezTo>
                  <a:lnTo>
                    <a:pt x="5850" y="9297"/>
                  </a:lnTo>
                  <a:lnTo>
                    <a:pt x="5850" y="10031"/>
                  </a:lnTo>
                  <a:cubicBezTo>
                    <a:pt x="5850" y="10159"/>
                    <a:pt x="5955" y="10266"/>
                    <a:pt x="6086" y="10266"/>
                  </a:cubicBezTo>
                  <a:lnTo>
                    <a:pt x="9987" y="10266"/>
                  </a:lnTo>
                  <a:cubicBezTo>
                    <a:pt x="10118" y="10266"/>
                    <a:pt x="10223" y="10159"/>
                    <a:pt x="10226" y="10031"/>
                  </a:cubicBezTo>
                  <a:lnTo>
                    <a:pt x="10226" y="9297"/>
                  </a:lnTo>
                  <a:lnTo>
                    <a:pt x="15416" y="9297"/>
                  </a:lnTo>
                  <a:cubicBezTo>
                    <a:pt x="15544" y="9297"/>
                    <a:pt x="15652" y="9405"/>
                    <a:pt x="15652" y="9536"/>
                  </a:cubicBezTo>
                  <a:lnTo>
                    <a:pt x="15652" y="10579"/>
                  </a:lnTo>
                  <a:cubicBezTo>
                    <a:pt x="15652" y="10707"/>
                    <a:pt x="15547" y="10812"/>
                    <a:pt x="15416" y="10812"/>
                  </a:cubicBezTo>
                  <a:lnTo>
                    <a:pt x="8570" y="10812"/>
                  </a:lnTo>
                  <a:cubicBezTo>
                    <a:pt x="8568" y="10812"/>
                    <a:pt x="8565" y="10812"/>
                    <a:pt x="8563" y="10812"/>
                  </a:cubicBezTo>
                  <a:cubicBezTo>
                    <a:pt x="8442" y="10812"/>
                    <a:pt x="8341" y="10901"/>
                    <a:pt x="8328" y="11024"/>
                  </a:cubicBezTo>
                  <a:cubicBezTo>
                    <a:pt x="8314" y="11158"/>
                    <a:pt x="8425" y="11276"/>
                    <a:pt x="8563" y="11276"/>
                  </a:cubicBezTo>
                  <a:lnTo>
                    <a:pt x="15406" y="11276"/>
                  </a:lnTo>
                  <a:cubicBezTo>
                    <a:pt x="15796" y="11276"/>
                    <a:pt x="16116" y="10956"/>
                    <a:pt x="16116" y="10566"/>
                  </a:cubicBezTo>
                  <a:lnTo>
                    <a:pt x="16116" y="9546"/>
                  </a:lnTo>
                  <a:cubicBezTo>
                    <a:pt x="16116" y="9156"/>
                    <a:pt x="15803" y="8839"/>
                    <a:pt x="15413" y="8836"/>
                  </a:cubicBezTo>
                  <a:lnTo>
                    <a:pt x="15147" y="8836"/>
                  </a:lnTo>
                  <a:lnTo>
                    <a:pt x="15147" y="246"/>
                  </a:lnTo>
                  <a:cubicBezTo>
                    <a:pt x="15147" y="108"/>
                    <a:pt x="15036" y="1"/>
                    <a:pt x="14901" y="1"/>
                  </a:cubicBezTo>
                  <a:lnTo>
                    <a:pt x="12595" y="1"/>
                  </a:lnTo>
                  <a:cubicBezTo>
                    <a:pt x="12565" y="1"/>
                    <a:pt x="12535" y="14"/>
                    <a:pt x="12515" y="34"/>
                  </a:cubicBezTo>
                  <a:cubicBezTo>
                    <a:pt x="12333" y="233"/>
                    <a:pt x="12471" y="462"/>
                    <a:pt x="12659" y="462"/>
                  </a:cubicBezTo>
                  <a:lnTo>
                    <a:pt x="14649" y="462"/>
                  </a:lnTo>
                  <a:cubicBezTo>
                    <a:pt x="14669" y="462"/>
                    <a:pt x="14686" y="479"/>
                    <a:pt x="14686" y="499"/>
                  </a:cubicBezTo>
                  <a:lnTo>
                    <a:pt x="14686" y="8836"/>
                  </a:lnTo>
                  <a:lnTo>
                    <a:pt x="14181" y="8836"/>
                  </a:lnTo>
                  <a:lnTo>
                    <a:pt x="14181" y="1246"/>
                  </a:lnTo>
                  <a:cubicBezTo>
                    <a:pt x="14181" y="1115"/>
                    <a:pt x="14073" y="1011"/>
                    <a:pt x="13942" y="1011"/>
                  </a:cubicBezTo>
                  <a:lnTo>
                    <a:pt x="2172" y="1011"/>
                  </a:lnTo>
                  <a:cubicBezTo>
                    <a:pt x="2040" y="1011"/>
                    <a:pt x="1936" y="1115"/>
                    <a:pt x="1936" y="1243"/>
                  </a:cubicBezTo>
                  <a:lnTo>
                    <a:pt x="1936" y="6386"/>
                  </a:lnTo>
                  <a:cubicBezTo>
                    <a:pt x="1933" y="6500"/>
                    <a:pt x="2010" y="6598"/>
                    <a:pt x="2121" y="6625"/>
                  </a:cubicBezTo>
                  <a:cubicBezTo>
                    <a:pt x="2137" y="6628"/>
                    <a:pt x="2153" y="6629"/>
                    <a:pt x="2168" y="6629"/>
                  </a:cubicBezTo>
                  <a:cubicBezTo>
                    <a:pt x="2294" y="6629"/>
                    <a:pt x="2400" y="6524"/>
                    <a:pt x="2400" y="6392"/>
                  </a:cubicBezTo>
                  <a:lnTo>
                    <a:pt x="2400" y="1472"/>
                  </a:lnTo>
                  <a:lnTo>
                    <a:pt x="13676" y="1472"/>
                  </a:lnTo>
                  <a:lnTo>
                    <a:pt x="13676" y="8836"/>
                  </a:lnTo>
                  <a:lnTo>
                    <a:pt x="2400" y="8836"/>
                  </a:lnTo>
                  <a:lnTo>
                    <a:pt x="2400" y="7416"/>
                  </a:lnTo>
                  <a:cubicBezTo>
                    <a:pt x="2400" y="7301"/>
                    <a:pt x="2323" y="7204"/>
                    <a:pt x="2215" y="7177"/>
                  </a:cubicBezTo>
                  <a:cubicBezTo>
                    <a:pt x="2199" y="7173"/>
                    <a:pt x="2183" y="7172"/>
                    <a:pt x="2167" y="7172"/>
                  </a:cubicBezTo>
                  <a:cubicBezTo>
                    <a:pt x="2040" y="7172"/>
                    <a:pt x="1933" y="7277"/>
                    <a:pt x="1936" y="7409"/>
                  </a:cubicBezTo>
                  <a:lnTo>
                    <a:pt x="1936" y="8836"/>
                  </a:lnTo>
                  <a:lnTo>
                    <a:pt x="1431" y="8836"/>
                  </a:lnTo>
                  <a:lnTo>
                    <a:pt x="1431" y="543"/>
                  </a:lnTo>
                  <a:cubicBezTo>
                    <a:pt x="1431" y="499"/>
                    <a:pt x="1465" y="462"/>
                    <a:pt x="1509" y="462"/>
                  </a:cubicBezTo>
                  <a:lnTo>
                    <a:pt x="11572" y="462"/>
                  </a:lnTo>
                  <a:cubicBezTo>
                    <a:pt x="11574" y="462"/>
                    <a:pt x="11577" y="462"/>
                    <a:pt x="11579" y="462"/>
                  </a:cubicBezTo>
                  <a:cubicBezTo>
                    <a:pt x="11700" y="462"/>
                    <a:pt x="11801" y="372"/>
                    <a:pt x="11815" y="253"/>
                  </a:cubicBezTo>
                  <a:cubicBezTo>
                    <a:pt x="11828" y="117"/>
                    <a:pt x="11720" y="1"/>
                    <a:pt x="115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2"/>
            <p:cNvSpPr/>
            <p:nvPr/>
          </p:nvSpPr>
          <p:spPr>
            <a:xfrm>
              <a:off x="6776357" y="1663399"/>
              <a:ext cx="229160" cy="142313"/>
            </a:xfrm>
            <a:custGeom>
              <a:rect b="b" l="l" r="r" t="t"/>
              <a:pathLst>
                <a:path extrusionOk="0" h="6417" w="10333">
                  <a:moveTo>
                    <a:pt x="6782" y="472"/>
                  </a:moveTo>
                  <a:cubicBezTo>
                    <a:pt x="7634" y="475"/>
                    <a:pt x="8324" y="1165"/>
                    <a:pt x="8324" y="2017"/>
                  </a:cubicBezTo>
                  <a:cubicBezTo>
                    <a:pt x="8330" y="2360"/>
                    <a:pt x="8209" y="2697"/>
                    <a:pt x="7980" y="2959"/>
                  </a:cubicBezTo>
                  <a:lnTo>
                    <a:pt x="6762" y="2959"/>
                  </a:lnTo>
                  <a:lnTo>
                    <a:pt x="6331" y="2010"/>
                  </a:lnTo>
                  <a:cubicBezTo>
                    <a:pt x="6282" y="1896"/>
                    <a:pt x="6202" y="1837"/>
                    <a:pt x="6120" y="1837"/>
                  </a:cubicBezTo>
                  <a:cubicBezTo>
                    <a:pt x="6040" y="1837"/>
                    <a:pt x="5958" y="1892"/>
                    <a:pt x="5900" y="2003"/>
                  </a:cubicBezTo>
                  <a:lnTo>
                    <a:pt x="5153" y="3632"/>
                  </a:lnTo>
                  <a:lnTo>
                    <a:pt x="4376" y="1667"/>
                  </a:lnTo>
                  <a:cubicBezTo>
                    <a:pt x="4324" y="1552"/>
                    <a:pt x="4237" y="1497"/>
                    <a:pt x="4152" y="1497"/>
                  </a:cubicBezTo>
                  <a:cubicBezTo>
                    <a:pt x="4060" y="1497"/>
                    <a:pt x="3972" y="1560"/>
                    <a:pt x="3931" y="1677"/>
                  </a:cubicBezTo>
                  <a:lnTo>
                    <a:pt x="3494" y="2959"/>
                  </a:lnTo>
                  <a:lnTo>
                    <a:pt x="2272" y="2959"/>
                  </a:lnTo>
                  <a:cubicBezTo>
                    <a:pt x="2057" y="2693"/>
                    <a:pt x="1939" y="2360"/>
                    <a:pt x="1942" y="2017"/>
                  </a:cubicBezTo>
                  <a:lnTo>
                    <a:pt x="1939" y="2017"/>
                  </a:lnTo>
                  <a:cubicBezTo>
                    <a:pt x="1939" y="1165"/>
                    <a:pt x="2629" y="475"/>
                    <a:pt x="3480" y="472"/>
                  </a:cubicBezTo>
                  <a:cubicBezTo>
                    <a:pt x="4113" y="472"/>
                    <a:pt x="4655" y="862"/>
                    <a:pt x="4911" y="1438"/>
                  </a:cubicBezTo>
                  <a:cubicBezTo>
                    <a:pt x="4970" y="1567"/>
                    <a:pt x="5049" y="1626"/>
                    <a:pt x="5128" y="1626"/>
                  </a:cubicBezTo>
                  <a:cubicBezTo>
                    <a:pt x="5211" y="1626"/>
                    <a:pt x="5295" y="1559"/>
                    <a:pt x="5352" y="1438"/>
                  </a:cubicBezTo>
                  <a:cubicBezTo>
                    <a:pt x="5618" y="866"/>
                    <a:pt x="6149" y="472"/>
                    <a:pt x="6782" y="472"/>
                  </a:cubicBezTo>
                  <a:close/>
                  <a:moveTo>
                    <a:pt x="4170" y="2444"/>
                  </a:moveTo>
                  <a:lnTo>
                    <a:pt x="4911" y="4322"/>
                  </a:lnTo>
                  <a:cubicBezTo>
                    <a:pt x="4950" y="4420"/>
                    <a:pt x="5041" y="4470"/>
                    <a:pt x="5132" y="4470"/>
                  </a:cubicBezTo>
                  <a:cubicBezTo>
                    <a:pt x="5219" y="4470"/>
                    <a:pt x="5306" y="4425"/>
                    <a:pt x="5348" y="4332"/>
                  </a:cubicBezTo>
                  <a:lnTo>
                    <a:pt x="6106" y="2683"/>
                  </a:lnTo>
                  <a:lnTo>
                    <a:pt x="6385" y="3319"/>
                  </a:lnTo>
                  <a:cubicBezTo>
                    <a:pt x="6422" y="3403"/>
                    <a:pt x="6510" y="3461"/>
                    <a:pt x="6604" y="3464"/>
                  </a:cubicBezTo>
                  <a:lnTo>
                    <a:pt x="7523" y="3464"/>
                  </a:lnTo>
                  <a:lnTo>
                    <a:pt x="5133" y="5844"/>
                  </a:lnTo>
                  <a:lnTo>
                    <a:pt x="2726" y="3420"/>
                  </a:lnTo>
                  <a:lnTo>
                    <a:pt x="3662" y="3420"/>
                  </a:lnTo>
                  <a:cubicBezTo>
                    <a:pt x="3675" y="3423"/>
                    <a:pt x="3688" y="3424"/>
                    <a:pt x="3701" y="3424"/>
                  </a:cubicBezTo>
                  <a:cubicBezTo>
                    <a:pt x="3785" y="3424"/>
                    <a:pt x="3861" y="3370"/>
                    <a:pt x="3884" y="3286"/>
                  </a:cubicBezTo>
                  <a:lnTo>
                    <a:pt x="4170" y="2444"/>
                  </a:lnTo>
                  <a:close/>
                  <a:moveTo>
                    <a:pt x="3483" y="1"/>
                  </a:moveTo>
                  <a:cubicBezTo>
                    <a:pt x="3280" y="1"/>
                    <a:pt x="3075" y="31"/>
                    <a:pt x="2875" y="95"/>
                  </a:cubicBezTo>
                  <a:cubicBezTo>
                    <a:pt x="2036" y="361"/>
                    <a:pt x="1468" y="1138"/>
                    <a:pt x="1468" y="2017"/>
                  </a:cubicBezTo>
                  <a:cubicBezTo>
                    <a:pt x="1468" y="2353"/>
                    <a:pt x="1707" y="2959"/>
                    <a:pt x="1707" y="2959"/>
                  </a:cubicBezTo>
                  <a:lnTo>
                    <a:pt x="229" y="2959"/>
                  </a:lnTo>
                  <a:cubicBezTo>
                    <a:pt x="101" y="2959"/>
                    <a:pt x="0" y="3063"/>
                    <a:pt x="0" y="3191"/>
                  </a:cubicBezTo>
                  <a:cubicBezTo>
                    <a:pt x="0" y="3316"/>
                    <a:pt x="101" y="3420"/>
                    <a:pt x="229" y="3420"/>
                  </a:cubicBezTo>
                  <a:lnTo>
                    <a:pt x="2060" y="3420"/>
                  </a:lnTo>
                  <a:cubicBezTo>
                    <a:pt x="2060" y="3430"/>
                    <a:pt x="2063" y="3444"/>
                    <a:pt x="2067" y="3454"/>
                  </a:cubicBezTo>
                  <a:lnTo>
                    <a:pt x="4968" y="6348"/>
                  </a:lnTo>
                  <a:cubicBezTo>
                    <a:pt x="5024" y="6394"/>
                    <a:pt x="5079" y="6417"/>
                    <a:pt x="5135" y="6417"/>
                  </a:cubicBezTo>
                  <a:cubicBezTo>
                    <a:pt x="5191" y="6417"/>
                    <a:pt x="5247" y="6394"/>
                    <a:pt x="5305" y="6348"/>
                  </a:cubicBezTo>
                  <a:lnTo>
                    <a:pt x="8192" y="3464"/>
                  </a:lnTo>
                  <a:lnTo>
                    <a:pt x="10030" y="3464"/>
                  </a:lnTo>
                  <a:cubicBezTo>
                    <a:pt x="10128" y="3464"/>
                    <a:pt x="10215" y="3407"/>
                    <a:pt x="10256" y="3319"/>
                  </a:cubicBezTo>
                  <a:cubicBezTo>
                    <a:pt x="10332" y="3152"/>
                    <a:pt x="10214" y="2959"/>
                    <a:pt x="10028" y="2959"/>
                  </a:cubicBezTo>
                  <a:cubicBezTo>
                    <a:pt x="10027" y="2959"/>
                    <a:pt x="10025" y="2959"/>
                    <a:pt x="10023" y="2959"/>
                  </a:cubicBezTo>
                  <a:lnTo>
                    <a:pt x="8553" y="2959"/>
                  </a:lnTo>
                  <a:cubicBezTo>
                    <a:pt x="8553" y="2959"/>
                    <a:pt x="8802" y="2360"/>
                    <a:pt x="8802" y="2017"/>
                  </a:cubicBezTo>
                  <a:cubicBezTo>
                    <a:pt x="8798" y="1138"/>
                    <a:pt x="8226" y="364"/>
                    <a:pt x="7391" y="98"/>
                  </a:cubicBezTo>
                  <a:cubicBezTo>
                    <a:pt x="7191" y="36"/>
                    <a:pt x="6987" y="5"/>
                    <a:pt x="6785" y="5"/>
                  </a:cubicBezTo>
                  <a:cubicBezTo>
                    <a:pt x="6141" y="5"/>
                    <a:pt x="5520" y="313"/>
                    <a:pt x="5133" y="859"/>
                  </a:cubicBezTo>
                  <a:cubicBezTo>
                    <a:pt x="4749" y="311"/>
                    <a:pt x="4127" y="1"/>
                    <a:pt x="34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43" name="Shape 2743"/>
        <p:cNvGrpSpPr/>
        <p:nvPr/>
      </p:nvGrpSpPr>
      <p:grpSpPr>
        <a:xfrm>
          <a:off x="0" y="0"/>
          <a:ext cx="0" cy="0"/>
          <a:chOff x="0" y="0"/>
          <a:chExt cx="0" cy="0"/>
        </a:xfrm>
      </p:grpSpPr>
      <p:sp>
        <p:nvSpPr>
          <p:cNvPr id="2744" name="Google Shape;2744;p53"/>
          <p:cNvSpPr/>
          <p:nvPr/>
        </p:nvSpPr>
        <p:spPr>
          <a:xfrm>
            <a:off x="1123150" y="3555200"/>
            <a:ext cx="6897600" cy="1266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3"/>
          <p:cNvSpPr txBox="1"/>
          <p:nvPr>
            <p:ph type="title"/>
          </p:nvPr>
        </p:nvSpPr>
        <p:spPr>
          <a:xfrm>
            <a:off x="1700100" y="3663950"/>
            <a:ext cx="5743800" cy="104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461" name="Shape 1461"/>
        <p:cNvGrpSpPr/>
        <p:nvPr/>
      </p:nvGrpSpPr>
      <p:grpSpPr>
        <a:xfrm>
          <a:off x="0" y="0"/>
          <a:ext cx="0" cy="0"/>
          <a:chOff x="0" y="0"/>
          <a:chExt cx="0" cy="0"/>
        </a:xfrm>
      </p:grpSpPr>
      <p:sp>
        <p:nvSpPr>
          <p:cNvPr id="1462" name="Google Shape;1462;p36"/>
          <p:cNvSpPr txBox="1"/>
          <p:nvPr>
            <p:ph type="title"/>
          </p:nvPr>
        </p:nvSpPr>
        <p:spPr>
          <a:xfrm>
            <a:off x="713225" y="539500"/>
            <a:ext cx="7717500" cy="69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 </a:t>
            </a:r>
            <a:endParaRPr/>
          </a:p>
        </p:txBody>
      </p:sp>
      <p:graphicFrame>
        <p:nvGraphicFramePr>
          <p:cNvPr id="1463" name="Google Shape;1463;p36"/>
          <p:cNvGraphicFramePr/>
          <p:nvPr/>
        </p:nvGraphicFramePr>
        <p:xfrm>
          <a:off x="720000" y="1938675"/>
          <a:ext cx="3000000" cy="3000000"/>
        </p:xfrm>
        <a:graphic>
          <a:graphicData uri="http://schemas.openxmlformats.org/drawingml/2006/table">
            <a:tbl>
              <a:tblPr>
                <a:noFill/>
                <a:tableStyleId>{04CF2148-88F3-49BF-9836-BB0022A9EFBE}</a:tableStyleId>
              </a:tblPr>
              <a:tblGrid>
                <a:gridCol w="2334125"/>
                <a:gridCol w="5369875"/>
              </a:tblGrid>
              <a:tr h="350500">
                <a:tc>
                  <a:txBody>
                    <a:bodyPr/>
                    <a:lstStyle/>
                    <a:p>
                      <a:pPr indent="0" lvl="0" marL="0" rtl="0" algn="l">
                        <a:spcBef>
                          <a:spcPts val="0"/>
                        </a:spcBef>
                        <a:spcAft>
                          <a:spcPts val="0"/>
                        </a:spcAft>
                        <a:buNone/>
                      </a:pPr>
                      <a:r>
                        <a:rPr b="1" lang="en" sz="1100">
                          <a:solidFill>
                            <a:schemeClr val="dk1"/>
                          </a:solidFill>
                          <a:uFill>
                            <a:noFill/>
                          </a:uFill>
                          <a:latin typeface="Barlow"/>
                          <a:ea typeface="Barlow"/>
                          <a:cs typeface="Barlow"/>
                          <a:sym typeface="Barlow"/>
                          <a:hlinkClick action="ppaction://hlinksldjump" r:id="rId3">
                            <a:extLst>
                              <a:ext uri="{A12FA001-AC4F-418D-AE19-62706E023703}">
                                <ahyp:hlinkClr val="tx"/>
                              </a:ext>
                            </a:extLst>
                          </a:hlinkClick>
                        </a:rPr>
                        <a:t>Fonts</a:t>
                      </a:r>
                      <a:endParaRPr b="1"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Barlow"/>
                          <a:ea typeface="Barlow"/>
                          <a:cs typeface="Barlow"/>
                          <a:sym typeface="Barlow"/>
                        </a:rPr>
                        <a:t>To view this template correctly in PowerPoint, download and install the fonts we used</a:t>
                      </a:r>
                      <a:endParaRPr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uFill>
                            <a:noFill/>
                          </a:uFill>
                          <a:latin typeface="Barlow"/>
                          <a:ea typeface="Barlow"/>
                          <a:cs typeface="Barlow"/>
                          <a:sym typeface="Barlow"/>
                          <a:hlinkClick action="ppaction://hlinksldjump" r:id="rId4">
                            <a:extLst>
                              <a:ext uri="{A12FA001-AC4F-418D-AE19-62706E023703}">
                                <ahyp:hlinkClr val="tx"/>
                              </a:ext>
                            </a:extLst>
                          </a:hlinkClick>
                        </a:rPr>
                        <a:t>Used</a:t>
                      </a:r>
                      <a:r>
                        <a:rPr b="1" lang="en" sz="1100">
                          <a:solidFill>
                            <a:schemeClr val="dk1"/>
                          </a:solidFill>
                          <a:latin typeface="Barlow"/>
                          <a:ea typeface="Barlow"/>
                          <a:cs typeface="Barlow"/>
                          <a:sym typeface="Barlow"/>
                        </a:rPr>
                        <a:t> and </a:t>
                      </a:r>
                      <a:r>
                        <a:rPr b="1" lang="en" sz="1100">
                          <a:solidFill>
                            <a:schemeClr val="dk1"/>
                          </a:solidFill>
                          <a:uFill>
                            <a:noFill/>
                          </a:uFill>
                          <a:latin typeface="Barlow"/>
                          <a:ea typeface="Barlow"/>
                          <a:cs typeface="Barlow"/>
                          <a:sym typeface="Barlow"/>
                          <a:hlinkClick action="ppaction://hlinksldjump" r:id="rId5">
                            <a:extLst>
                              <a:ext uri="{A12FA001-AC4F-418D-AE19-62706E023703}">
                                <ahyp:hlinkClr val="tx"/>
                              </a:ext>
                            </a:extLst>
                          </a:hlinkClick>
                        </a:rPr>
                        <a:t>alternative</a:t>
                      </a:r>
                      <a:r>
                        <a:rPr b="1" lang="en" sz="1100">
                          <a:solidFill>
                            <a:schemeClr val="dk1"/>
                          </a:solidFill>
                          <a:uFill>
                            <a:noFill/>
                          </a:uFill>
                          <a:latin typeface="Barlow"/>
                          <a:ea typeface="Barlow"/>
                          <a:cs typeface="Barlow"/>
                          <a:sym typeface="Barlow"/>
                          <a:hlinkClick action="ppaction://hlinksldjump" r:id="rId6">
                            <a:extLst>
                              <a:ext uri="{A12FA001-AC4F-418D-AE19-62706E023703}">
                                <ahyp:hlinkClr val="tx"/>
                              </a:ext>
                            </a:extLst>
                          </a:hlinkClick>
                        </a:rPr>
                        <a:t> resources</a:t>
                      </a:r>
                      <a:endParaRPr b="1"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100">
                          <a:solidFill>
                            <a:schemeClr val="dk1"/>
                          </a:solidFill>
                          <a:latin typeface="Barlow"/>
                          <a:ea typeface="Barlow"/>
                          <a:cs typeface="Barlow"/>
                          <a:sym typeface="Barlow"/>
                        </a:rPr>
                        <a:t>An assortment of graphic resources that are suitable for use in this presentation</a:t>
                      </a:r>
                      <a:endParaRPr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uFill>
                            <a:noFill/>
                          </a:uFill>
                          <a:latin typeface="Barlow"/>
                          <a:ea typeface="Barlow"/>
                          <a:cs typeface="Barlow"/>
                          <a:sym typeface="Barlow"/>
                          <a:hlinkClick action="ppaction://hlinksldjump" r:id="rId7">
                            <a:extLst>
                              <a:ext uri="{A12FA001-AC4F-418D-AE19-62706E023703}">
                                <ahyp:hlinkClr val="tx"/>
                              </a:ext>
                            </a:extLst>
                          </a:hlinkClick>
                        </a:rPr>
                        <a:t>Thanks slide</a:t>
                      </a:r>
                      <a:endParaRPr b="1"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Barlow"/>
                          <a:ea typeface="Barlow"/>
                          <a:cs typeface="Barlow"/>
                          <a:sym typeface="Barlow"/>
                        </a:rPr>
                        <a:t>You must keep it so that proper credits for our design are given</a:t>
                      </a:r>
                      <a:endParaRPr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uFill>
                            <a:noFill/>
                          </a:uFill>
                          <a:latin typeface="Barlow"/>
                          <a:ea typeface="Barlow"/>
                          <a:cs typeface="Barlow"/>
                          <a:sym typeface="Barlow"/>
                          <a:hlinkClick action="ppaction://hlinksldjump" r:id="rId8">
                            <a:extLst>
                              <a:ext uri="{A12FA001-AC4F-418D-AE19-62706E023703}">
                                <ahyp:hlinkClr val="tx"/>
                              </a:ext>
                            </a:extLst>
                          </a:hlinkClick>
                        </a:rPr>
                        <a:t>Colors</a:t>
                      </a:r>
                      <a:endParaRPr b="1"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Barlow"/>
                          <a:ea typeface="Barlow"/>
                          <a:cs typeface="Barlow"/>
                          <a:sym typeface="Barlow"/>
                        </a:rPr>
                        <a:t>All the colors used in this presentation</a:t>
                      </a:r>
                      <a:endParaRPr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Barlow"/>
                          <a:ea typeface="Barlow"/>
                          <a:cs typeface="Barlow"/>
                          <a:sym typeface="Barlow"/>
                          <a:hlinkClick action="ppaction://hlinksldjump" r:id="rId9"/>
                        </a:rPr>
                        <a:t>Icons</a:t>
                      </a:r>
                      <a:r>
                        <a:rPr b="1" lang="en" sz="1100">
                          <a:latin typeface="Barlow"/>
                          <a:ea typeface="Barlow"/>
                          <a:cs typeface="Barlow"/>
                          <a:sym typeface="Barlow"/>
                        </a:rPr>
                        <a:t> and </a:t>
                      </a:r>
                      <a:r>
                        <a:rPr b="1" lang="en" sz="1100">
                          <a:solidFill>
                            <a:schemeClr val="hlink"/>
                          </a:solidFill>
                          <a:uFill>
                            <a:noFill/>
                          </a:uFill>
                          <a:latin typeface="Barlow"/>
                          <a:ea typeface="Barlow"/>
                          <a:cs typeface="Barlow"/>
                          <a:sym typeface="Barlow"/>
                          <a:hlinkClick action="ppaction://hlinksldjump" r:id="rId10"/>
                        </a:rPr>
                        <a:t>infographic</a:t>
                      </a:r>
                      <a:r>
                        <a:rPr b="1" lang="en" sz="1100">
                          <a:solidFill>
                            <a:schemeClr val="hlink"/>
                          </a:solidFill>
                          <a:uFill>
                            <a:noFill/>
                          </a:uFill>
                          <a:latin typeface="Barlow"/>
                          <a:ea typeface="Barlow"/>
                          <a:cs typeface="Barlow"/>
                          <a:sym typeface="Barlow"/>
                          <a:hlinkClick action="ppaction://hlinksldjump" r:id="rId11"/>
                        </a:rPr>
                        <a:t> resources</a:t>
                      </a:r>
                      <a:endParaRPr b="1"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a:ea typeface="Barlow"/>
                          <a:cs typeface="Barlow"/>
                          <a:sym typeface="Barlow"/>
                        </a:rPr>
                        <a:t>These can be used in the template, and their size and color can be edited</a:t>
                      </a:r>
                      <a:endParaRPr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latin typeface="Barlow"/>
                          <a:ea typeface="Barlow"/>
                          <a:cs typeface="Barlow"/>
                          <a:sym typeface="Barlow"/>
                        </a:rPr>
                        <a:t>Editable presentation theme</a:t>
                      </a:r>
                      <a:endParaRPr b="1"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Barlow"/>
                          <a:ea typeface="Barlow"/>
                          <a:cs typeface="Barlow"/>
                          <a:sym typeface="Barlow"/>
                        </a:rPr>
                        <a:t>You can edit the master slides easily. For more info, click </a:t>
                      </a:r>
                      <a:r>
                        <a:rPr b="1" lang="en" sz="1100" u="sng">
                          <a:solidFill>
                            <a:schemeClr val="dk1"/>
                          </a:solidFill>
                          <a:latin typeface="Barlow"/>
                          <a:ea typeface="Barlow"/>
                          <a:cs typeface="Barlow"/>
                          <a:sym typeface="Barlow"/>
                          <a:hlinkClick r:id="rId12">
                            <a:extLst>
                              <a:ext uri="{A12FA001-AC4F-418D-AE19-62706E023703}">
                                <ahyp:hlinkClr val="tx"/>
                              </a:ext>
                            </a:extLst>
                          </a:hlinkClick>
                        </a:rPr>
                        <a:t>here</a:t>
                      </a:r>
                      <a:endParaRPr sz="1100">
                        <a:solidFill>
                          <a:schemeClr val="dk1"/>
                        </a:solidFill>
                        <a:latin typeface="Barlow"/>
                        <a:ea typeface="Barlow"/>
                        <a:cs typeface="Barlow"/>
                        <a:sym typeface="Barlow"/>
                      </a:endParaRPr>
                    </a:p>
                  </a:txBody>
                  <a:tcPr marT="91425" marB="91425" marR="91425" marL="91425">
                    <a:lnL cap="flat" cmpd="sng" w="19050">
                      <a:solidFill>
                        <a:schemeClr val="accent2"/>
                      </a:solidFill>
                      <a:prstDash val="solid"/>
                      <a:round/>
                      <a:headEnd len="sm" w="sm" type="none"/>
                      <a:tailEnd len="sm" w="sm" type="none"/>
                    </a:lnL>
                    <a:lnR cap="flat" cmpd="sng" w="19050">
                      <a:solidFill>
                        <a:schemeClr val="accent2"/>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bl>
          </a:graphicData>
        </a:graphic>
      </p:graphicFrame>
      <p:sp>
        <p:nvSpPr>
          <p:cNvPr id="1464" name="Google Shape;1464;p36"/>
          <p:cNvSpPr txBox="1"/>
          <p:nvPr/>
        </p:nvSpPr>
        <p:spPr>
          <a:xfrm>
            <a:off x="713225" y="4157325"/>
            <a:ext cx="3374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Barlow"/>
                <a:ea typeface="Barlow"/>
                <a:cs typeface="Barlow"/>
                <a:sym typeface="Barlow"/>
              </a:rPr>
              <a:t>For more info:</a:t>
            </a:r>
            <a:br>
              <a:rPr lang="en" sz="1100">
                <a:solidFill>
                  <a:schemeClr val="dk1"/>
                </a:solidFill>
                <a:latin typeface="Barlow"/>
                <a:ea typeface="Barlow"/>
                <a:cs typeface="Barlow"/>
                <a:sym typeface="Barlow"/>
              </a:rPr>
            </a:br>
            <a:r>
              <a:rPr b="1" lang="en" sz="1100">
                <a:solidFill>
                  <a:schemeClr val="accent1"/>
                </a:solidFill>
                <a:uFill>
                  <a:noFill/>
                </a:uFill>
                <a:latin typeface="Barlow"/>
                <a:ea typeface="Barlow"/>
                <a:cs typeface="Barlow"/>
                <a:sym typeface="Barlow"/>
                <a:hlinkClick r:id="rId13">
                  <a:extLst>
                    <a:ext uri="{A12FA001-AC4F-418D-AE19-62706E023703}">
                      <ahyp:hlinkClr val="tx"/>
                    </a:ext>
                  </a:extLst>
                </a:hlinkClick>
              </a:rPr>
              <a:t>SLIDESGO</a:t>
            </a:r>
            <a:r>
              <a:rPr b="1" lang="en" sz="1100">
                <a:solidFill>
                  <a:schemeClr val="accent1"/>
                </a:solidFill>
                <a:latin typeface="Barlow"/>
                <a:ea typeface="Barlow"/>
                <a:cs typeface="Barlow"/>
                <a:sym typeface="Barlow"/>
              </a:rPr>
              <a:t> | </a:t>
            </a:r>
            <a:r>
              <a:rPr b="1" lang="en" sz="1100">
                <a:solidFill>
                  <a:schemeClr val="accent1"/>
                </a:solidFill>
                <a:uFill>
                  <a:noFill/>
                </a:uFill>
                <a:latin typeface="Barlow"/>
                <a:ea typeface="Barlow"/>
                <a:cs typeface="Barlow"/>
                <a:sym typeface="Barlow"/>
                <a:hlinkClick r:id="rId14">
                  <a:extLst>
                    <a:ext uri="{A12FA001-AC4F-418D-AE19-62706E023703}">
                      <ahyp:hlinkClr val="tx"/>
                    </a:ext>
                  </a:extLst>
                </a:hlinkClick>
              </a:rPr>
              <a:t>SLIDESGO SCHOOL</a:t>
            </a:r>
            <a:r>
              <a:rPr b="1" lang="en" sz="1100">
                <a:solidFill>
                  <a:schemeClr val="accent1"/>
                </a:solidFill>
                <a:latin typeface="Barlow"/>
                <a:ea typeface="Barlow"/>
                <a:cs typeface="Barlow"/>
                <a:sym typeface="Barlow"/>
              </a:rPr>
              <a:t> | </a:t>
            </a:r>
            <a:r>
              <a:rPr b="1" lang="en" sz="1100">
                <a:solidFill>
                  <a:schemeClr val="accent1"/>
                </a:solidFill>
                <a:uFill>
                  <a:noFill/>
                </a:uFill>
                <a:latin typeface="Barlow"/>
                <a:ea typeface="Barlow"/>
                <a:cs typeface="Barlow"/>
                <a:sym typeface="Barlow"/>
                <a:hlinkClick r:id="rId15">
                  <a:extLst>
                    <a:ext uri="{A12FA001-AC4F-418D-AE19-62706E023703}">
                      <ahyp:hlinkClr val="tx"/>
                    </a:ext>
                  </a:extLst>
                </a:hlinkClick>
              </a:rPr>
              <a:t>FAQS</a:t>
            </a:r>
            <a:endParaRPr b="1" sz="1100">
              <a:solidFill>
                <a:schemeClr val="accent1"/>
              </a:solidFill>
              <a:latin typeface="Barlow"/>
              <a:ea typeface="Barlow"/>
              <a:cs typeface="Barlow"/>
              <a:sym typeface="Barlow"/>
            </a:endParaRPr>
          </a:p>
        </p:txBody>
      </p:sp>
      <p:sp>
        <p:nvSpPr>
          <p:cNvPr id="1465" name="Google Shape;1465;p36"/>
          <p:cNvSpPr txBox="1"/>
          <p:nvPr/>
        </p:nvSpPr>
        <p:spPr>
          <a:xfrm>
            <a:off x="4324474" y="4157325"/>
            <a:ext cx="3374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Barlow"/>
                <a:ea typeface="Barlow"/>
                <a:cs typeface="Barlow"/>
                <a:sym typeface="Barlow"/>
              </a:rPr>
              <a:t>You can visit our sister </a:t>
            </a:r>
            <a:r>
              <a:rPr lang="en" sz="1100">
                <a:solidFill>
                  <a:schemeClr val="dk1"/>
                </a:solidFill>
                <a:latin typeface="Barlow"/>
                <a:ea typeface="Barlow"/>
                <a:cs typeface="Barlow"/>
                <a:sym typeface="Barlow"/>
              </a:rPr>
              <a:t>projects</a:t>
            </a:r>
            <a:r>
              <a:rPr lang="en" sz="1100">
                <a:solidFill>
                  <a:schemeClr val="dk1"/>
                </a:solidFill>
                <a:latin typeface="Barlow"/>
                <a:ea typeface="Barlow"/>
                <a:cs typeface="Barlow"/>
                <a:sym typeface="Barlow"/>
              </a:rPr>
              <a:t>:</a:t>
            </a:r>
            <a:br>
              <a:rPr lang="en" sz="1100">
                <a:solidFill>
                  <a:schemeClr val="dk1"/>
                </a:solidFill>
                <a:latin typeface="Barlow"/>
                <a:ea typeface="Barlow"/>
                <a:cs typeface="Barlow"/>
                <a:sym typeface="Barlow"/>
              </a:rPr>
            </a:br>
            <a:r>
              <a:rPr b="1" lang="en" sz="1100">
                <a:solidFill>
                  <a:schemeClr val="accent1"/>
                </a:solidFill>
                <a:uFill>
                  <a:noFill/>
                </a:uFill>
                <a:latin typeface="Barlow"/>
                <a:ea typeface="Barlow"/>
                <a:cs typeface="Barlow"/>
                <a:sym typeface="Barlow"/>
                <a:hlinkClick r:id="rId16">
                  <a:extLst>
                    <a:ext uri="{A12FA001-AC4F-418D-AE19-62706E023703}">
                      <ahyp:hlinkClr val="tx"/>
                    </a:ext>
                  </a:extLst>
                </a:hlinkClick>
              </a:rPr>
              <a:t>FREEPIK</a:t>
            </a:r>
            <a:r>
              <a:rPr b="1" lang="en" sz="1100">
                <a:solidFill>
                  <a:schemeClr val="accent1"/>
                </a:solidFill>
                <a:latin typeface="Barlow"/>
                <a:ea typeface="Barlow"/>
                <a:cs typeface="Barlow"/>
                <a:sym typeface="Barlow"/>
              </a:rPr>
              <a:t> | </a:t>
            </a:r>
            <a:r>
              <a:rPr b="1" lang="en" sz="1100">
                <a:solidFill>
                  <a:schemeClr val="accent1"/>
                </a:solidFill>
                <a:uFill>
                  <a:noFill/>
                </a:uFill>
                <a:latin typeface="Barlow"/>
                <a:ea typeface="Barlow"/>
                <a:cs typeface="Barlow"/>
                <a:sym typeface="Barlow"/>
                <a:hlinkClick r:id="rId17">
                  <a:extLst>
                    <a:ext uri="{A12FA001-AC4F-418D-AE19-62706E023703}">
                      <ahyp:hlinkClr val="tx"/>
                    </a:ext>
                  </a:extLst>
                </a:hlinkClick>
              </a:rPr>
              <a:t>FLATICON</a:t>
            </a:r>
            <a:r>
              <a:rPr b="1" lang="en" sz="1100">
                <a:solidFill>
                  <a:schemeClr val="accent1"/>
                </a:solidFill>
                <a:latin typeface="Barlow"/>
                <a:ea typeface="Barlow"/>
                <a:cs typeface="Barlow"/>
                <a:sym typeface="Barlow"/>
              </a:rPr>
              <a:t> | </a:t>
            </a:r>
            <a:r>
              <a:rPr b="1" lang="en" sz="1100">
                <a:solidFill>
                  <a:schemeClr val="accent1"/>
                </a:solidFill>
                <a:uFill>
                  <a:noFill/>
                </a:uFill>
                <a:latin typeface="Barlow"/>
                <a:ea typeface="Barlow"/>
                <a:cs typeface="Barlow"/>
                <a:sym typeface="Barlow"/>
                <a:hlinkClick r:id="rId18">
                  <a:extLst>
                    <a:ext uri="{A12FA001-AC4F-418D-AE19-62706E023703}">
                      <ahyp:hlinkClr val="tx"/>
                    </a:ext>
                  </a:extLst>
                </a:hlinkClick>
              </a:rPr>
              <a:t>STORYSET</a:t>
            </a:r>
            <a:r>
              <a:rPr b="1" lang="en" sz="1100">
                <a:solidFill>
                  <a:schemeClr val="accent1"/>
                </a:solidFill>
                <a:latin typeface="Barlow"/>
                <a:ea typeface="Barlow"/>
                <a:cs typeface="Barlow"/>
                <a:sym typeface="Barlow"/>
              </a:rPr>
              <a:t> | </a:t>
            </a:r>
            <a:r>
              <a:rPr b="1" lang="en" sz="1100">
                <a:solidFill>
                  <a:schemeClr val="accent1"/>
                </a:solidFill>
                <a:uFill>
                  <a:noFill/>
                </a:uFill>
                <a:latin typeface="Barlow"/>
                <a:ea typeface="Barlow"/>
                <a:cs typeface="Barlow"/>
                <a:sym typeface="Barlow"/>
                <a:hlinkClick r:id="rId19">
                  <a:extLst>
                    <a:ext uri="{A12FA001-AC4F-418D-AE19-62706E023703}">
                      <ahyp:hlinkClr val="tx"/>
                    </a:ext>
                  </a:extLst>
                </a:hlinkClick>
              </a:rPr>
              <a:t>WEPIK </a:t>
            </a:r>
            <a:r>
              <a:rPr b="1" lang="en" sz="1100">
                <a:solidFill>
                  <a:schemeClr val="accent1"/>
                </a:solidFill>
                <a:latin typeface="Barlow"/>
                <a:ea typeface="Barlow"/>
                <a:cs typeface="Barlow"/>
                <a:sym typeface="Barlow"/>
              </a:rPr>
              <a:t>| </a:t>
            </a:r>
            <a:r>
              <a:rPr b="1" lang="en" sz="1100">
                <a:solidFill>
                  <a:schemeClr val="accent1"/>
                </a:solidFill>
                <a:uFill>
                  <a:noFill/>
                </a:uFill>
                <a:latin typeface="Barlow"/>
                <a:ea typeface="Barlow"/>
                <a:cs typeface="Barlow"/>
                <a:sym typeface="Barlow"/>
                <a:hlinkClick r:id="rId20">
                  <a:extLst>
                    <a:ext uri="{A12FA001-AC4F-418D-AE19-62706E023703}">
                      <ahyp:hlinkClr val="tx"/>
                    </a:ext>
                  </a:extLst>
                </a:hlinkClick>
              </a:rPr>
              <a:t>VIDEVO</a:t>
            </a:r>
            <a:endParaRPr b="1" sz="1100">
              <a:solidFill>
                <a:schemeClr val="accent1"/>
              </a:solidFill>
              <a:latin typeface="Barlow"/>
              <a:ea typeface="Barlow"/>
              <a:cs typeface="Barlow"/>
              <a:sym typeface="Barlow"/>
            </a:endParaRPr>
          </a:p>
        </p:txBody>
      </p:sp>
      <p:sp>
        <p:nvSpPr>
          <p:cNvPr id="1466" name="Google Shape;1466;p36"/>
          <p:cNvSpPr txBox="1"/>
          <p:nvPr>
            <p:ph idx="1" type="body"/>
          </p:nvPr>
        </p:nvSpPr>
        <p:spPr>
          <a:xfrm>
            <a:off x="713225" y="1316250"/>
            <a:ext cx="7717500" cy="48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This is a slide structure based on a healthcare cent</a:t>
            </a:r>
            <a:r>
              <a:rPr b="1" lang="en"/>
              <a:t>er</a:t>
            </a:r>
            <a:r>
              <a:rPr b="1" lang="en"/>
              <a:t> presentation</a:t>
            </a:r>
            <a:endParaRPr b="1"/>
          </a:p>
          <a:p>
            <a:pPr indent="0" lvl="0" marL="0" rtl="0" algn="l">
              <a:spcBef>
                <a:spcPts val="0"/>
              </a:spcBef>
              <a:spcAft>
                <a:spcPts val="0"/>
              </a:spcAft>
              <a:buNone/>
            </a:pPr>
            <a:r>
              <a:rPr lang="en"/>
              <a:t>You can delete this slide when you’re done editing the presentation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9" name="Shape 2749"/>
        <p:cNvGrpSpPr/>
        <p:nvPr/>
      </p:nvGrpSpPr>
      <p:grpSpPr>
        <a:xfrm>
          <a:off x="0" y="0"/>
          <a:ext cx="0" cy="0"/>
          <a:chOff x="0" y="0"/>
          <a:chExt cx="0" cy="0"/>
        </a:xfrm>
      </p:grpSpPr>
      <p:sp>
        <p:nvSpPr>
          <p:cNvPr id="2750" name="Google Shape;2750;p54"/>
          <p:cNvSpPr txBox="1"/>
          <p:nvPr>
            <p:ph idx="1" type="body"/>
          </p:nvPr>
        </p:nvSpPr>
        <p:spPr>
          <a:xfrm>
            <a:off x="713225" y="1709900"/>
            <a:ext cx="4812900" cy="2590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aleway"/>
              <a:buChar char="●"/>
            </a:pPr>
            <a:r>
              <a:rPr lang="en"/>
              <a:t>You can list your accomplishments here</a:t>
            </a:r>
            <a:endParaRPr/>
          </a:p>
          <a:p>
            <a:pPr indent="-317500" lvl="0" marL="457200" rtl="0" algn="l">
              <a:spcBef>
                <a:spcPts val="0"/>
              </a:spcBef>
              <a:spcAft>
                <a:spcPts val="0"/>
              </a:spcAft>
              <a:buSzPts val="1400"/>
              <a:buFont typeface="Raleway"/>
              <a:buChar char="●"/>
            </a:pPr>
            <a:r>
              <a:rPr lang="en"/>
              <a:t>You can list your accomplishments here</a:t>
            </a:r>
            <a:endParaRPr/>
          </a:p>
          <a:p>
            <a:pPr indent="-317500" lvl="0" marL="457200" rtl="0" algn="l">
              <a:spcBef>
                <a:spcPts val="0"/>
              </a:spcBef>
              <a:spcAft>
                <a:spcPts val="0"/>
              </a:spcAft>
              <a:buSzPts val="1400"/>
              <a:buFont typeface="Raleway"/>
              <a:buChar char="●"/>
            </a:pPr>
            <a:r>
              <a:rPr lang="en"/>
              <a:t>You can list your accomplishments here</a:t>
            </a:r>
            <a:endParaRPr/>
          </a:p>
          <a:p>
            <a:pPr indent="-317500" lvl="0" marL="457200" rtl="0" algn="l">
              <a:spcBef>
                <a:spcPts val="0"/>
              </a:spcBef>
              <a:spcAft>
                <a:spcPts val="0"/>
              </a:spcAft>
              <a:buSzPts val="1400"/>
              <a:buFont typeface="Raleway"/>
              <a:buChar char="●"/>
            </a:pPr>
            <a:r>
              <a:rPr lang="en"/>
              <a:t>You can list your accomplishments here</a:t>
            </a:r>
            <a:endParaRPr/>
          </a:p>
          <a:p>
            <a:pPr indent="-317500" lvl="0" marL="457200" rtl="0" algn="l">
              <a:spcBef>
                <a:spcPts val="0"/>
              </a:spcBef>
              <a:spcAft>
                <a:spcPts val="0"/>
              </a:spcAft>
              <a:buSzPts val="1400"/>
              <a:buFont typeface="Raleway"/>
              <a:buChar char="●"/>
            </a:pPr>
            <a:r>
              <a:rPr lang="en"/>
              <a:t>You can list your accomplishments here</a:t>
            </a:r>
            <a:endParaRPr/>
          </a:p>
          <a:p>
            <a:pPr indent="-317500" lvl="0" marL="457200" rtl="0" algn="l">
              <a:spcBef>
                <a:spcPts val="0"/>
              </a:spcBef>
              <a:spcAft>
                <a:spcPts val="0"/>
              </a:spcAft>
              <a:buSzPts val="1400"/>
              <a:buFont typeface="Raleway"/>
              <a:buChar char="●"/>
            </a:pPr>
            <a:r>
              <a:rPr lang="en"/>
              <a:t>You can list your accomplishments here</a:t>
            </a:r>
            <a:endParaRPr/>
          </a:p>
          <a:p>
            <a:pPr indent="-317500" lvl="0" marL="457200" rtl="0" algn="l">
              <a:spcBef>
                <a:spcPts val="0"/>
              </a:spcBef>
              <a:spcAft>
                <a:spcPts val="0"/>
              </a:spcAft>
              <a:buSzPts val="1400"/>
              <a:buFont typeface="Raleway"/>
              <a:buChar char="●"/>
            </a:pPr>
            <a:r>
              <a:rPr lang="en"/>
              <a:t>You can list your accomplishments here</a:t>
            </a:r>
            <a:endParaRPr/>
          </a:p>
          <a:p>
            <a:pPr indent="-317500" lvl="0" marL="457200" rtl="0" algn="l">
              <a:spcBef>
                <a:spcPts val="0"/>
              </a:spcBef>
              <a:spcAft>
                <a:spcPts val="0"/>
              </a:spcAft>
              <a:buSzPts val="1400"/>
              <a:buFont typeface="Raleway"/>
              <a:buChar char="●"/>
            </a:pPr>
            <a:r>
              <a:rPr lang="en"/>
              <a:t>You can list your accomplishments here</a:t>
            </a:r>
            <a:endParaRPr/>
          </a:p>
          <a:p>
            <a:pPr indent="-317500" lvl="0" marL="457200" rtl="0" algn="l">
              <a:spcBef>
                <a:spcPts val="0"/>
              </a:spcBef>
              <a:spcAft>
                <a:spcPts val="0"/>
              </a:spcAft>
              <a:buSzPts val="1400"/>
              <a:buFont typeface="Raleway"/>
              <a:buChar char="●"/>
            </a:pPr>
            <a:r>
              <a:rPr lang="en"/>
              <a:t>You can list your accomplishments here</a:t>
            </a:r>
            <a:endParaRPr/>
          </a:p>
        </p:txBody>
      </p:sp>
      <p:grpSp>
        <p:nvGrpSpPr>
          <p:cNvPr id="2751" name="Google Shape;2751;p54"/>
          <p:cNvGrpSpPr/>
          <p:nvPr/>
        </p:nvGrpSpPr>
        <p:grpSpPr>
          <a:xfrm>
            <a:off x="5301249" y="1709905"/>
            <a:ext cx="3236944" cy="3580505"/>
            <a:chOff x="5301249" y="1709905"/>
            <a:chExt cx="3236944" cy="3580505"/>
          </a:xfrm>
        </p:grpSpPr>
        <p:sp>
          <p:nvSpPr>
            <p:cNvPr id="2752" name="Google Shape;2752;p54"/>
            <p:cNvSpPr/>
            <p:nvPr/>
          </p:nvSpPr>
          <p:spPr>
            <a:xfrm rot="3606671">
              <a:off x="5714590" y="2486400"/>
              <a:ext cx="2410262" cy="2348189"/>
            </a:xfrm>
            <a:custGeom>
              <a:rect b="b" l="l" r="r" t="t"/>
              <a:pathLst>
                <a:path extrusionOk="0" h="104524" w="107287">
                  <a:moveTo>
                    <a:pt x="1263" y="69109"/>
                  </a:moveTo>
                  <a:cubicBezTo>
                    <a:pt x="-3372" y="54123"/>
                    <a:pt x="6089" y="25421"/>
                    <a:pt x="17646" y="14245"/>
                  </a:cubicBezTo>
                  <a:cubicBezTo>
                    <a:pt x="29203" y="3069"/>
                    <a:pt x="55746" y="-3598"/>
                    <a:pt x="70605" y="2053"/>
                  </a:cubicBezTo>
                  <a:cubicBezTo>
                    <a:pt x="85464" y="7705"/>
                    <a:pt x="110991" y="31136"/>
                    <a:pt x="106800" y="48154"/>
                  </a:cubicBezTo>
                  <a:cubicBezTo>
                    <a:pt x="102609" y="65172"/>
                    <a:pt x="63049" y="100669"/>
                    <a:pt x="45459" y="104161"/>
                  </a:cubicBezTo>
                  <a:cubicBezTo>
                    <a:pt x="27870" y="107654"/>
                    <a:pt x="5899" y="84095"/>
                    <a:pt x="1263" y="69109"/>
                  </a:cubicBezTo>
                  <a:close/>
                </a:path>
              </a:pathLst>
            </a:custGeom>
            <a:solidFill>
              <a:schemeClr val="lt1"/>
            </a:solidFill>
            <a:ln>
              <a:noFill/>
            </a:ln>
          </p:spPr>
        </p:sp>
        <p:grpSp>
          <p:nvGrpSpPr>
            <p:cNvPr id="2753" name="Google Shape;2753;p54"/>
            <p:cNvGrpSpPr/>
            <p:nvPr/>
          </p:nvGrpSpPr>
          <p:grpSpPr>
            <a:xfrm>
              <a:off x="6496691" y="1709905"/>
              <a:ext cx="1746255" cy="3045942"/>
              <a:chOff x="6639566" y="2053380"/>
              <a:chExt cx="1746255" cy="3045942"/>
            </a:xfrm>
          </p:grpSpPr>
          <p:grpSp>
            <p:nvGrpSpPr>
              <p:cNvPr id="2754" name="Google Shape;2754;p54"/>
              <p:cNvGrpSpPr/>
              <p:nvPr/>
            </p:nvGrpSpPr>
            <p:grpSpPr>
              <a:xfrm>
                <a:off x="6730421" y="2053380"/>
                <a:ext cx="1655400" cy="3045942"/>
                <a:chOff x="10973368" y="1419830"/>
                <a:chExt cx="1406218" cy="2587447"/>
              </a:xfrm>
            </p:grpSpPr>
            <p:sp>
              <p:nvSpPr>
                <p:cNvPr id="2755" name="Google Shape;2755;p54"/>
                <p:cNvSpPr/>
                <p:nvPr/>
              </p:nvSpPr>
              <p:spPr>
                <a:xfrm>
                  <a:off x="10995664" y="1419830"/>
                  <a:ext cx="1383921" cy="2587446"/>
                </a:xfrm>
                <a:custGeom>
                  <a:rect b="b" l="l" r="r" t="t"/>
                  <a:pathLst>
                    <a:path extrusionOk="0" h="78088" w="41763">
                      <a:moveTo>
                        <a:pt x="38297" y="0"/>
                      </a:moveTo>
                      <a:cubicBezTo>
                        <a:pt x="38284" y="0"/>
                        <a:pt x="38271" y="0"/>
                        <a:pt x="38258" y="0"/>
                      </a:cubicBezTo>
                      <a:lnTo>
                        <a:pt x="8773" y="0"/>
                      </a:lnTo>
                      <a:cubicBezTo>
                        <a:pt x="6677" y="35"/>
                        <a:pt x="4947" y="1653"/>
                        <a:pt x="4774" y="3743"/>
                      </a:cubicBezTo>
                      <a:lnTo>
                        <a:pt x="10" y="74359"/>
                      </a:lnTo>
                      <a:cubicBezTo>
                        <a:pt x="3" y="74459"/>
                        <a:pt x="0" y="74562"/>
                        <a:pt x="0" y="74663"/>
                      </a:cubicBezTo>
                      <a:cubicBezTo>
                        <a:pt x="21" y="76564"/>
                        <a:pt x="1569" y="78087"/>
                        <a:pt x="3463" y="78087"/>
                      </a:cubicBezTo>
                      <a:cubicBezTo>
                        <a:pt x="3476" y="78087"/>
                        <a:pt x="3489" y="78087"/>
                        <a:pt x="3502" y="78087"/>
                      </a:cubicBezTo>
                      <a:lnTo>
                        <a:pt x="32982" y="78087"/>
                      </a:lnTo>
                      <a:cubicBezTo>
                        <a:pt x="35074" y="78052"/>
                        <a:pt x="36799" y="76441"/>
                        <a:pt x="36977" y="74359"/>
                      </a:cubicBezTo>
                      <a:lnTo>
                        <a:pt x="41751" y="3745"/>
                      </a:lnTo>
                      <a:cubicBezTo>
                        <a:pt x="41758" y="3638"/>
                        <a:pt x="41762" y="3530"/>
                        <a:pt x="41760" y="3423"/>
                      </a:cubicBezTo>
                      <a:cubicBezTo>
                        <a:pt x="41739" y="1524"/>
                        <a:pt x="40191" y="0"/>
                        <a:pt x="38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6" name="Google Shape;2756;p54"/>
                <p:cNvGrpSpPr/>
                <p:nvPr/>
              </p:nvGrpSpPr>
              <p:grpSpPr>
                <a:xfrm>
                  <a:off x="10973368" y="1419830"/>
                  <a:ext cx="1384087" cy="2587446"/>
                  <a:chOff x="10973368" y="1419830"/>
                  <a:chExt cx="1384087" cy="2587446"/>
                </a:xfrm>
              </p:grpSpPr>
              <p:grpSp>
                <p:nvGrpSpPr>
                  <p:cNvPr id="2757" name="Google Shape;2757;p54"/>
                  <p:cNvGrpSpPr/>
                  <p:nvPr/>
                </p:nvGrpSpPr>
                <p:grpSpPr>
                  <a:xfrm>
                    <a:off x="10973368" y="1419830"/>
                    <a:ext cx="1384087" cy="2587446"/>
                    <a:chOff x="1452475" y="3106525"/>
                    <a:chExt cx="1044200" cy="1952200"/>
                  </a:xfrm>
                </p:grpSpPr>
                <p:sp>
                  <p:nvSpPr>
                    <p:cNvPr id="2758" name="Google Shape;2758;p54"/>
                    <p:cNvSpPr/>
                    <p:nvPr/>
                  </p:nvSpPr>
                  <p:spPr>
                    <a:xfrm>
                      <a:off x="1452475" y="3106525"/>
                      <a:ext cx="1044200" cy="1952200"/>
                    </a:xfrm>
                    <a:custGeom>
                      <a:rect b="b" l="l" r="r" t="t"/>
                      <a:pathLst>
                        <a:path extrusionOk="0" h="78088" w="41768">
                          <a:moveTo>
                            <a:pt x="38305" y="0"/>
                          </a:moveTo>
                          <a:cubicBezTo>
                            <a:pt x="38292" y="0"/>
                            <a:pt x="38279" y="0"/>
                            <a:pt x="38266" y="0"/>
                          </a:cubicBezTo>
                          <a:lnTo>
                            <a:pt x="8793" y="0"/>
                          </a:lnTo>
                          <a:cubicBezTo>
                            <a:pt x="6696" y="28"/>
                            <a:pt x="4959" y="1642"/>
                            <a:pt x="4782" y="3733"/>
                          </a:cubicBezTo>
                          <a:lnTo>
                            <a:pt x="13" y="74359"/>
                          </a:lnTo>
                          <a:cubicBezTo>
                            <a:pt x="6" y="74459"/>
                            <a:pt x="1" y="74562"/>
                            <a:pt x="3" y="74663"/>
                          </a:cubicBezTo>
                          <a:cubicBezTo>
                            <a:pt x="24" y="76562"/>
                            <a:pt x="1572" y="78087"/>
                            <a:pt x="3466" y="78087"/>
                          </a:cubicBezTo>
                          <a:cubicBezTo>
                            <a:pt x="3479" y="78087"/>
                            <a:pt x="3492" y="78087"/>
                            <a:pt x="3505" y="78087"/>
                          </a:cubicBezTo>
                          <a:lnTo>
                            <a:pt x="32992" y="78087"/>
                          </a:lnTo>
                          <a:cubicBezTo>
                            <a:pt x="35084" y="78055"/>
                            <a:pt x="36811" y="76444"/>
                            <a:pt x="36989" y="74359"/>
                          </a:cubicBezTo>
                          <a:lnTo>
                            <a:pt x="41758" y="3733"/>
                          </a:lnTo>
                          <a:cubicBezTo>
                            <a:pt x="41765" y="3628"/>
                            <a:pt x="41768" y="3528"/>
                            <a:pt x="41768" y="3425"/>
                          </a:cubicBezTo>
                          <a:cubicBezTo>
                            <a:pt x="41747" y="1526"/>
                            <a:pt x="40201" y="0"/>
                            <a:pt x="38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1944650" y="3148950"/>
                      <a:ext cx="184575" cy="21275"/>
                    </a:xfrm>
                    <a:custGeom>
                      <a:rect b="b" l="l" r="r" t="t"/>
                      <a:pathLst>
                        <a:path extrusionOk="0" h="851" w="7383">
                          <a:moveTo>
                            <a:pt x="6997" y="0"/>
                          </a:moveTo>
                          <a:cubicBezTo>
                            <a:pt x="6994" y="0"/>
                            <a:pt x="6991" y="0"/>
                            <a:pt x="6988" y="1"/>
                          </a:cubicBezTo>
                          <a:lnTo>
                            <a:pt x="454" y="1"/>
                          </a:lnTo>
                          <a:cubicBezTo>
                            <a:pt x="216" y="3"/>
                            <a:pt x="20" y="187"/>
                            <a:pt x="3" y="423"/>
                          </a:cubicBezTo>
                          <a:cubicBezTo>
                            <a:pt x="1" y="437"/>
                            <a:pt x="1" y="449"/>
                            <a:pt x="1" y="460"/>
                          </a:cubicBezTo>
                          <a:cubicBezTo>
                            <a:pt x="3" y="676"/>
                            <a:pt x="178" y="850"/>
                            <a:pt x="393" y="850"/>
                          </a:cubicBezTo>
                          <a:cubicBezTo>
                            <a:pt x="395" y="850"/>
                            <a:pt x="396" y="850"/>
                            <a:pt x="398" y="850"/>
                          </a:cubicBezTo>
                          <a:lnTo>
                            <a:pt x="6930" y="850"/>
                          </a:lnTo>
                          <a:cubicBezTo>
                            <a:pt x="7168" y="846"/>
                            <a:pt x="7362" y="661"/>
                            <a:pt x="7383" y="423"/>
                          </a:cubicBezTo>
                          <a:cubicBezTo>
                            <a:pt x="7383" y="409"/>
                            <a:pt x="7383" y="397"/>
                            <a:pt x="7383" y="383"/>
                          </a:cubicBezTo>
                          <a:cubicBezTo>
                            <a:pt x="7380" y="171"/>
                            <a:pt x="7207" y="0"/>
                            <a:pt x="69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0" name="Google Shape;2760;p54"/>
                  <p:cNvSpPr/>
                  <p:nvPr/>
                </p:nvSpPr>
                <p:spPr>
                  <a:xfrm>
                    <a:off x="10978675" y="1562113"/>
                    <a:ext cx="1373475" cy="2302875"/>
                  </a:xfrm>
                  <a:custGeom>
                    <a:rect b="b" l="l" r="r" t="t"/>
                    <a:pathLst>
                      <a:path extrusionOk="0" h="92115" w="54939">
                        <a:moveTo>
                          <a:pt x="6217" y="0"/>
                        </a:moveTo>
                        <a:lnTo>
                          <a:pt x="54939" y="0"/>
                        </a:lnTo>
                        <a:lnTo>
                          <a:pt x="48722" y="92115"/>
                        </a:lnTo>
                        <a:lnTo>
                          <a:pt x="0" y="92115"/>
                        </a:lnTo>
                        <a:close/>
                      </a:path>
                    </a:pathLst>
                  </a:custGeom>
                  <a:solidFill>
                    <a:schemeClr val="accent4"/>
                  </a:solidFill>
                  <a:ln>
                    <a:noFill/>
                  </a:ln>
                </p:spPr>
              </p:sp>
            </p:grpSp>
          </p:grpSp>
          <p:grpSp>
            <p:nvGrpSpPr>
              <p:cNvPr id="2761" name="Google Shape;2761;p54"/>
              <p:cNvGrpSpPr/>
              <p:nvPr/>
            </p:nvGrpSpPr>
            <p:grpSpPr>
              <a:xfrm>
                <a:off x="6639566" y="2053460"/>
                <a:ext cx="1112873" cy="2884113"/>
                <a:chOff x="-1846525" y="1240600"/>
                <a:chExt cx="775575" cy="2009975"/>
              </a:xfrm>
            </p:grpSpPr>
            <p:sp>
              <p:nvSpPr>
                <p:cNvPr id="2762" name="Google Shape;2762;p54"/>
                <p:cNvSpPr/>
                <p:nvPr/>
              </p:nvSpPr>
              <p:spPr>
                <a:xfrm>
                  <a:off x="-1512125" y="1240600"/>
                  <a:ext cx="441175" cy="440325"/>
                </a:xfrm>
                <a:custGeom>
                  <a:rect b="b" l="l" r="r" t="t"/>
                  <a:pathLst>
                    <a:path extrusionOk="0" h="17613" w="17647">
                      <a:moveTo>
                        <a:pt x="8840" y="0"/>
                      </a:moveTo>
                      <a:cubicBezTo>
                        <a:pt x="3937" y="0"/>
                        <a:pt x="1" y="3936"/>
                        <a:pt x="1" y="8807"/>
                      </a:cubicBezTo>
                      <a:cubicBezTo>
                        <a:pt x="1" y="13677"/>
                        <a:pt x="3937" y="17613"/>
                        <a:pt x="8840" y="17613"/>
                      </a:cubicBezTo>
                      <a:cubicBezTo>
                        <a:pt x="13711" y="17613"/>
                        <a:pt x="17647" y="13677"/>
                        <a:pt x="17647" y="8807"/>
                      </a:cubicBezTo>
                      <a:cubicBezTo>
                        <a:pt x="17647" y="3936"/>
                        <a:pt x="13711" y="0"/>
                        <a:pt x="88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1738950" y="1813250"/>
                  <a:ext cx="586275" cy="826700"/>
                </a:xfrm>
                <a:custGeom>
                  <a:rect b="b" l="l" r="r" t="t"/>
                  <a:pathLst>
                    <a:path extrusionOk="0" h="33068" w="23451">
                      <a:moveTo>
                        <a:pt x="11538" y="0"/>
                      </a:moveTo>
                      <a:cubicBezTo>
                        <a:pt x="9830" y="0"/>
                        <a:pt x="8108" y="87"/>
                        <a:pt x="6372" y="244"/>
                      </a:cubicBezTo>
                      <a:cubicBezTo>
                        <a:pt x="4737" y="378"/>
                        <a:pt x="3370" y="1545"/>
                        <a:pt x="2969" y="3146"/>
                      </a:cubicBezTo>
                      <a:cubicBezTo>
                        <a:pt x="1902" y="7583"/>
                        <a:pt x="1" y="17557"/>
                        <a:pt x="301" y="32767"/>
                      </a:cubicBezTo>
                      <a:lnTo>
                        <a:pt x="19581" y="33068"/>
                      </a:lnTo>
                      <a:cubicBezTo>
                        <a:pt x="19982" y="30366"/>
                        <a:pt x="19648" y="17790"/>
                        <a:pt x="22917" y="5114"/>
                      </a:cubicBezTo>
                      <a:cubicBezTo>
                        <a:pt x="23451" y="3280"/>
                        <a:pt x="22317" y="1345"/>
                        <a:pt x="20449" y="911"/>
                      </a:cubicBezTo>
                      <a:cubicBezTo>
                        <a:pt x="17530" y="272"/>
                        <a:pt x="14557" y="0"/>
                        <a:pt x="115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1517950" y="1894400"/>
                  <a:ext cx="83400" cy="55375"/>
                </a:xfrm>
                <a:custGeom>
                  <a:rect b="b" l="l" r="r" t="t"/>
                  <a:pathLst>
                    <a:path extrusionOk="0" h="2215" w="3336">
                      <a:moveTo>
                        <a:pt x="1935" y="0"/>
                      </a:moveTo>
                      <a:lnTo>
                        <a:pt x="0" y="401"/>
                      </a:lnTo>
                      <a:lnTo>
                        <a:pt x="501" y="1835"/>
                      </a:lnTo>
                      <a:cubicBezTo>
                        <a:pt x="567" y="1968"/>
                        <a:pt x="701" y="2068"/>
                        <a:pt x="834" y="2102"/>
                      </a:cubicBezTo>
                      <a:lnTo>
                        <a:pt x="1568" y="2202"/>
                      </a:lnTo>
                      <a:cubicBezTo>
                        <a:pt x="1604" y="2211"/>
                        <a:pt x="1640" y="2215"/>
                        <a:pt x="1675" y="2215"/>
                      </a:cubicBezTo>
                      <a:cubicBezTo>
                        <a:pt x="1773" y="2215"/>
                        <a:pt x="1871" y="2184"/>
                        <a:pt x="1968" y="2135"/>
                      </a:cubicBezTo>
                      <a:lnTo>
                        <a:pt x="3336" y="1301"/>
                      </a:lnTo>
                      <a:lnTo>
                        <a:pt x="19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1564650" y="1935775"/>
                  <a:ext cx="87575" cy="303050"/>
                </a:xfrm>
                <a:custGeom>
                  <a:rect b="b" l="l" r="r" t="t"/>
                  <a:pathLst>
                    <a:path extrusionOk="0" h="12122" w="3503">
                      <a:moveTo>
                        <a:pt x="2860" y="1"/>
                      </a:moveTo>
                      <a:cubicBezTo>
                        <a:pt x="2786" y="1"/>
                        <a:pt x="2711" y="5"/>
                        <a:pt x="2635" y="13"/>
                      </a:cubicBezTo>
                      <a:cubicBezTo>
                        <a:pt x="1802" y="1481"/>
                        <a:pt x="367" y="5817"/>
                        <a:pt x="0" y="7752"/>
                      </a:cubicBezTo>
                      <a:cubicBezTo>
                        <a:pt x="1168" y="11688"/>
                        <a:pt x="1701" y="12122"/>
                        <a:pt x="1701" y="12122"/>
                      </a:cubicBezTo>
                      <a:lnTo>
                        <a:pt x="3403" y="7585"/>
                      </a:lnTo>
                      <a:cubicBezTo>
                        <a:pt x="3403" y="7585"/>
                        <a:pt x="3169" y="2815"/>
                        <a:pt x="3503" y="113"/>
                      </a:cubicBezTo>
                      <a:cubicBezTo>
                        <a:pt x="3303" y="38"/>
                        <a:pt x="3084" y="1"/>
                        <a:pt x="28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1547975" y="1595025"/>
                  <a:ext cx="249375" cy="299600"/>
                </a:xfrm>
                <a:custGeom>
                  <a:rect b="b" l="l" r="r" t="t"/>
                  <a:pathLst>
                    <a:path extrusionOk="0" h="11984" w="9975">
                      <a:moveTo>
                        <a:pt x="9974" y="0"/>
                      </a:moveTo>
                      <a:lnTo>
                        <a:pt x="4537" y="3936"/>
                      </a:lnTo>
                      <a:cubicBezTo>
                        <a:pt x="4837" y="6004"/>
                        <a:pt x="4704" y="8206"/>
                        <a:pt x="1702" y="8673"/>
                      </a:cubicBezTo>
                      <a:cubicBezTo>
                        <a:pt x="768" y="9740"/>
                        <a:pt x="0" y="11875"/>
                        <a:pt x="3136" y="11975"/>
                      </a:cubicBezTo>
                      <a:cubicBezTo>
                        <a:pt x="3267" y="11981"/>
                        <a:pt x="3396" y="11984"/>
                        <a:pt x="3523" y="11984"/>
                      </a:cubicBezTo>
                      <a:cubicBezTo>
                        <a:pt x="6438" y="11984"/>
                        <a:pt x="8340" y="10553"/>
                        <a:pt x="9874" y="9307"/>
                      </a:cubicBezTo>
                      <a:cubicBezTo>
                        <a:pt x="8206" y="7405"/>
                        <a:pt x="9207" y="2602"/>
                        <a:pt x="9974" y="0"/>
                      </a:cubicBezTo>
                      <a:close/>
                    </a:path>
                  </a:pathLst>
                </a:custGeom>
                <a:solidFill>
                  <a:srgbClr val="9F5D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1469600" y="1815700"/>
                  <a:ext cx="192675" cy="152100"/>
                </a:xfrm>
                <a:custGeom>
                  <a:rect b="b" l="l" r="r" t="t"/>
                  <a:pathLst>
                    <a:path extrusionOk="0" h="6084" w="7707">
                      <a:moveTo>
                        <a:pt x="6807" y="0"/>
                      </a:moveTo>
                      <a:cubicBezTo>
                        <a:pt x="6710" y="0"/>
                        <a:pt x="6622" y="38"/>
                        <a:pt x="6572" y="113"/>
                      </a:cubicBezTo>
                      <a:cubicBezTo>
                        <a:pt x="6205" y="580"/>
                        <a:pt x="5005" y="2781"/>
                        <a:pt x="1" y="3148"/>
                      </a:cubicBezTo>
                      <a:cubicBezTo>
                        <a:pt x="735" y="3715"/>
                        <a:pt x="1602" y="5317"/>
                        <a:pt x="1969" y="6084"/>
                      </a:cubicBezTo>
                      <a:cubicBezTo>
                        <a:pt x="3537" y="5450"/>
                        <a:pt x="7673" y="3582"/>
                        <a:pt x="7706" y="580"/>
                      </a:cubicBezTo>
                      <a:cubicBezTo>
                        <a:pt x="7706" y="446"/>
                        <a:pt x="7640" y="346"/>
                        <a:pt x="7540" y="313"/>
                      </a:cubicBezTo>
                      <a:cubicBezTo>
                        <a:pt x="7340" y="180"/>
                        <a:pt x="7139" y="79"/>
                        <a:pt x="6906" y="13"/>
                      </a:cubicBezTo>
                      <a:cubicBezTo>
                        <a:pt x="6873" y="4"/>
                        <a:pt x="6839" y="0"/>
                        <a:pt x="680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1599675" y="1805900"/>
                  <a:ext cx="130100" cy="144400"/>
                </a:xfrm>
                <a:custGeom>
                  <a:rect b="b" l="l" r="r" t="t"/>
                  <a:pathLst>
                    <a:path extrusionOk="0" h="5776" w="5204">
                      <a:moveTo>
                        <a:pt x="3546" y="1"/>
                      </a:moveTo>
                      <a:cubicBezTo>
                        <a:pt x="3532" y="1"/>
                        <a:pt x="3518" y="2"/>
                        <a:pt x="3503" y="4"/>
                      </a:cubicBezTo>
                      <a:cubicBezTo>
                        <a:pt x="3303" y="4"/>
                        <a:pt x="3136" y="38"/>
                        <a:pt x="2969" y="71"/>
                      </a:cubicBezTo>
                      <a:cubicBezTo>
                        <a:pt x="2936" y="105"/>
                        <a:pt x="2902" y="105"/>
                        <a:pt x="2869" y="138"/>
                      </a:cubicBezTo>
                      <a:cubicBezTo>
                        <a:pt x="2435" y="438"/>
                        <a:pt x="0" y="3207"/>
                        <a:pt x="1601" y="5775"/>
                      </a:cubicBezTo>
                      <a:cubicBezTo>
                        <a:pt x="2102" y="5175"/>
                        <a:pt x="3703" y="3841"/>
                        <a:pt x="5204" y="3540"/>
                      </a:cubicBezTo>
                      <a:cubicBezTo>
                        <a:pt x="3903" y="2806"/>
                        <a:pt x="3369" y="1572"/>
                        <a:pt x="3770" y="371"/>
                      </a:cubicBezTo>
                      <a:cubicBezTo>
                        <a:pt x="3831" y="186"/>
                        <a:pt x="3722" y="1"/>
                        <a:pt x="3546"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1510450" y="1356075"/>
                  <a:ext cx="301975" cy="350225"/>
                </a:xfrm>
                <a:custGeom>
                  <a:rect b="b" l="l" r="r" t="t"/>
                  <a:pathLst>
                    <a:path extrusionOk="0" h="14009" w="12079">
                      <a:moveTo>
                        <a:pt x="6745" y="0"/>
                      </a:moveTo>
                      <a:cubicBezTo>
                        <a:pt x="6441" y="0"/>
                        <a:pt x="6127" y="28"/>
                        <a:pt x="5805" y="85"/>
                      </a:cubicBezTo>
                      <a:cubicBezTo>
                        <a:pt x="2069" y="752"/>
                        <a:pt x="201" y="5855"/>
                        <a:pt x="101" y="9158"/>
                      </a:cubicBezTo>
                      <a:cubicBezTo>
                        <a:pt x="1" y="11900"/>
                        <a:pt x="2136" y="14008"/>
                        <a:pt x="4614" y="14008"/>
                      </a:cubicBezTo>
                      <a:cubicBezTo>
                        <a:pt x="5452" y="14008"/>
                        <a:pt x="6329" y="13767"/>
                        <a:pt x="7172" y="13227"/>
                      </a:cubicBezTo>
                      <a:cubicBezTo>
                        <a:pt x="9374" y="11793"/>
                        <a:pt x="9874" y="9725"/>
                        <a:pt x="11042" y="6289"/>
                      </a:cubicBezTo>
                      <a:cubicBezTo>
                        <a:pt x="12079" y="3117"/>
                        <a:pt x="9992" y="0"/>
                        <a:pt x="6745" y="0"/>
                      </a:cubicBezTo>
                      <a:close/>
                    </a:path>
                  </a:pathLst>
                </a:custGeom>
                <a:solidFill>
                  <a:srgbClr val="9F5D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1482100" y="1293750"/>
                  <a:ext cx="348600" cy="286425"/>
                </a:xfrm>
                <a:custGeom>
                  <a:rect b="b" l="l" r="r" t="t"/>
                  <a:pathLst>
                    <a:path extrusionOk="0" h="11457" w="13944">
                      <a:moveTo>
                        <a:pt x="5388" y="0"/>
                      </a:moveTo>
                      <a:cubicBezTo>
                        <a:pt x="4059" y="0"/>
                        <a:pt x="3077" y="578"/>
                        <a:pt x="2202" y="2011"/>
                      </a:cubicBezTo>
                      <a:cubicBezTo>
                        <a:pt x="1" y="5546"/>
                        <a:pt x="5304" y="5446"/>
                        <a:pt x="9107" y="6013"/>
                      </a:cubicBezTo>
                      <a:cubicBezTo>
                        <a:pt x="8974" y="7648"/>
                        <a:pt x="6505" y="10350"/>
                        <a:pt x="6505" y="10350"/>
                      </a:cubicBezTo>
                      <a:lnTo>
                        <a:pt x="8573" y="11184"/>
                      </a:lnTo>
                      <a:cubicBezTo>
                        <a:pt x="8573" y="11184"/>
                        <a:pt x="9089" y="11457"/>
                        <a:pt x="9759" y="11457"/>
                      </a:cubicBezTo>
                      <a:cubicBezTo>
                        <a:pt x="10494" y="11457"/>
                        <a:pt x="11414" y="11128"/>
                        <a:pt x="12043" y="9749"/>
                      </a:cubicBezTo>
                      <a:cubicBezTo>
                        <a:pt x="13243" y="7114"/>
                        <a:pt x="13944" y="2511"/>
                        <a:pt x="8640" y="710"/>
                      </a:cubicBezTo>
                      <a:cubicBezTo>
                        <a:pt x="7347" y="265"/>
                        <a:pt x="6288" y="0"/>
                        <a:pt x="5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1331150" y="1516300"/>
                  <a:ext cx="90075" cy="57050"/>
                </a:xfrm>
                <a:custGeom>
                  <a:rect b="b" l="l" r="r" t="t"/>
                  <a:pathLst>
                    <a:path extrusionOk="0" h="2282" w="3603">
                      <a:moveTo>
                        <a:pt x="101" y="0"/>
                      </a:moveTo>
                      <a:cubicBezTo>
                        <a:pt x="67" y="0"/>
                        <a:pt x="25" y="31"/>
                        <a:pt x="0" y="80"/>
                      </a:cubicBezTo>
                      <a:cubicBezTo>
                        <a:pt x="0" y="114"/>
                        <a:pt x="34" y="180"/>
                        <a:pt x="67" y="214"/>
                      </a:cubicBezTo>
                      <a:cubicBezTo>
                        <a:pt x="1301" y="647"/>
                        <a:pt x="2435" y="1348"/>
                        <a:pt x="3403" y="2248"/>
                      </a:cubicBezTo>
                      <a:cubicBezTo>
                        <a:pt x="3436" y="2282"/>
                        <a:pt x="3469" y="2282"/>
                        <a:pt x="3503" y="2282"/>
                      </a:cubicBezTo>
                      <a:cubicBezTo>
                        <a:pt x="3503" y="2282"/>
                        <a:pt x="3536" y="2248"/>
                        <a:pt x="3569" y="2248"/>
                      </a:cubicBezTo>
                      <a:cubicBezTo>
                        <a:pt x="3603" y="2182"/>
                        <a:pt x="3603" y="2148"/>
                        <a:pt x="3569" y="2082"/>
                      </a:cubicBezTo>
                      <a:cubicBezTo>
                        <a:pt x="2569" y="1181"/>
                        <a:pt x="1401" y="481"/>
                        <a:pt x="134" y="14"/>
                      </a:cubicBezTo>
                      <a:cubicBezTo>
                        <a:pt x="125" y="5"/>
                        <a:pt x="113" y="0"/>
                        <a:pt x="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1442075" y="1588550"/>
                  <a:ext cx="59250" cy="11800"/>
                </a:xfrm>
                <a:custGeom>
                  <a:rect b="b" l="l" r="r" t="t"/>
                  <a:pathLst>
                    <a:path extrusionOk="0" h="472" w="2370">
                      <a:moveTo>
                        <a:pt x="2269" y="1"/>
                      </a:moveTo>
                      <a:cubicBezTo>
                        <a:pt x="2244" y="1"/>
                        <a:pt x="2219" y="9"/>
                        <a:pt x="2202" y="26"/>
                      </a:cubicBezTo>
                      <a:cubicBezTo>
                        <a:pt x="1844" y="214"/>
                        <a:pt x="1443" y="317"/>
                        <a:pt x="1042" y="317"/>
                      </a:cubicBezTo>
                      <a:cubicBezTo>
                        <a:pt x="733" y="317"/>
                        <a:pt x="424" y="256"/>
                        <a:pt x="134" y="126"/>
                      </a:cubicBezTo>
                      <a:cubicBezTo>
                        <a:pt x="124" y="116"/>
                        <a:pt x="112" y="112"/>
                        <a:pt x="98" y="112"/>
                      </a:cubicBezTo>
                      <a:cubicBezTo>
                        <a:pt x="65" y="112"/>
                        <a:pt x="24" y="135"/>
                        <a:pt x="1" y="159"/>
                      </a:cubicBezTo>
                      <a:cubicBezTo>
                        <a:pt x="1" y="226"/>
                        <a:pt x="1" y="259"/>
                        <a:pt x="67" y="292"/>
                      </a:cubicBezTo>
                      <a:cubicBezTo>
                        <a:pt x="168" y="326"/>
                        <a:pt x="268" y="359"/>
                        <a:pt x="401" y="393"/>
                      </a:cubicBezTo>
                      <a:cubicBezTo>
                        <a:pt x="603" y="446"/>
                        <a:pt x="812" y="472"/>
                        <a:pt x="1021" y="472"/>
                      </a:cubicBezTo>
                      <a:cubicBezTo>
                        <a:pt x="1468" y="472"/>
                        <a:pt x="1916" y="353"/>
                        <a:pt x="2302" y="126"/>
                      </a:cubicBezTo>
                      <a:cubicBezTo>
                        <a:pt x="2336" y="92"/>
                        <a:pt x="2369" y="59"/>
                        <a:pt x="2336" y="26"/>
                      </a:cubicBezTo>
                      <a:cubicBezTo>
                        <a:pt x="2319" y="9"/>
                        <a:pt x="2294" y="1"/>
                        <a:pt x="226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1325925" y="1549150"/>
                  <a:ext cx="115725" cy="92600"/>
                </a:xfrm>
                <a:custGeom>
                  <a:rect b="b" l="l" r="r" t="t"/>
                  <a:pathLst>
                    <a:path extrusionOk="0" h="3704" w="4629">
                      <a:moveTo>
                        <a:pt x="2985" y="1"/>
                      </a:moveTo>
                      <a:cubicBezTo>
                        <a:pt x="2065" y="1"/>
                        <a:pt x="1069" y="872"/>
                        <a:pt x="592" y="1602"/>
                      </a:cubicBezTo>
                      <a:cubicBezTo>
                        <a:pt x="0" y="2588"/>
                        <a:pt x="218" y="3704"/>
                        <a:pt x="1374" y="3704"/>
                      </a:cubicBezTo>
                      <a:cubicBezTo>
                        <a:pt x="1391" y="3704"/>
                        <a:pt x="1408" y="3704"/>
                        <a:pt x="1426" y="3703"/>
                      </a:cubicBezTo>
                      <a:cubicBezTo>
                        <a:pt x="2326" y="3636"/>
                        <a:pt x="3194" y="3269"/>
                        <a:pt x="3861" y="2602"/>
                      </a:cubicBezTo>
                      <a:cubicBezTo>
                        <a:pt x="4628" y="1802"/>
                        <a:pt x="4561" y="534"/>
                        <a:pt x="3494" y="101"/>
                      </a:cubicBezTo>
                      <a:cubicBezTo>
                        <a:pt x="3330" y="32"/>
                        <a:pt x="3159" y="1"/>
                        <a:pt x="2985" y="1"/>
                      </a:cubicBezTo>
                      <a:close/>
                    </a:path>
                  </a:pathLst>
                </a:custGeom>
                <a:solidFill>
                  <a:srgbClr val="9F5D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1386200" y="1489850"/>
                  <a:ext cx="20050" cy="26050"/>
                </a:xfrm>
                <a:custGeom>
                  <a:rect b="b" l="l" r="r" t="t"/>
                  <a:pathLst>
                    <a:path extrusionOk="0" h="1042" w="802">
                      <a:moveTo>
                        <a:pt x="497" y="0"/>
                      </a:moveTo>
                      <a:cubicBezTo>
                        <a:pt x="334" y="0"/>
                        <a:pt x="129" y="190"/>
                        <a:pt x="67" y="438"/>
                      </a:cubicBezTo>
                      <a:cubicBezTo>
                        <a:pt x="1" y="738"/>
                        <a:pt x="67" y="1005"/>
                        <a:pt x="268" y="1038"/>
                      </a:cubicBezTo>
                      <a:cubicBezTo>
                        <a:pt x="280" y="1041"/>
                        <a:pt x="292" y="1042"/>
                        <a:pt x="305" y="1042"/>
                      </a:cubicBezTo>
                      <a:cubicBezTo>
                        <a:pt x="468" y="1042"/>
                        <a:pt x="673" y="852"/>
                        <a:pt x="735" y="605"/>
                      </a:cubicBezTo>
                      <a:cubicBezTo>
                        <a:pt x="801" y="304"/>
                        <a:pt x="735" y="37"/>
                        <a:pt x="534" y="4"/>
                      </a:cubicBezTo>
                      <a:cubicBezTo>
                        <a:pt x="522" y="2"/>
                        <a:pt x="510" y="0"/>
                        <a:pt x="4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1467925" y="1474850"/>
                  <a:ext cx="20875" cy="26050"/>
                </a:xfrm>
                <a:custGeom>
                  <a:rect b="b" l="l" r="r" t="t"/>
                  <a:pathLst>
                    <a:path extrusionOk="0" h="1042" w="835">
                      <a:moveTo>
                        <a:pt x="497" y="0"/>
                      </a:moveTo>
                      <a:cubicBezTo>
                        <a:pt x="339" y="0"/>
                        <a:pt x="160" y="190"/>
                        <a:pt x="67" y="437"/>
                      </a:cubicBezTo>
                      <a:cubicBezTo>
                        <a:pt x="1" y="738"/>
                        <a:pt x="101" y="1004"/>
                        <a:pt x="268" y="1038"/>
                      </a:cubicBezTo>
                      <a:cubicBezTo>
                        <a:pt x="282" y="1040"/>
                        <a:pt x="297" y="1041"/>
                        <a:pt x="312" y="1041"/>
                      </a:cubicBezTo>
                      <a:cubicBezTo>
                        <a:pt x="496" y="1041"/>
                        <a:pt x="673" y="851"/>
                        <a:pt x="735" y="604"/>
                      </a:cubicBezTo>
                      <a:cubicBezTo>
                        <a:pt x="835" y="337"/>
                        <a:pt x="735" y="37"/>
                        <a:pt x="534" y="4"/>
                      </a:cubicBezTo>
                      <a:cubicBezTo>
                        <a:pt x="522" y="1"/>
                        <a:pt x="510" y="0"/>
                        <a:pt x="4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1477100" y="1498275"/>
                  <a:ext cx="50075" cy="57575"/>
                </a:xfrm>
                <a:custGeom>
                  <a:rect b="b" l="l" r="r" t="t"/>
                  <a:pathLst>
                    <a:path extrusionOk="0" h="2303" w="2003">
                      <a:moveTo>
                        <a:pt x="2002" y="1"/>
                      </a:moveTo>
                      <a:lnTo>
                        <a:pt x="2002" y="1"/>
                      </a:lnTo>
                      <a:cubicBezTo>
                        <a:pt x="1402" y="701"/>
                        <a:pt x="735" y="1335"/>
                        <a:pt x="1" y="1869"/>
                      </a:cubicBezTo>
                      <a:cubicBezTo>
                        <a:pt x="322" y="2277"/>
                        <a:pt x="1051" y="2303"/>
                        <a:pt x="1229" y="2303"/>
                      </a:cubicBezTo>
                      <a:cubicBezTo>
                        <a:pt x="1254" y="2303"/>
                        <a:pt x="1268" y="2302"/>
                        <a:pt x="1268" y="2302"/>
                      </a:cubicBezTo>
                      <a:lnTo>
                        <a:pt x="2002" y="1"/>
                      </a:lnTo>
                      <a:close/>
                    </a:path>
                  </a:pathLst>
                </a:custGeom>
                <a:solidFill>
                  <a:srgbClr val="8A2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1364525" y="1454925"/>
                  <a:ext cx="35050" cy="30025"/>
                </a:xfrm>
                <a:custGeom>
                  <a:rect b="b" l="l" r="r" t="t"/>
                  <a:pathLst>
                    <a:path extrusionOk="0" h="1201" w="1402">
                      <a:moveTo>
                        <a:pt x="234" y="0"/>
                      </a:moveTo>
                      <a:cubicBezTo>
                        <a:pt x="134" y="0"/>
                        <a:pt x="34" y="33"/>
                        <a:pt x="34" y="134"/>
                      </a:cubicBezTo>
                      <a:cubicBezTo>
                        <a:pt x="1" y="234"/>
                        <a:pt x="68" y="334"/>
                        <a:pt x="168" y="334"/>
                      </a:cubicBezTo>
                      <a:cubicBezTo>
                        <a:pt x="568" y="434"/>
                        <a:pt x="902" y="734"/>
                        <a:pt x="1068" y="1134"/>
                      </a:cubicBezTo>
                      <a:cubicBezTo>
                        <a:pt x="1102" y="1168"/>
                        <a:pt x="1135" y="1201"/>
                        <a:pt x="1202" y="1201"/>
                      </a:cubicBezTo>
                      <a:lnTo>
                        <a:pt x="1302" y="1201"/>
                      </a:lnTo>
                      <a:cubicBezTo>
                        <a:pt x="1369" y="1168"/>
                        <a:pt x="1402" y="1068"/>
                        <a:pt x="1369" y="967"/>
                      </a:cubicBezTo>
                      <a:cubicBezTo>
                        <a:pt x="1202" y="467"/>
                        <a:pt x="735" y="100"/>
                        <a:pt x="2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1482925" y="1432925"/>
                  <a:ext cx="44225" cy="15975"/>
                </a:xfrm>
                <a:custGeom>
                  <a:rect b="b" l="l" r="r" t="t"/>
                  <a:pathLst>
                    <a:path extrusionOk="0" h="639" w="1769">
                      <a:moveTo>
                        <a:pt x="1130" y="0"/>
                      </a:moveTo>
                      <a:cubicBezTo>
                        <a:pt x="753" y="0"/>
                        <a:pt x="396" y="119"/>
                        <a:pt x="100" y="346"/>
                      </a:cubicBezTo>
                      <a:cubicBezTo>
                        <a:pt x="0" y="413"/>
                        <a:pt x="0" y="513"/>
                        <a:pt x="34" y="580"/>
                      </a:cubicBezTo>
                      <a:cubicBezTo>
                        <a:pt x="67" y="613"/>
                        <a:pt x="67" y="613"/>
                        <a:pt x="100" y="613"/>
                      </a:cubicBezTo>
                      <a:cubicBezTo>
                        <a:pt x="134" y="630"/>
                        <a:pt x="159" y="638"/>
                        <a:pt x="184" y="638"/>
                      </a:cubicBezTo>
                      <a:cubicBezTo>
                        <a:pt x="209" y="638"/>
                        <a:pt x="234" y="630"/>
                        <a:pt x="267" y="613"/>
                      </a:cubicBezTo>
                      <a:cubicBezTo>
                        <a:pt x="527" y="424"/>
                        <a:pt x="821" y="336"/>
                        <a:pt x="1124" y="336"/>
                      </a:cubicBezTo>
                      <a:cubicBezTo>
                        <a:pt x="1248" y="336"/>
                        <a:pt x="1375" y="351"/>
                        <a:pt x="1501" y="380"/>
                      </a:cubicBezTo>
                      <a:cubicBezTo>
                        <a:pt x="1526" y="388"/>
                        <a:pt x="1551" y="392"/>
                        <a:pt x="1575" y="392"/>
                      </a:cubicBezTo>
                      <a:cubicBezTo>
                        <a:pt x="1647" y="392"/>
                        <a:pt x="1710" y="355"/>
                        <a:pt x="1735" y="280"/>
                      </a:cubicBezTo>
                      <a:cubicBezTo>
                        <a:pt x="1768" y="213"/>
                        <a:pt x="1735" y="113"/>
                        <a:pt x="1668" y="80"/>
                      </a:cubicBezTo>
                      <a:cubicBezTo>
                        <a:pt x="1487" y="26"/>
                        <a:pt x="1306" y="0"/>
                        <a:pt x="113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1776475" y="1810150"/>
                  <a:ext cx="646325" cy="1440425"/>
                </a:xfrm>
                <a:custGeom>
                  <a:rect b="b" l="l" r="r" t="t"/>
                  <a:pathLst>
                    <a:path extrusionOk="0" h="57617" w="25853">
                      <a:moveTo>
                        <a:pt x="8731" y="1"/>
                      </a:moveTo>
                      <a:cubicBezTo>
                        <a:pt x="7632" y="1"/>
                        <a:pt x="6394" y="77"/>
                        <a:pt x="5404" y="368"/>
                      </a:cubicBezTo>
                      <a:cubicBezTo>
                        <a:pt x="4270" y="668"/>
                        <a:pt x="3436" y="1602"/>
                        <a:pt x="3203" y="2737"/>
                      </a:cubicBezTo>
                      <a:cubicBezTo>
                        <a:pt x="1835" y="9608"/>
                        <a:pt x="1135" y="16613"/>
                        <a:pt x="1135" y="23618"/>
                      </a:cubicBezTo>
                      <a:cubicBezTo>
                        <a:pt x="1101" y="36861"/>
                        <a:pt x="1" y="57342"/>
                        <a:pt x="1" y="57342"/>
                      </a:cubicBezTo>
                      <a:cubicBezTo>
                        <a:pt x="1" y="57342"/>
                        <a:pt x="4595" y="57617"/>
                        <a:pt x="10527" y="57617"/>
                      </a:cubicBezTo>
                      <a:cubicBezTo>
                        <a:pt x="14728" y="57617"/>
                        <a:pt x="19600" y="57479"/>
                        <a:pt x="23984" y="57009"/>
                      </a:cubicBezTo>
                      <a:cubicBezTo>
                        <a:pt x="24051" y="46868"/>
                        <a:pt x="21950" y="29689"/>
                        <a:pt x="22483" y="25219"/>
                      </a:cubicBezTo>
                      <a:cubicBezTo>
                        <a:pt x="23184" y="19415"/>
                        <a:pt x="24785" y="8140"/>
                        <a:pt x="25585" y="3470"/>
                      </a:cubicBezTo>
                      <a:cubicBezTo>
                        <a:pt x="25852" y="2103"/>
                        <a:pt x="25052" y="802"/>
                        <a:pt x="23751" y="368"/>
                      </a:cubicBezTo>
                      <a:cubicBezTo>
                        <a:pt x="22957" y="175"/>
                        <a:pt x="22150" y="79"/>
                        <a:pt x="21338" y="79"/>
                      </a:cubicBezTo>
                      <a:cubicBezTo>
                        <a:pt x="20887" y="79"/>
                        <a:pt x="20434" y="108"/>
                        <a:pt x="19981" y="168"/>
                      </a:cubicBezTo>
                      <a:cubicBezTo>
                        <a:pt x="19715" y="201"/>
                        <a:pt x="19448" y="335"/>
                        <a:pt x="19281" y="568"/>
                      </a:cubicBezTo>
                      <a:cubicBezTo>
                        <a:pt x="17179" y="3170"/>
                        <a:pt x="11642" y="6806"/>
                        <a:pt x="10174" y="13144"/>
                      </a:cubicBezTo>
                      <a:cubicBezTo>
                        <a:pt x="8573" y="6839"/>
                        <a:pt x="10742" y="68"/>
                        <a:pt x="10742" y="68"/>
                      </a:cubicBezTo>
                      <a:cubicBezTo>
                        <a:pt x="10239" y="40"/>
                        <a:pt x="9521" y="1"/>
                        <a:pt x="87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1555475" y="2157075"/>
                  <a:ext cx="33375" cy="1056625"/>
                </a:xfrm>
                <a:custGeom>
                  <a:rect b="b" l="l" r="r" t="t"/>
                  <a:pathLst>
                    <a:path extrusionOk="0" h="42265" w="1335">
                      <a:moveTo>
                        <a:pt x="1101" y="1"/>
                      </a:moveTo>
                      <a:cubicBezTo>
                        <a:pt x="968" y="2436"/>
                        <a:pt x="0" y="29389"/>
                        <a:pt x="634" y="42264"/>
                      </a:cubicBezTo>
                      <a:lnTo>
                        <a:pt x="867" y="42231"/>
                      </a:lnTo>
                      <a:cubicBezTo>
                        <a:pt x="234" y="29355"/>
                        <a:pt x="1168" y="2436"/>
                        <a:pt x="1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1846525" y="1856875"/>
                  <a:ext cx="486200" cy="526925"/>
                </a:xfrm>
                <a:custGeom>
                  <a:rect b="b" l="l" r="r" t="t"/>
                  <a:pathLst>
                    <a:path extrusionOk="0" h="21077" w="19448">
                      <a:moveTo>
                        <a:pt x="4625" y="15302"/>
                      </a:moveTo>
                      <a:cubicBezTo>
                        <a:pt x="4631" y="15302"/>
                        <a:pt x="4645" y="15305"/>
                        <a:pt x="4671" y="15311"/>
                      </a:cubicBezTo>
                      <a:cubicBezTo>
                        <a:pt x="4684" y="15319"/>
                        <a:pt x="4697" y="15326"/>
                        <a:pt x="4709" y="15334"/>
                      </a:cubicBezTo>
                      <a:lnTo>
                        <a:pt x="4709" y="15334"/>
                      </a:lnTo>
                      <a:cubicBezTo>
                        <a:pt x="4648" y="15317"/>
                        <a:pt x="4613" y="15302"/>
                        <a:pt x="4625" y="15302"/>
                      </a:cubicBezTo>
                      <a:close/>
                      <a:moveTo>
                        <a:pt x="6305" y="0"/>
                      </a:moveTo>
                      <a:cubicBezTo>
                        <a:pt x="5705" y="1335"/>
                        <a:pt x="5104" y="2602"/>
                        <a:pt x="4504" y="3903"/>
                      </a:cubicBezTo>
                      <a:cubicBezTo>
                        <a:pt x="3937" y="5204"/>
                        <a:pt x="3336" y="6472"/>
                        <a:pt x="2803" y="7806"/>
                      </a:cubicBezTo>
                      <a:cubicBezTo>
                        <a:pt x="2235" y="9140"/>
                        <a:pt x="1702" y="10474"/>
                        <a:pt x="1201" y="11875"/>
                      </a:cubicBezTo>
                      <a:cubicBezTo>
                        <a:pt x="968" y="12576"/>
                        <a:pt x="734" y="13276"/>
                        <a:pt x="501" y="14044"/>
                      </a:cubicBezTo>
                      <a:cubicBezTo>
                        <a:pt x="267" y="14911"/>
                        <a:pt x="101" y="15745"/>
                        <a:pt x="1" y="16646"/>
                      </a:cubicBezTo>
                      <a:lnTo>
                        <a:pt x="1" y="16712"/>
                      </a:lnTo>
                      <a:lnTo>
                        <a:pt x="1" y="17046"/>
                      </a:lnTo>
                      <a:cubicBezTo>
                        <a:pt x="34" y="17279"/>
                        <a:pt x="34" y="17513"/>
                        <a:pt x="101" y="17713"/>
                      </a:cubicBezTo>
                      <a:cubicBezTo>
                        <a:pt x="201" y="18180"/>
                        <a:pt x="367" y="18614"/>
                        <a:pt x="634" y="18981"/>
                      </a:cubicBezTo>
                      <a:cubicBezTo>
                        <a:pt x="1001" y="19481"/>
                        <a:pt x="1435" y="19881"/>
                        <a:pt x="1969" y="20148"/>
                      </a:cubicBezTo>
                      <a:cubicBezTo>
                        <a:pt x="2536" y="20448"/>
                        <a:pt x="3103" y="20648"/>
                        <a:pt x="3703" y="20748"/>
                      </a:cubicBezTo>
                      <a:cubicBezTo>
                        <a:pt x="4537" y="20915"/>
                        <a:pt x="5404" y="21015"/>
                        <a:pt x="6238" y="21049"/>
                      </a:cubicBezTo>
                      <a:cubicBezTo>
                        <a:pt x="6688" y="21068"/>
                        <a:pt x="7131" y="21076"/>
                        <a:pt x="7571" y="21076"/>
                      </a:cubicBezTo>
                      <a:cubicBezTo>
                        <a:pt x="8633" y="21076"/>
                        <a:pt x="9670" y="21029"/>
                        <a:pt x="10708" y="20982"/>
                      </a:cubicBezTo>
                      <a:cubicBezTo>
                        <a:pt x="12143" y="20915"/>
                        <a:pt x="13577" y="20782"/>
                        <a:pt x="14978" y="20648"/>
                      </a:cubicBezTo>
                      <a:lnTo>
                        <a:pt x="17113" y="20448"/>
                      </a:lnTo>
                      <a:lnTo>
                        <a:pt x="18180" y="20348"/>
                      </a:lnTo>
                      <a:lnTo>
                        <a:pt x="18714" y="20281"/>
                      </a:lnTo>
                      <a:lnTo>
                        <a:pt x="18981" y="20248"/>
                      </a:lnTo>
                      <a:lnTo>
                        <a:pt x="19314" y="20248"/>
                      </a:lnTo>
                      <a:lnTo>
                        <a:pt x="19448" y="20215"/>
                      </a:lnTo>
                      <a:lnTo>
                        <a:pt x="18247" y="14677"/>
                      </a:lnTo>
                      <a:lnTo>
                        <a:pt x="18380" y="14644"/>
                      </a:lnTo>
                      <a:lnTo>
                        <a:pt x="18314" y="14644"/>
                      </a:lnTo>
                      <a:lnTo>
                        <a:pt x="18214" y="14677"/>
                      </a:lnTo>
                      <a:lnTo>
                        <a:pt x="17947" y="14711"/>
                      </a:lnTo>
                      <a:lnTo>
                        <a:pt x="17446" y="14778"/>
                      </a:lnTo>
                      <a:lnTo>
                        <a:pt x="16446" y="14911"/>
                      </a:lnTo>
                      <a:cubicBezTo>
                        <a:pt x="15778" y="15011"/>
                        <a:pt x="15111" y="15111"/>
                        <a:pt x="14444" y="15178"/>
                      </a:cubicBezTo>
                      <a:cubicBezTo>
                        <a:pt x="13077" y="15311"/>
                        <a:pt x="11742" y="15445"/>
                        <a:pt x="10408" y="15511"/>
                      </a:cubicBezTo>
                      <a:cubicBezTo>
                        <a:pt x="9583" y="15575"/>
                        <a:pt x="8758" y="15598"/>
                        <a:pt x="7934" y="15598"/>
                      </a:cubicBezTo>
                      <a:cubicBezTo>
                        <a:pt x="7458" y="15598"/>
                        <a:pt x="6981" y="15590"/>
                        <a:pt x="6505" y="15578"/>
                      </a:cubicBezTo>
                      <a:cubicBezTo>
                        <a:pt x="6337" y="15568"/>
                        <a:pt x="6170" y="15554"/>
                        <a:pt x="6002" y="15537"/>
                      </a:cubicBezTo>
                      <a:lnTo>
                        <a:pt x="6002" y="15537"/>
                      </a:lnTo>
                      <a:cubicBezTo>
                        <a:pt x="6162" y="14972"/>
                        <a:pt x="6352" y="14408"/>
                        <a:pt x="6572" y="13844"/>
                      </a:cubicBezTo>
                      <a:cubicBezTo>
                        <a:pt x="7039" y="12643"/>
                        <a:pt x="7573" y="11408"/>
                        <a:pt x="8173" y="10174"/>
                      </a:cubicBezTo>
                      <a:cubicBezTo>
                        <a:pt x="9307" y="7739"/>
                        <a:pt x="10575" y="5304"/>
                        <a:pt x="11909" y="2969"/>
                      </a:cubicBezTo>
                      <a:lnTo>
                        <a:pt x="63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1757300" y="2172100"/>
                  <a:ext cx="115125" cy="127425"/>
                </a:xfrm>
                <a:custGeom>
                  <a:rect b="b" l="l" r="r" t="t"/>
                  <a:pathLst>
                    <a:path extrusionOk="0" h="5097" w="4605">
                      <a:moveTo>
                        <a:pt x="1869" y="0"/>
                      </a:moveTo>
                      <a:lnTo>
                        <a:pt x="1" y="3870"/>
                      </a:lnTo>
                      <a:cubicBezTo>
                        <a:pt x="1" y="3870"/>
                        <a:pt x="1623" y="5097"/>
                        <a:pt x="2933" y="5097"/>
                      </a:cubicBezTo>
                      <a:cubicBezTo>
                        <a:pt x="3324" y="5097"/>
                        <a:pt x="3687" y="4987"/>
                        <a:pt x="3970" y="4704"/>
                      </a:cubicBezTo>
                      <a:lnTo>
                        <a:pt x="4604" y="2602"/>
                      </a:lnTo>
                      <a:lnTo>
                        <a:pt x="1869" y="0"/>
                      </a:lnTo>
                      <a:close/>
                    </a:path>
                  </a:pathLst>
                </a:custGeom>
                <a:solidFill>
                  <a:srgbClr val="9F5D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1393700" y="2199625"/>
                  <a:ext cx="116775" cy="129625"/>
                </a:xfrm>
                <a:custGeom>
                  <a:rect b="b" l="l" r="r" t="t"/>
                  <a:pathLst>
                    <a:path extrusionOk="0" h="5185" w="4671">
                      <a:moveTo>
                        <a:pt x="2502" y="0"/>
                      </a:moveTo>
                      <a:lnTo>
                        <a:pt x="0" y="2835"/>
                      </a:lnTo>
                      <a:lnTo>
                        <a:pt x="801" y="4870"/>
                      </a:lnTo>
                      <a:cubicBezTo>
                        <a:pt x="1065" y="5094"/>
                        <a:pt x="1375" y="5184"/>
                        <a:pt x="1704" y="5184"/>
                      </a:cubicBezTo>
                      <a:cubicBezTo>
                        <a:pt x="3039" y="5184"/>
                        <a:pt x="4670" y="3703"/>
                        <a:pt x="4670" y="3703"/>
                      </a:cubicBezTo>
                      <a:lnTo>
                        <a:pt x="2502" y="0"/>
                      </a:lnTo>
                      <a:close/>
                    </a:path>
                  </a:pathLst>
                </a:custGeom>
                <a:solidFill>
                  <a:srgbClr val="9F5D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1331150" y="2171675"/>
                  <a:ext cx="112600" cy="120525"/>
                </a:xfrm>
                <a:custGeom>
                  <a:rect b="b" l="l" r="r" t="t"/>
                  <a:pathLst>
                    <a:path extrusionOk="0" h="4821" w="4504">
                      <a:moveTo>
                        <a:pt x="2632" y="1"/>
                      </a:moveTo>
                      <a:cubicBezTo>
                        <a:pt x="2463" y="1"/>
                        <a:pt x="2293" y="38"/>
                        <a:pt x="2135" y="117"/>
                      </a:cubicBezTo>
                      <a:lnTo>
                        <a:pt x="0" y="1118"/>
                      </a:lnTo>
                      <a:lnTo>
                        <a:pt x="2168" y="4821"/>
                      </a:lnTo>
                      <a:lnTo>
                        <a:pt x="3736" y="3820"/>
                      </a:lnTo>
                      <a:cubicBezTo>
                        <a:pt x="4270" y="3486"/>
                        <a:pt x="4503" y="2819"/>
                        <a:pt x="4303" y="2219"/>
                      </a:cubicBezTo>
                      <a:lnTo>
                        <a:pt x="3770" y="785"/>
                      </a:lnTo>
                      <a:cubicBezTo>
                        <a:pt x="3573" y="293"/>
                        <a:pt x="3105" y="1"/>
                        <a:pt x="2632" y="1"/>
                      </a:cubicBezTo>
                      <a:close/>
                    </a:path>
                  </a:pathLst>
                </a:custGeom>
                <a:solidFill>
                  <a:srgbClr val="9F5D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1819000" y="2149075"/>
                  <a:ext cx="109275" cy="118950"/>
                </a:xfrm>
                <a:custGeom>
                  <a:rect b="b" l="l" r="r" t="t"/>
                  <a:pathLst>
                    <a:path extrusionOk="0" h="4758" w="4371">
                      <a:moveTo>
                        <a:pt x="1720" y="0"/>
                      </a:moveTo>
                      <a:cubicBezTo>
                        <a:pt x="1202" y="0"/>
                        <a:pt x="723" y="343"/>
                        <a:pt x="567" y="888"/>
                      </a:cubicBezTo>
                      <a:lnTo>
                        <a:pt x="167" y="2356"/>
                      </a:lnTo>
                      <a:cubicBezTo>
                        <a:pt x="0" y="2956"/>
                        <a:pt x="267" y="3590"/>
                        <a:pt x="834" y="3890"/>
                      </a:cubicBezTo>
                      <a:lnTo>
                        <a:pt x="2502" y="4757"/>
                      </a:lnTo>
                      <a:lnTo>
                        <a:pt x="4370" y="888"/>
                      </a:lnTo>
                      <a:lnTo>
                        <a:pt x="2169" y="87"/>
                      </a:lnTo>
                      <a:cubicBezTo>
                        <a:pt x="2020" y="28"/>
                        <a:pt x="1869" y="0"/>
                        <a:pt x="1720" y="0"/>
                      </a:cubicBezTo>
                      <a:close/>
                    </a:path>
                  </a:pathLst>
                </a:custGeom>
                <a:solidFill>
                  <a:srgbClr val="9F5D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1682250" y="1881875"/>
                  <a:ext cx="577125" cy="507425"/>
                </a:xfrm>
                <a:custGeom>
                  <a:rect b="b" l="l" r="r" t="t"/>
                  <a:pathLst>
                    <a:path extrusionOk="0" h="20297" w="23085">
                      <a:moveTo>
                        <a:pt x="17380" y="14545"/>
                      </a:moveTo>
                      <a:cubicBezTo>
                        <a:pt x="17410" y="14545"/>
                        <a:pt x="17360" y="14571"/>
                        <a:pt x="17302" y="14577"/>
                      </a:cubicBezTo>
                      <a:lnTo>
                        <a:pt x="17302" y="14577"/>
                      </a:lnTo>
                      <a:cubicBezTo>
                        <a:pt x="17328" y="14564"/>
                        <a:pt x="17354" y="14553"/>
                        <a:pt x="17380" y="14545"/>
                      </a:cubicBezTo>
                      <a:close/>
                      <a:moveTo>
                        <a:pt x="21816" y="1"/>
                      </a:moveTo>
                      <a:lnTo>
                        <a:pt x="15679" y="1402"/>
                      </a:lnTo>
                      <a:cubicBezTo>
                        <a:pt x="15846" y="2002"/>
                        <a:pt x="16012" y="2736"/>
                        <a:pt x="16146" y="3403"/>
                      </a:cubicBezTo>
                      <a:cubicBezTo>
                        <a:pt x="16313" y="4104"/>
                        <a:pt x="16446" y="4771"/>
                        <a:pt x="16579" y="5472"/>
                      </a:cubicBezTo>
                      <a:cubicBezTo>
                        <a:pt x="16813" y="6839"/>
                        <a:pt x="17013" y="8240"/>
                        <a:pt x="17146" y="9574"/>
                      </a:cubicBezTo>
                      <a:cubicBezTo>
                        <a:pt x="17280" y="10875"/>
                        <a:pt x="17313" y="12143"/>
                        <a:pt x="17213" y="13444"/>
                      </a:cubicBezTo>
                      <a:cubicBezTo>
                        <a:pt x="17184" y="13845"/>
                        <a:pt x="17106" y="14247"/>
                        <a:pt x="17000" y="14627"/>
                      </a:cubicBezTo>
                      <a:lnTo>
                        <a:pt x="17000" y="14627"/>
                      </a:lnTo>
                      <a:cubicBezTo>
                        <a:pt x="16560" y="14699"/>
                        <a:pt x="16119" y="14745"/>
                        <a:pt x="15679" y="14745"/>
                      </a:cubicBezTo>
                      <a:cubicBezTo>
                        <a:pt x="15362" y="14762"/>
                        <a:pt x="15037" y="14770"/>
                        <a:pt x="14703" y="14770"/>
                      </a:cubicBezTo>
                      <a:cubicBezTo>
                        <a:pt x="14369" y="14770"/>
                        <a:pt x="14028" y="14762"/>
                        <a:pt x="13677" y="14745"/>
                      </a:cubicBezTo>
                      <a:cubicBezTo>
                        <a:pt x="12310" y="14712"/>
                        <a:pt x="10909" y="14578"/>
                        <a:pt x="9474" y="14445"/>
                      </a:cubicBezTo>
                      <a:cubicBezTo>
                        <a:pt x="8073" y="14278"/>
                        <a:pt x="6639" y="14078"/>
                        <a:pt x="5238" y="13878"/>
                      </a:cubicBezTo>
                      <a:cubicBezTo>
                        <a:pt x="3837" y="13644"/>
                        <a:pt x="2403" y="13377"/>
                        <a:pt x="1002" y="13110"/>
                      </a:cubicBezTo>
                      <a:lnTo>
                        <a:pt x="1" y="18714"/>
                      </a:lnTo>
                      <a:cubicBezTo>
                        <a:pt x="1502" y="18948"/>
                        <a:pt x="2936" y="19148"/>
                        <a:pt x="4437" y="19348"/>
                      </a:cubicBezTo>
                      <a:cubicBezTo>
                        <a:pt x="5905" y="19582"/>
                        <a:pt x="7373" y="19748"/>
                        <a:pt x="8907" y="19915"/>
                      </a:cubicBezTo>
                      <a:cubicBezTo>
                        <a:pt x="10408" y="20049"/>
                        <a:pt x="11909" y="20215"/>
                        <a:pt x="13477" y="20282"/>
                      </a:cubicBezTo>
                      <a:cubicBezTo>
                        <a:pt x="14011" y="20282"/>
                        <a:pt x="14530" y="20297"/>
                        <a:pt x="15063" y="20297"/>
                      </a:cubicBezTo>
                      <a:cubicBezTo>
                        <a:pt x="15330" y="20297"/>
                        <a:pt x="15601" y="20293"/>
                        <a:pt x="15879" y="20282"/>
                      </a:cubicBezTo>
                      <a:cubicBezTo>
                        <a:pt x="16813" y="20282"/>
                        <a:pt x="17747" y="20182"/>
                        <a:pt x="18648" y="19982"/>
                      </a:cubicBezTo>
                      <a:cubicBezTo>
                        <a:pt x="18981" y="19882"/>
                        <a:pt x="19281" y="19782"/>
                        <a:pt x="19582" y="19682"/>
                      </a:cubicBezTo>
                      <a:cubicBezTo>
                        <a:pt x="20049" y="19482"/>
                        <a:pt x="20449" y="19248"/>
                        <a:pt x="20816" y="18915"/>
                      </a:cubicBezTo>
                      <a:cubicBezTo>
                        <a:pt x="20949" y="18814"/>
                        <a:pt x="21083" y="18681"/>
                        <a:pt x="21183" y="18548"/>
                      </a:cubicBezTo>
                      <a:cubicBezTo>
                        <a:pt x="21249" y="18481"/>
                        <a:pt x="21283" y="18448"/>
                        <a:pt x="21316" y="18414"/>
                      </a:cubicBezTo>
                      <a:lnTo>
                        <a:pt x="21416" y="18281"/>
                      </a:lnTo>
                      <a:cubicBezTo>
                        <a:pt x="21516" y="18147"/>
                        <a:pt x="21616" y="17981"/>
                        <a:pt x="21716" y="17847"/>
                      </a:cubicBezTo>
                      <a:cubicBezTo>
                        <a:pt x="21850" y="17580"/>
                        <a:pt x="22017" y="17280"/>
                        <a:pt x="22117" y="17013"/>
                      </a:cubicBezTo>
                      <a:cubicBezTo>
                        <a:pt x="22517" y="16079"/>
                        <a:pt x="22750" y="15078"/>
                        <a:pt x="22851" y="14078"/>
                      </a:cubicBezTo>
                      <a:cubicBezTo>
                        <a:pt x="23051" y="12443"/>
                        <a:pt x="23084" y="10809"/>
                        <a:pt x="22984" y="9174"/>
                      </a:cubicBezTo>
                      <a:cubicBezTo>
                        <a:pt x="22884" y="7606"/>
                        <a:pt x="22717" y="6072"/>
                        <a:pt x="22517" y="4538"/>
                      </a:cubicBezTo>
                      <a:cubicBezTo>
                        <a:pt x="22450" y="3804"/>
                        <a:pt x="22350" y="3036"/>
                        <a:pt x="22217" y="2303"/>
                      </a:cubicBezTo>
                      <a:cubicBezTo>
                        <a:pt x="22083" y="1535"/>
                        <a:pt x="21983" y="802"/>
                        <a:pt x="218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1390475" y="2625750"/>
                  <a:ext cx="192775" cy="282750"/>
                </a:xfrm>
                <a:custGeom>
                  <a:rect b="b" l="l" r="r" t="t"/>
                  <a:pathLst>
                    <a:path extrusionOk="0" h="11310" w="7711">
                      <a:moveTo>
                        <a:pt x="739" y="1"/>
                      </a:moveTo>
                      <a:cubicBezTo>
                        <a:pt x="1" y="4236"/>
                        <a:pt x="621" y="11309"/>
                        <a:pt x="3785" y="11309"/>
                      </a:cubicBezTo>
                      <a:cubicBezTo>
                        <a:pt x="3911" y="11309"/>
                        <a:pt x="4041" y="11298"/>
                        <a:pt x="4175" y="11275"/>
                      </a:cubicBezTo>
                      <a:cubicBezTo>
                        <a:pt x="7710" y="10675"/>
                        <a:pt x="6977" y="4571"/>
                        <a:pt x="6977" y="4571"/>
                      </a:cubicBezTo>
                      <a:lnTo>
                        <a:pt x="7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1785650" y="2625750"/>
                  <a:ext cx="75075" cy="282750"/>
                </a:xfrm>
                <a:custGeom>
                  <a:rect b="b" l="l" r="r" t="t"/>
                  <a:pathLst>
                    <a:path extrusionOk="0" h="11310" w="3003">
                      <a:moveTo>
                        <a:pt x="3003" y="1"/>
                      </a:moveTo>
                      <a:lnTo>
                        <a:pt x="701" y="4571"/>
                      </a:lnTo>
                      <a:cubicBezTo>
                        <a:pt x="701" y="4571"/>
                        <a:pt x="1" y="10675"/>
                        <a:pt x="1001" y="11275"/>
                      </a:cubicBezTo>
                      <a:cubicBezTo>
                        <a:pt x="1041" y="11298"/>
                        <a:pt x="1080" y="11309"/>
                        <a:pt x="1119" y="11309"/>
                      </a:cubicBezTo>
                      <a:cubicBezTo>
                        <a:pt x="2098" y="11309"/>
                        <a:pt x="2874" y="4236"/>
                        <a:pt x="30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1518800" y="1417725"/>
                  <a:ext cx="90100" cy="122275"/>
                </a:xfrm>
                <a:custGeom>
                  <a:rect b="b" l="l" r="r" t="t"/>
                  <a:pathLst>
                    <a:path extrusionOk="0" h="4891" w="3604">
                      <a:moveTo>
                        <a:pt x="2336" y="120"/>
                      </a:moveTo>
                      <a:cubicBezTo>
                        <a:pt x="2403" y="120"/>
                        <a:pt x="2469" y="120"/>
                        <a:pt x="2536" y="154"/>
                      </a:cubicBezTo>
                      <a:cubicBezTo>
                        <a:pt x="2803" y="221"/>
                        <a:pt x="3036" y="387"/>
                        <a:pt x="3136" y="621"/>
                      </a:cubicBezTo>
                      <a:cubicBezTo>
                        <a:pt x="3437" y="1321"/>
                        <a:pt x="3470" y="2089"/>
                        <a:pt x="3203" y="2789"/>
                      </a:cubicBezTo>
                      <a:cubicBezTo>
                        <a:pt x="2810" y="3938"/>
                        <a:pt x="1979" y="4785"/>
                        <a:pt x="1256" y="4785"/>
                      </a:cubicBezTo>
                      <a:cubicBezTo>
                        <a:pt x="1181" y="4785"/>
                        <a:pt x="1107" y="4776"/>
                        <a:pt x="1035" y="4757"/>
                      </a:cubicBezTo>
                      <a:cubicBezTo>
                        <a:pt x="768" y="4690"/>
                        <a:pt x="535" y="4524"/>
                        <a:pt x="435" y="4290"/>
                      </a:cubicBezTo>
                      <a:cubicBezTo>
                        <a:pt x="134" y="3590"/>
                        <a:pt x="101" y="2822"/>
                        <a:pt x="401" y="2122"/>
                      </a:cubicBezTo>
                      <a:cubicBezTo>
                        <a:pt x="768" y="954"/>
                        <a:pt x="1602" y="120"/>
                        <a:pt x="2336" y="120"/>
                      </a:cubicBezTo>
                      <a:close/>
                      <a:moveTo>
                        <a:pt x="2366" y="1"/>
                      </a:moveTo>
                      <a:cubicBezTo>
                        <a:pt x="1574" y="1"/>
                        <a:pt x="669" y="861"/>
                        <a:pt x="301" y="2089"/>
                      </a:cubicBezTo>
                      <a:cubicBezTo>
                        <a:pt x="1" y="2822"/>
                        <a:pt x="34" y="3623"/>
                        <a:pt x="334" y="4323"/>
                      </a:cubicBezTo>
                      <a:cubicBezTo>
                        <a:pt x="468" y="4590"/>
                        <a:pt x="735" y="4790"/>
                        <a:pt x="1035" y="4857"/>
                      </a:cubicBezTo>
                      <a:cubicBezTo>
                        <a:pt x="1102" y="4891"/>
                        <a:pt x="1168" y="4891"/>
                        <a:pt x="1268" y="4891"/>
                      </a:cubicBezTo>
                      <a:cubicBezTo>
                        <a:pt x="2036" y="4891"/>
                        <a:pt x="2936" y="4023"/>
                        <a:pt x="3303" y="2789"/>
                      </a:cubicBezTo>
                      <a:cubicBezTo>
                        <a:pt x="3603" y="2055"/>
                        <a:pt x="3570" y="1255"/>
                        <a:pt x="3270" y="554"/>
                      </a:cubicBezTo>
                      <a:cubicBezTo>
                        <a:pt x="3103" y="287"/>
                        <a:pt x="2870" y="87"/>
                        <a:pt x="2569" y="20"/>
                      </a:cubicBezTo>
                      <a:cubicBezTo>
                        <a:pt x="2503" y="7"/>
                        <a:pt x="2435" y="1"/>
                        <a:pt x="23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1419550" y="1440650"/>
                  <a:ext cx="98425" cy="123525"/>
                </a:xfrm>
                <a:custGeom>
                  <a:rect b="b" l="l" r="r" t="t"/>
                  <a:pathLst>
                    <a:path extrusionOk="0" h="4941" w="3937">
                      <a:moveTo>
                        <a:pt x="2202" y="104"/>
                      </a:moveTo>
                      <a:cubicBezTo>
                        <a:pt x="2302" y="104"/>
                        <a:pt x="2402" y="104"/>
                        <a:pt x="2502" y="137"/>
                      </a:cubicBezTo>
                      <a:cubicBezTo>
                        <a:pt x="2969" y="271"/>
                        <a:pt x="3369" y="604"/>
                        <a:pt x="3536" y="1071"/>
                      </a:cubicBezTo>
                      <a:cubicBezTo>
                        <a:pt x="3770" y="1639"/>
                        <a:pt x="3803" y="2272"/>
                        <a:pt x="3670" y="2839"/>
                      </a:cubicBezTo>
                      <a:cubicBezTo>
                        <a:pt x="3398" y="4015"/>
                        <a:pt x="2555" y="4836"/>
                        <a:pt x="1706" y="4836"/>
                      </a:cubicBezTo>
                      <a:cubicBezTo>
                        <a:pt x="1616" y="4836"/>
                        <a:pt x="1525" y="4827"/>
                        <a:pt x="1435" y="4807"/>
                      </a:cubicBezTo>
                      <a:cubicBezTo>
                        <a:pt x="968" y="4674"/>
                        <a:pt x="567" y="4307"/>
                        <a:pt x="401" y="3840"/>
                      </a:cubicBezTo>
                      <a:cubicBezTo>
                        <a:pt x="167" y="3273"/>
                        <a:pt x="100" y="2673"/>
                        <a:pt x="267" y="2072"/>
                      </a:cubicBezTo>
                      <a:cubicBezTo>
                        <a:pt x="534" y="938"/>
                        <a:pt x="1368" y="104"/>
                        <a:pt x="2202" y="104"/>
                      </a:cubicBezTo>
                      <a:close/>
                      <a:moveTo>
                        <a:pt x="2215" y="1"/>
                      </a:moveTo>
                      <a:cubicBezTo>
                        <a:pt x="1316" y="1"/>
                        <a:pt x="435" y="847"/>
                        <a:pt x="167" y="2039"/>
                      </a:cubicBezTo>
                      <a:cubicBezTo>
                        <a:pt x="0" y="2639"/>
                        <a:pt x="34" y="3306"/>
                        <a:pt x="301" y="3873"/>
                      </a:cubicBezTo>
                      <a:cubicBezTo>
                        <a:pt x="467" y="4374"/>
                        <a:pt x="901" y="4741"/>
                        <a:pt x="1401" y="4908"/>
                      </a:cubicBezTo>
                      <a:cubicBezTo>
                        <a:pt x="1501" y="4908"/>
                        <a:pt x="1602" y="4941"/>
                        <a:pt x="1735" y="4941"/>
                      </a:cubicBezTo>
                      <a:cubicBezTo>
                        <a:pt x="2636" y="4941"/>
                        <a:pt x="3503" y="4074"/>
                        <a:pt x="3770" y="2873"/>
                      </a:cubicBezTo>
                      <a:cubicBezTo>
                        <a:pt x="3937" y="2272"/>
                        <a:pt x="3870" y="1605"/>
                        <a:pt x="3636" y="1038"/>
                      </a:cubicBezTo>
                      <a:cubicBezTo>
                        <a:pt x="3436" y="538"/>
                        <a:pt x="3036" y="171"/>
                        <a:pt x="2536" y="37"/>
                      </a:cubicBezTo>
                      <a:cubicBezTo>
                        <a:pt x="2429" y="13"/>
                        <a:pt x="2322" y="1"/>
                        <a:pt x="2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1444325" y="1493700"/>
                  <a:ext cx="30625" cy="13775"/>
                </a:xfrm>
                <a:custGeom>
                  <a:rect b="b" l="l" r="r" t="t"/>
                  <a:pathLst>
                    <a:path extrusionOk="0" h="551" w="1225">
                      <a:moveTo>
                        <a:pt x="324" y="0"/>
                      </a:moveTo>
                      <a:cubicBezTo>
                        <a:pt x="258" y="0"/>
                        <a:pt x="192" y="6"/>
                        <a:pt x="124" y="17"/>
                      </a:cubicBezTo>
                      <a:cubicBezTo>
                        <a:pt x="1" y="48"/>
                        <a:pt x="20" y="221"/>
                        <a:pt x="129" y="221"/>
                      </a:cubicBezTo>
                      <a:cubicBezTo>
                        <a:pt x="138" y="221"/>
                        <a:pt x="147" y="220"/>
                        <a:pt x="157" y="217"/>
                      </a:cubicBezTo>
                      <a:cubicBezTo>
                        <a:pt x="199" y="213"/>
                        <a:pt x="241" y="211"/>
                        <a:pt x="282" y="211"/>
                      </a:cubicBezTo>
                      <a:cubicBezTo>
                        <a:pt x="573" y="211"/>
                        <a:pt x="854" y="313"/>
                        <a:pt x="1058" y="517"/>
                      </a:cubicBezTo>
                      <a:cubicBezTo>
                        <a:pt x="1058" y="551"/>
                        <a:pt x="1091" y="551"/>
                        <a:pt x="1125" y="551"/>
                      </a:cubicBezTo>
                      <a:cubicBezTo>
                        <a:pt x="1158" y="551"/>
                        <a:pt x="1158" y="551"/>
                        <a:pt x="1192" y="517"/>
                      </a:cubicBezTo>
                      <a:cubicBezTo>
                        <a:pt x="1225" y="484"/>
                        <a:pt x="1225" y="417"/>
                        <a:pt x="1192" y="384"/>
                      </a:cubicBezTo>
                      <a:cubicBezTo>
                        <a:pt x="942" y="134"/>
                        <a:pt x="647" y="0"/>
                        <a:pt x="3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1471250" y="1967775"/>
                  <a:ext cx="241025" cy="213525"/>
                </a:xfrm>
                <a:custGeom>
                  <a:rect b="b" l="l" r="r" t="t"/>
                  <a:pathLst>
                    <a:path extrusionOk="0" h="8541" w="9641">
                      <a:moveTo>
                        <a:pt x="6772" y="1"/>
                      </a:moveTo>
                      <a:cubicBezTo>
                        <a:pt x="2702" y="34"/>
                        <a:pt x="1368" y="4037"/>
                        <a:pt x="367" y="6939"/>
                      </a:cubicBezTo>
                      <a:cubicBezTo>
                        <a:pt x="234" y="7306"/>
                        <a:pt x="100" y="7673"/>
                        <a:pt x="0" y="8007"/>
                      </a:cubicBezTo>
                      <a:lnTo>
                        <a:pt x="534" y="8207"/>
                      </a:lnTo>
                      <a:cubicBezTo>
                        <a:pt x="634" y="7873"/>
                        <a:pt x="767" y="7506"/>
                        <a:pt x="901" y="7139"/>
                      </a:cubicBezTo>
                      <a:cubicBezTo>
                        <a:pt x="1868" y="4204"/>
                        <a:pt x="3102" y="568"/>
                        <a:pt x="6772" y="534"/>
                      </a:cubicBezTo>
                      <a:cubicBezTo>
                        <a:pt x="7539" y="534"/>
                        <a:pt x="8473" y="735"/>
                        <a:pt x="8673" y="1602"/>
                      </a:cubicBezTo>
                      <a:cubicBezTo>
                        <a:pt x="9040" y="3303"/>
                        <a:pt x="6705" y="6472"/>
                        <a:pt x="3136" y="8040"/>
                      </a:cubicBezTo>
                      <a:lnTo>
                        <a:pt x="3369" y="8540"/>
                      </a:lnTo>
                      <a:cubicBezTo>
                        <a:pt x="7205" y="6839"/>
                        <a:pt x="9640" y="3403"/>
                        <a:pt x="9207" y="1502"/>
                      </a:cubicBezTo>
                      <a:cubicBezTo>
                        <a:pt x="9107" y="935"/>
                        <a:pt x="8606" y="1"/>
                        <a:pt x="6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1416225" y="2145175"/>
                  <a:ext cx="52575" cy="58425"/>
                </a:xfrm>
                <a:custGeom>
                  <a:rect b="b" l="l" r="r" t="t"/>
                  <a:pathLst>
                    <a:path extrusionOk="0" h="2337" w="2103">
                      <a:moveTo>
                        <a:pt x="1333" y="0"/>
                      </a:moveTo>
                      <a:cubicBezTo>
                        <a:pt x="947" y="0"/>
                        <a:pt x="522" y="314"/>
                        <a:pt x="301" y="810"/>
                      </a:cubicBezTo>
                      <a:cubicBezTo>
                        <a:pt x="1" y="1444"/>
                        <a:pt x="134" y="2111"/>
                        <a:pt x="535" y="2278"/>
                      </a:cubicBezTo>
                      <a:cubicBezTo>
                        <a:pt x="619" y="2317"/>
                        <a:pt x="710" y="2336"/>
                        <a:pt x="801" y="2336"/>
                      </a:cubicBezTo>
                      <a:cubicBezTo>
                        <a:pt x="1179" y="2336"/>
                        <a:pt x="1588" y="2021"/>
                        <a:pt x="1802" y="1511"/>
                      </a:cubicBezTo>
                      <a:cubicBezTo>
                        <a:pt x="2102" y="911"/>
                        <a:pt x="1969" y="243"/>
                        <a:pt x="1569" y="43"/>
                      </a:cubicBezTo>
                      <a:cubicBezTo>
                        <a:pt x="1493" y="14"/>
                        <a:pt x="1414" y="0"/>
                        <a:pt x="1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1495450" y="2145175"/>
                  <a:ext cx="52575" cy="58425"/>
                </a:xfrm>
                <a:custGeom>
                  <a:rect b="b" l="l" r="r" t="t"/>
                  <a:pathLst>
                    <a:path extrusionOk="0" h="2337" w="2103">
                      <a:moveTo>
                        <a:pt x="1333" y="0"/>
                      </a:moveTo>
                      <a:cubicBezTo>
                        <a:pt x="946" y="0"/>
                        <a:pt x="516" y="314"/>
                        <a:pt x="268" y="810"/>
                      </a:cubicBezTo>
                      <a:cubicBezTo>
                        <a:pt x="1" y="1444"/>
                        <a:pt x="101" y="2111"/>
                        <a:pt x="535" y="2278"/>
                      </a:cubicBezTo>
                      <a:cubicBezTo>
                        <a:pt x="620" y="2317"/>
                        <a:pt x="710" y="2336"/>
                        <a:pt x="802" y="2336"/>
                      </a:cubicBezTo>
                      <a:cubicBezTo>
                        <a:pt x="1179" y="2336"/>
                        <a:pt x="1588" y="2021"/>
                        <a:pt x="1802" y="1511"/>
                      </a:cubicBezTo>
                      <a:cubicBezTo>
                        <a:pt x="2102" y="911"/>
                        <a:pt x="1969" y="243"/>
                        <a:pt x="1569" y="43"/>
                      </a:cubicBezTo>
                      <a:cubicBezTo>
                        <a:pt x="1493" y="14"/>
                        <a:pt x="1414" y="0"/>
                        <a:pt x="1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1691425" y="1974325"/>
                  <a:ext cx="72600" cy="71175"/>
                </a:xfrm>
                <a:custGeom>
                  <a:rect b="b" l="l" r="r" t="t"/>
                  <a:pathLst>
                    <a:path extrusionOk="0" h="2847" w="2904">
                      <a:moveTo>
                        <a:pt x="1480" y="0"/>
                      </a:moveTo>
                      <a:cubicBezTo>
                        <a:pt x="765" y="0"/>
                        <a:pt x="164" y="547"/>
                        <a:pt x="101" y="1273"/>
                      </a:cubicBezTo>
                      <a:cubicBezTo>
                        <a:pt x="1" y="2074"/>
                        <a:pt x="568" y="2741"/>
                        <a:pt x="1335" y="2841"/>
                      </a:cubicBezTo>
                      <a:cubicBezTo>
                        <a:pt x="1374" y="2844"/>
                        <a:pt x="1413" y="2846"/>
                        <a:pt x="1452" y="2846"/>
                      </a:cubicBezTo>
                      <a:cubicBezTo>
                        <a:pt x="2169" y="2846"/>
                        <a:pt x="2773" y="2268"/>
                        <a:pt x="2836" y="1540"/>
                      </a:cubicBezTo>
                      <a:cubicBezTo>
                        <a:pt x="2903" y="773"/>
                        <a:pt x="2369" y="72"/>
                        <a:pt x="1602" y="6"/>
                      </a:cubicBezTo>
                      <a:cubicBezTo>
                        <a:pt x="1561" y="2"/>
                        <a:pt x="1520" y="0"/>
                        <a:pt x="1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1316600" y="1811725"/>
                  <a:ext cx="52175" cy="169425"/>
                </a:xfrm>
                <a:custGeom>
                  <a:rect b="b" l="l" r="r" t="t"/>
                  <a:pathLst>
                    <a:path extrusionOk="0" h="6777" w="2087">
                      <a:moveTo>
                        <a:pt x="368" y="0"/>
                      </a:moveTo>
                      <a:cubicBezTo>
                        <a:pt x="187" y="0"/>
                        <a:pt x="0" y="159"/>
                        <a:pt x="85" y="372"/>
                      </a:cubicBezTo>
                      <a:cubicBezTo>
                        <a:pt x="1486" y="4008"/>
                        <a:pt x="586" y="6410"/>
                        <a:pt x="586" y="6410"/>
                      </a:cubicBezTo>
                      <a:cubicBezTo>
                        <a:pt x="552" y="6576"/>
                        <a:pt x="619" y="6743"/>
                        <a:pt x="753" y="6776"/>
                      </a:cubicBezTo>
                      <a:lnTo>
                        <a:pt x="853" y="6776"/>
                      </a:lnTo>
                      <a:cubicBezTo>
                        <a:pt x="953" y="6776"/>
                        <a:pt x="1086" y="6710"/>
                        <a:pt x="1119" y="6610"/>
                      </a:cubicBezTo>
                      <a:cubicBezTo>
                        <a:pt x="1153" y="6510"/>
                        <a:pt x="2087" y="4008"/>
                        <a:pt x="619" y="172"/>
                      </a:cubicBezTo>
                      <a:cubicBezTo>
                        <a:pt x="571" y="51"/>
                        <a:pt x="470" y="0"/>
                        <a:pt x="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1675575" y="1805025"/>
                  <a:ext cx="177175" cy="201150"/>
                </a:xfrm>
                <a:custGeom>
                  <a:rect b="b" l="l" r="r" t="t"/>
                  <a:pathLst>
                    <a:path extrusionOk="0" h="8046" w="7087">
                      <a:moveTo>
                        <a:pt x="6701" y="0"/>
                      </a:moveTo>
                      <a:cubicBezTo>
                        <a:pt x="6681" y="0"/>
                        <a:pt x="6660" y="2"/>
                        <a:pt x="6639" y="6"/>
                      </a:cubicBezTo>
                      <a:cubicBezTo>
                        <a:pt x="1435" y="1240"/>
                        <a:pt x="67" y="7445"/>
                        <a:pt x="1" y="7712"/>
                      </a:cubicBezTo>
                      <a:cubicBezTo>
                        <a:pt x="1" y="7845"/>
                        <a:pt x="67" y="8012"/>
                        <a:pt x="234" y="8045"/>
                      </a:cubicBezTo>
                      <a:lnTo>
                        <a:pt x="301" y="8045"/>
                      </a:lnTo>
                      <a:cubicBezTo>
                        <a:pt x="434" y="8045"/>
                        <a:pt x="534" y="7945"/>
                        <a:pt x="568" y="7812"/>
                      </a:cubicBezTo>
                      <a:cubicBezTo>
                        <a:pt x="568" y="7745"/>
                        <a:pt x="1902" y="1707"/>
                        <a:pt x="6772" y="540"/>
                      </a:cubicBezTo>
                      <a:cubicBezTo>
                        <a:pt x="7086" y="477"/>
                        <a:pt x="7016" y="0"/>
                        <a:pt x="67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798" name="Google Shape;2798;p54"/>
          <p:cNvSpPr txBox="1"/>
          <p:nvPr>
            <p:ph type="title"/>
          </p:nvPr>
        </p:nvSpPr>
        <p:spPr>
          <a:xfrm>
            <a:off x="713225" y="539500"/>
            <a:ext cx="7717500" cy="69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accomplishments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2" name="Shape 2802"/>
        <p:cNvGrpSpPr/>
        <p:nvPr/>
      </p:nvGrpSpPr>
      <p:grpSpPr>
        <a:xfrm>
          <a:off x="0" y="0"/>
          <a:ext cx="0" cy="0"/>
          <a:chOff x="0" y="0"/>
          <a:chExt cx="0" cy="0"/>
        </a:xfrm>
      </p:grpSpPr>
      <p:sp>
        <p:nvSpPr>
          <p:cNvPr id="2803" name="Google Shape;2803;p55"/>
          <p:cNvSpPr txBox="1"/>
          <p:nvPr>
            <p:ph type="title"/>
          </p:nvPr>
        </p:nvSpPr>
        <p:spPr>
          <a:xfrm>
            <a:off x="1086650" y="1783350"/>
            <a:ext cx="6970800" cy="114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2804" name="Google Shape;2804;p55"/>
          <p:cNvSpPr txBox="1"/>
          <p:nvPr>
            <p:ph idx="1" type="subTitle"/>
          </p:nvPr>
        </p:nvSpPr>
        <p:spPr>
          <a:xfrm>
            <a:off x="1851450" y="2927250"/>
            <a:ext cx="5441100" cy="43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8" name="Shape 2808"/>
        <p:cNvGrpSpPr/>
        <p:nvPr/>
      </p:nvGrpSpPr>
      <p:grpSpPr>
        <a:xfrm>
          <a:off x="0" y="0"/>
          <a:ext cx="0" cy="0"/>
          <a:chOff x="0" y="0"/>
          <a:chExt cx="0" cy="0"/>
        </a:xfrm>
      </p:grpSpPr>
      <p:sp>
        <p:nvSpPr>
          <p:cNvPr id="2809" name="Google Shape;2809;p56"/>
          <p:cNvSpPr txBox="1"/>
          <p:nvPr>
            <p:ph type="title"/>
          </p:nvPr>
        </p:nvSpPr>
        <p:spPr>
          <a:xfrm>
            <a:off x="713225" y="539500"/>
            <a:ext cx="7717500" cy="70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Innovations</a:t>
            </a:r>
            <a:endParaRPr/>
          </a:p>
        </p:txBody>
      </p:sp>
      <p:sp>
        <p:nvSpPr>
          <p:cNvPr id="2810" name="Google Shape;2810;p56"/>
          <p:cNvSpPr txBox="1"/>
          <p:nvPr>
            <p:ph idx="1" type="subTitle"/>
          </p:nvPr>
        </p:nvSpPr>
        <p:spPr>
          <a:xfrm flipH="1">
            <a:off x="5870908" y="1891978"/>
            <a:ext cx="2087100" cy="5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it’s a cold place</a:t>
            </a:r>
            <a:endParaRPr/>
          </a:p>
        </p:txBody>
      </p:sp>
      <p:sp>
        <p:nvSpPr>
          <p:cNvPr id="2811" name="Google Shape;2811;p56"/>
          <p:cNvSpPr txBox="1"/>
          <p:nvPr>
            <p:ph idx="2" type="subTitle"/>
          </p:nvPr>
        </p:nvSpPr>
        <p:spPr>
          <a:xfrm flipH="1">
            <a:off x="5870908" y="1633158"/>
            <a:ext cx="20871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812" name="Google Shape;2812;p56"/>
          <p:cNvSpPr txBox="1"/>
          <p:nvPr>
            <p:ph idx="3" type="subTitle"/>
          </p:nvPr>
        </p:nvSpPr>
        <p:spPr>
          <a:xfrm flipH="1">
            <a:off x="5870908" y="2966378"/>
            <a:ext cx="2087100" cy="5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very </a:t>
            </a:r>
            <a:r>
              <a:rPr lang="en"/>
              <a:t>beautiful</a:t>
            </a:r>
            <a:r>
              <a:rPr lang="en"/>
              <a:t> name</a:t>
            </a:r>
            <a:endParaRPr/>
          </a:p>
        </p:txBody>
      </p:sp>
      <p:sp>
        <p:nvSpPr>
          <p:cNvPr id="2813" name="Google Shape;2813;p56"/>
          <p:cNvSpPr txBox="1"/>
          <p:nvPr>
            <p:ph idx="4" type="subTitle"/>
          </p:nvPr>
        </p:nvSpPr>
        <p:spPr>
          <a:xfrm flipH="1">
            <a:off x="5870908" y="2707558"/>
            <a:ext cx="20871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814" name="Google Shape;2814;p56"/>
          <p:cNvSpPr txBox="1"/>
          <p:nvPr>
            <p:ph idx="5" type="subTitle"/>
          </p:nvPr>
        </p:nvSpPr>
        <p:spPr>
          <a:xfrm flipH="1">
            <a:off x="2188890" y="1891978"/>
            <a:ext cx="2087100" cy="5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has rings and it’s a gas giant</a:t>
            </a:r>
            <a:endParaRPr/>
          </a:p>
        </p:txBody>
      </p:sp>
      <p:sp>
        <p:nvSpPr>
          <p:cNvPr id="2815" name="Google Shape;2815;p56"/>
          <p:cNvSpPr txBox="1"/>
          <p:nvPr>
            <p:ph idx="6" type="subTitle"/>
          </p:nvPr>
        </p:nvSpPr>
        <p:spPr>
          <a:xfrm flipH="1">
            <a:off x="2188890" y="1633158"/>
            <a:ext cx="20871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816" name="Google Shape;2816;p56"/>
          <p:cNvSpPr txBox="1"/>
          <p:nvPr>
            <p:ph idx="7" type="subTitle"/>
          </p:nvPr>
        </p:nvSpPr>
        <p:spPr>
          <a:xfrm flipH="1">
            <a:off x="5871015" y="4040783"/>
            <a:ext cx="2087100" cy="5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was named after a Roman god</a:t>
            </a:r>
            <a:endParaRPr/>
          </a:p>
        </p:txBody>
      </p:sp>
      <p:sp>
        <p:nvSpPr>
          <p:cNvPr id="2817" name="Google Shape;2817;p56"/>
          <p:cNvSpPr txBox="1"/>
          <p:nvPr>
            <p:ph idx="8" type="subTitle"/>
          </p:nvPr>
        </p:nvSpPr>
        <p:spPr>
          <a:xfrm flipH="1">
            <a:off x="5870908" y="3781962"/>
            <a:ext cx="20871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818" name="Google Shape;2818;p56"/>
          <p:cNvSpPr txBox="1"/>
          <p:nvPr>
            <p:ph idx="9" type="subTitle"/>
          </p:nvPr>
        </p:nvSpPr>
        <p:spPr>
          <a:xfrm flipH="1">
            <a:off x="2188890" y="2966383"/>
            <a:ext cx="2087100" cy="5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very far away from us</a:t>
            </a:r>
            <a:endParaRPr/>
          </a:p>
        </p:txBody>
      </p:sp>
      <p:sp>
        <p:nvSpPr>
          <p:cNvPr id="2819" name="Google Shape;2819;p56"/>
          <p:cNvSpPr txBox="1"/>
          <p:nvPr>
            <p:ph idx="13" type="subTitle"/>
          </p:nvPr>
        </p:nvSpPr>
        <p:spPr>
          <a:xfrm flipH="1">
            <a:off x="2188890" y="2707563"/>
            <a:ext cx="20871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820" name="Google Shape;2820;p56"/>
          <p:cNvSpPr txBox="1"/>
          <p:nvPr>
            <p:ph idx="14" type="subTitle"/>
          </p:nvPr>
        </p:nvSpPr>
        <p:spPr>
          <a:xfrm flipH="1">
            <a:off x="2188890" y="4040783"/>
            <a:ext cx="2087100" cy="5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it's big</a:t>
            </a:r>
            <a:endParaRPr/>
          </a:p>
        </p:txBody>
      </p:sp>
      <p:sp>
        <p:nvSpPr>
          <p:cNvPr id="2821" name="Google Shape;2821;p56"/>
          <p:cNvSpPr txBox="1"/>
          <p:nvPr>
            <p:ph idx="15" type="subTitle"/>
          </p:nvPr>
        </p:nvSpPr>
        <p:spPr>
          <a:xfrm flipH="1">
            <a:off x="2188890" y="3781963"/>
            <a:ext cx="2087100" cy="39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822" name="Google Shape;2822;p56"/>
          <p:cNvSpPr/>
          <p:nvPr/>
        </p:nvSpPr>
        <p:spPr>
          <a:xfrm>
            <a:off x="1185838" y="1584633"/>
            <a:ext cx="855000" cy="855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1185838" y="3752333"/>
            <a:ext cx="855000" cy="855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1185838" y="2668483"/>
            <a:ext cx="855000" cy="855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4824388" y="1584633"/>
            <a:ext cx="855000" cy="855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4824388" y="3752333"/>
            <a:ext cx="855000" cy="855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4824388" y="2668483"/>
            <a:ext cx="855000" cy="855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8" name="Google Shape;2828;p56"/>
          <p:cNvGrpSpPr/>
          <p:nvPr/>
        </p:nvGrpSpPr>
        <p:grpSpPr>
          <a:xfrm>
            <a:off x="1429386" y="4038986"/>
            <a:ext cx="367925" cy="281694"/>
            <a:chOff x="5306224" y="2012313"/>
            <a:chExt cx="367925" cy="281694"/>
          </a:xfrm>
        </p:grpSpPr>
        <p:sp>
          <p:nvSpPr>
            <p:cNvPr id="2829" name="Google Shape;2829;p56"/>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1" name="Google Shape;2831;p56"/>
          <p:cNvGrpSpPr/>
          <p:nvPr/>
        </p:nvGrpSpPr>
        <p:grpSpPr>
          <a:xfrm>
            <a:off x="5077743" y="2925818"/>
            <a:ext cx="348288" cy="340331"/>
            <a:chOff x="3567142" y="2905757"/>
            <a:chExt cx="348288" cy="340331"/>
          </a:xfrm>
        </p:grpSpPr>
        <p:sp>
          <p:nvSpPr>
            <p:cNvPr id="2832" name="Google Shape;2832;p56"/>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7" name="Google Shape;2837;p56"/>
          <p:cNvGrpSpPr/>
          <p:nvPr/>
        </p:nvGrpSpPr>
        <p:grpSpPr>
          <a:xfrm>
            <a:off x="5047810" y="1862242"/>
            <a:ext cx="408156" cy="299783"/>
            <a:chOff x="1289311" y="2926222"/>
            <a:chExt cx="408156" cy="299783"/>
          </a:xfrm>
        </p:grpSpPr>
        <p:sp>
          <p:nvSpPr>
            <p:cNvPr id="2838" name="Google Shape;2838;p56"/>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0" name="Google Shape;2840;p56"/>
          <p:cNvGrpSpPr/>
          <p:nvPr/>
        </p:nvGrpSpPr>
        <p:grpSpPr>
          <a:xfrm>
            <a:off x="1429262" y="1846906"/>
            <a:ext cx="368185" cy="330454"/>
            <a:chOff x="2630824" y="1976966"/>
            <a:chExt cx="368185" cy="330454"/>
          </a:xfrm>
        </p:grpSpPr>
        <p:sp>
          <p:nvSpPr>
            <p:cNvPr id="2841" name="Google Shape;2841;p56"/>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9" name="Google Shape;2849;p56"/>
          <p:cNvGrpSpPr/>
          <p:nvPr/>
        </p:nvGrpSpPr>
        <p:grpSpPr>
          <a:xfrm>
            <a:off x="1484142" y="2921712"/>
            <a:ext cx="258414" cy="348543"/>
            <a:chOff x="3121167" y="2884883"/>
            <a:chExt cx="258414" cy="348543"/>
          </a:xfrm>
        </p:grpSpPr>
        <p:sp>
          <p:nvSpPr>
            <p:cNvPr id="2850" name="Google Shape;2850;p56"/>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8" name="Google Shape;2858;p56"/>
          <p:cNvGrpSpPr/>
          <p:nvPr/>
        </p:nvGrpSpPr>
        <p:grpSpPr>
          <a:xfrm>
            <a:off x="5080055" y="3998228"/>
            <a:ext cx="343665" cy="363211"/>
            <a:chOff x="4010963" y="3763781"/>
            <a:chExt cx="343665" cy="363211"/>
          </a:xfrm>
        </p:grpSpPr>
        <p:sp>
          <p:nvSpPr>
            <p:cNvPr id="2859" name="Google Shape;2859;p56"/>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7" name="Shape 2867"/>
        <p:cNvGrpSpPr/>
        <p:nvPr/>
      </p:nvGrpSpPr>
      <p:grpSpPr>
        <a:xfrm>
          <a:off x="0" y="0"/>
          <a:ext cx="0" cy="0"/>
          <a:chOff x="0" y="0"/>
          <a:chExt cx="0" cy="0"/>
        </a:xfrm>
      </p:grpSpPr>
      <p:sp>
        <p:nvSpPr>
          <p:cNvPr id="2868" name="Google Shape;2868;p57"/>
          <p:cNvSpPr/>
          <p:nvPr/>
        </p:nvSpPr>
        <p:spPr>
          <a:xfrm>
            <a:off x="989393" y="1587991"/>
            <a:ext cx="1649400" cy="1649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7"/>
          <p:cNvSpPr txBox="1"/>
          <p:nvPr>
            <p:ph type="title"/>
          </p:nvPr>
        </p:nvSpPr>
        <p:spPr>
          <a:xfrm>
            <a:off x="713225" y="539500"/>
            <a:ext cx="7717500" cy="69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Development</a:t>
            </a:r>
            <a:endParaRPr/>
          </a:p>
        </p:txBody>
      </p:sp>
      <p:sp>
        <p:nvSpPr>
          <p:cNvPr id="2870" name="Google Shape;2870;p57"/>
          <p:cNvSpPr txBox="1"/>
          <p:nvPr/>
        </p:nvSpPr>
        <p:spPr>
          <a:xfrm>
            <a:off x="989400" y="4015929"/>
            <a:ext cx="1649400" cy="59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Barlow"/>
                <a:ea typeface="Barlow"/>
                <a:cs typeface="Barlow"/>
                <a:sym typeface="Barlow"/>
              </a:rPr>
              <a:t>Neptune is very far away from us</a:t>
            </a:r>
            <a:endParaRPr sz="1600">
              <a:solidFill>
                <a:schemeClr val="dk1"/>
              </a:solidFill>
              <a:latin typeface="Barlow"/>
              <a:ea typeface="Barlow"/>
              <a:cs typeface="Barlow"/>
              <a:sym typeface="Barlow"/>
            </a:endParaRPr>
          </a:p>
        </p:txBody>
      </p:sp>
      <p:sp>
        <p:nvSpPr>
          <p:cNvPr id="2871" name="Google Shape;2871;p57"/>
          <p:cNvSpPr txBox="1"/>
          <p:nvPr/>
        </p:nvSpPr>
        <p:spPr>
          <a:xfrm>
            <a:off x="989400" y="3540375"/>
            <a:ext cx="1649400" cy="53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Neptune</a:t>
            </a:r>
            <a:endParaRPr b="1" sz="2200">
              <a:solidFill>
                <a:schemeClr val="accent1"/>
              </a:solidFill>
              <a:latin typeface="Work Sans"/>
              <a:ea typeface="Work Sans"/>
              <a:cs typeface="Work Sans"/>
              <a:sym typeface="Work Sans"/>
            </a:endParaRPr>
          </a:p>
        </p:txBody>
      </p:sp>
      <p:sp>
        <p:nvSpPr>
          <p:cNvPr id="2872" name="Google Shape;2872;p57"/>
          <p:cNvSpPr txBox="1"/>
          <p:nvPr/>
        </p:nvSpPr>
        <p:spPr>
          <a:xfrm>
            <a:off x="2828200" y="4015900"/>
            <a:ext cx="1649400" cy="59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Barlow"/>
                <a:ea typeface="Barlow"/>
                <a:cs typeface="Barlow"/>
                <a:sym typeface="Barlow"/>
              </a:rPr>
              <a:t>Mars is a very cold place</a:t>
            </a:r>
            <a:endParaRPr sz="1600">
              <a:solidFill>
                <a:schemeClr val="dk1"/>
              </a:solidFill>
              <a:latin typeface="Barlow"/>
              <a:ea typeface="Barlow"/>
              <a:cs typeface="Barlow"/>
              <a:sym typeface="Barlow"/>
            </a:endParaRPr>
          </a:p>
        </p:txBody>
      </p:sp>
      <p:sp>
        <p:nvSpPr>
          <p:cNvPr id="2873" name="Google Shape;2873;p57"/>
          <p:cNvSpPr txBox="1"/>
          <p:nvPr/>
        </p:nvSpPr>
        <p:spPr>
          <a:xfrm>
            <a:off x="2828200" y="3540350"/>
            <a:ext cx="1649400" cy="53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Mars</a:t>
            </a:r>
            <a:endParaRPr b="1" sz="2200">
              <a:solidFill>
                <a:schemeClr val="accent1"/>
              </a:solidFill>
              <a:latin typeface="Work Sans"/>
              <a:ea typeface="Work Sans"/>
              <a:cs typeface="Work Sans"/>
              <a:sym typeface="Work Sans"/>
            </a:endParaRPr>
          </a:p>
        </p:txBody>
      </p:sp>
      <p:sp>
        <p:nvSpPr>
          <p:cNvPr id="2874" name="Google Shape;2874;p57"/>
          <p:cNvSpPr txBox="1"/>
          <p:nvPr/>
        </p:nvSpPr>
        <p:spPr>
          <a:xfrm>
            <a:off x="4667000" y="4015929"/>
            <a:ext cx="1649400" cy="59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Barlow"/>
                <a:ea typeface="Barlow"/>
                <a:cs typeface="Barlow"/>
                <a:sym typeface="Barlow"/>
              </a:rPr>
              <a:t>Jupiter</a:t>
            </a:r>
            <a:r>
              <a:rPr lang="en" sz="1600">
                <a:solidFill>
                  <a:schemeClr val="dk1"/>
                </a:solidFill>
                <a:latin typeface="Barlow"/>
                <a:ea typeface="Barlow"/>
                <a:cs typeface="Barlow"/>
                <a:sym typeface="Barlow"/>
              </a:rPr>
              <a:t> is the biggest planet</a:t>
            </a:r>
            <a:endParaRPr sz="1600">
              <a:solidFill>
                <a:schemeClr val="dk1"/>
              </a:solidFill>
              <a:latin typeface="Barlow"/>
              <a:ea typeface="Barlow"/>
              <a:cs typeface="Barlow"/>
              <a:sym typeface="Barlow"/>
            </a:endParaRPr>
          </a:p>
        </p:txBody>
      </p:sp>
      <p:sp>
        <p:nvSpPr>
          <p:cNvPr id="2875" name="Google Shape;2875;p57"/>
          <p:cNvSpPr txBox="1"/>
          <p:nvPr/>
        </p:nvSpPr>
        <p:spPr>
          <a:xfrm>
            <a:off x="4667000" y="3540375"/>
            <a:ext cx="1649400" cy="53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Jupiter</a:t>
            </a:r>
            <a:endParaRPr b="1" sz="2200">
              <a:solidFill>
                <a:schemeClr val="accent1"/>
              </a:solidFill>
              <a:latin typeface="Work Sans"/>
              <a:ea typeface="Work Sans"/>
              <a:cs typeface="Work Sans"/>
              <a:sym typeface="Work Sans"/>
            </a:endParaRPr>
          </a:p>
        </p:txBody>
      </p:sp>
      <p:sp>
        <p:nvSpPr>
          <p:cNvPr id="2876" name="Google Shape;2876;p57"/>
          <p:cNvSpPr txBox="1"/>
          <p:nvPr/>
        </p:nvSpPr>
        <p:spPr>
          <a:xfrm>
            <a:off x="6505800" y="4015900"/>
            <a:ext cx="1649400" cy="59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Barlow"/>
                <a:ea typeface="Barlow"/>
                <a:cs typeface="Barlow"/>
                <a:sym typeface="Barlow"/>
              </a:rPr>
              <a:t>Venus has a very nice name</a:t>
            </a:r>
            <a:endParaRPr sz="1600">
              <a:solidFill>
                <a:schemeClr val="dk1"/>
              </a:solidFill>
              <a:latin typeface="Barlow"/>
              <a:ea typeface="Barlow"/>
              <a:cs typeface="Barlow"/>
              <a:sym typeface="Barlow"/>
            </a:endParaRPr>
          </a:p>
        </p:txBody>
      </p:sp>
      <p:sp>
        <p:nvSpPr>
          <p:cNvPr id="2877" name="Google Shape;2877;p57"/>
          <p:cNvSpPr txBox="1"/>
          <p:nvPr/>
        </p:nvSpPr>
        <p:spPr>
          <a:xfrm>
            <a:off x="6505800" y="3540350"/>
            <a:ext cx="1649400" cy="53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Venus</a:t>
            </a:r>
            <a:endParaRPr b="1" sz="2200">
              <a:solidFill>
                <a:schemeClr val="accent1"/>
              </a:solidFill>
              <a:latin typeface="Work Sans"/>
              <a:ea typeface="Work Sans"/>
              <a:cs typeface="Work Sans"/>
              <a:sym typeface="Work Sans"/>
            </a:endParaRPr>
          </a:p>
        </p:txBody>
      </p:sp>
      <p:sp>
        <p:nvSpPr>
          <p:cNvPr id="2878" name="Google Shape;2878;p57"/>
          <p:cNvSpPr/>
          <p:nvPr/>
        </p:nvSpPr>
        <p:spPr>
          <a:xfrm>
            <a:off x="713225" y="1396040"/>
            <a:ext cx="7717649" cy="2036465"/>
          </a:xfrm>
          <a:custGeom>
            <a:rect b="b" l="l" r="r" t="t"/>
            <a:pathLst>
              <a:path extrusionOk="0" h="43306" w="164118">
                <a:moveTo>
                  <a:pt x="23384" y="0"/>
                </a:moveTo>
                <a:cubicBezTo>
                  <a:pt x="14611" y="0"/>
                  <a:pt x="6705" y="5271"/>
                  <a:pt x="3369" y="13377"/>
                </a:cubicBezTo>
                <a:cubicBezTo>
                  <a:pt x="0" y="21449"/>
                  <a:pt x="1868" y="30756"/>
                  <a:pt x="8039" y="36960"/>
                </a:cubicBezTo>
                <a:cubicBezTo>
                  <a:pt x="12190" y="41110"/>
                  <a:pt x="17728" y="43305"/>
                  <a:pt x="23367" y="43305"/>
                </a:cubicBezTo>
                <a:cubicBezTo>
                  <a:pt x="26157" y="43305"/>
                  <a:pt x="28973" y="42768"/>
                  <a:pt x="31656" y="41663"/>
                </a:cubicBezTo>
                <a:cubicBezTo>
                  <a:pt x="39729" y="38328"/>
                  <a:pt x="44999" y="30422"/>
                  <a:pt x="44999" y="21649"/>
                </a:cubicBezTo>
                <a:cubicBezTo>
                  <a:pt x="44999" y="12009"/>
                  <a:pt x="52838" y="4170"/>
                  <a:pt x="62478" y="4170"/>
                </a:cubicBezTo>
                <a:cubicBezTo>
                  <a:pt x="72152" y="4170"/>
                  <a:pt x="79991" y="12009"/>
                  <a:pt x="79991" y="21649"/>
                </a:cubicBezTo>
                <a:cubicBezTo>
                  <a:pt x="79991" y="33624"/>
                  <a:pt x="89664" y="43298"/>
                  <a:pt x="101639" y="43298"/>
                </a:cubicBezTo>
                <a:cubicBezTo>
                  <a:pt x="113581" y="43298"/>
                  <a:pt x="123288" y="33624"/>
                  <a:pt x="123288" y="21649"/>
                </a:cubicBezTo>
                <a:cubicBezTo>
                  <a:pt x="123288" y="14577"/>
                  <a:pt x="127558" y="8206"/>
                  <a:pt x="134063" y="5504"/>
                </a:cubicBezTo>
                <a:cubicBezTo>
                  <a:pt x="136224" y="4611"/>
                  <a:pt x="138494" y="4177"/>
                  <a:pt x="140746" y="4177"/>
                </a:cubicBezTo>
                <a:cubicBezTo>
                  <a:pt x="145307" y="4177"/>
                  <a:pt x="149793" y="5957"/>
                  <a:pt x="153143" y="9307"/>
                </a:cubicBezTo>
                <a:cubicBezTo>
                  <a:pt x="158146" y="14311"/>
                  <a:pt x="159614" y="21816"/>
                  <a:pt x="156912" y="28354"/>
                </a:cubicBezTo>
                <a:cubicBezTo>
                  <a:pt x="154210" y="34892"/>
                  <a:pt x="147839" y="39128"/>
                  <a:pt x="140767" y="39128"/>
                </a:cubicBezTo>
                <a:cubicBezTo>
                  <a:pt x="137999" y="39128"/>
                  <a:pt x="137999" y="43298"/>
                  <a:pt x="140767" y="43298"/>
                </a:cubicBezTo>
                <a:cubicBezTo>
                  <a:pt x="149540" y="43298"/>
                  <a:pt x="157413" y="38027"/>
                  <a:pt x="160782" y="29955"/>
                </a:cubicBezTo>
                <a:cubicBezTo>
                  <a:pt x="164117" y="21849"/>
                  <a:pt x="162283" y="12543"/>
                  <a:pt x="156078" y="6338"/>
                </a:cubicBezTo>
                <a:cubicBezTo>
                  <a:pt x="151953" y="2212"/>
                  <a:pt x="146411" y="10"/>
                  <a:pt x="140778" y="10"/>
                </a:cubicBezTo>
                <a:cubicBezTo>
                  <a:pt x="137985" y="10"/>
                  <a:pt x="135170" y="551"/>
                  <a:pt x="132495" y="1668"/>
                </a:cubicBezTo>
                <a:cubicBezTo>
                  <a:pt x="124389" y="5004"/>
                  <a:pt x="119119" y="12910"/>
                  <a:pt x="119119" y="21649"/>
                </a:cubicBezTo>
                <a:cubicBezTo>
                  <a:pt x="119119" y="31323"/>
                  <a:pt x="111280" y="39128"/>
                  <a:pt x="101639" y="39128"/>
                </a:cubicBezTo>
                <a:cubicBezTo>
                  <a:pt x="91999" y="39128"/>
                  <a:pt x="84160" y="31323"/>
                  <a:pt x="84160" y="21649"/>
                </a:cubicBezTo>
                <a:cubicBezTo>
                  <a:pt x="84160" y="9707"/>
                  <a:pt x="74453" y="0"/>
                  <a:pt x="62511" y="0"/>
                </a:cubicBezTo>
                <a:cubicBezTo>
                  <a:pt x="50536" y="0"/>
                  <a:pt x="40863" y="9707"/>
                  <a:pt x="40863" y="21649"/>
                </a:cubicBezTo>
                <a:cubicBezTo>
                  <a:pt x="40863" y="28721"/>
                  <a:pt x="36593" y="35092"/>
                  <a:pt x="30055" y="37794"/>
                </a:cubicBezTo>
                <a:cubicBezTo>
                  <a:pt x="27882" y="38703"/>
                  <a:pt x="25602" y="39144"/>
                  <a:pt x="23342" y="39144"/>
                </a:cubicBezTo>
                <a:cubicBezTo>
                  <a:pt x="18804" y="39144"/>
                  <a:pt x="14348" y="37365"/>
                  <a:pt x="11008" y="34025"/>
                </a:cubicBezTo>
                <a:cubicBezTo>
                  <a:pt x="6004" y="29021"/>
                  <a:pt x="4503" y="21516"/>
                  <a:pt x="7205" y="14978"/>
                </a:cubicBezTo>
                <a:cubicBezTo>
                  <a:pt x="9907" y="8440"/>
                  <a:pt x="16312" y="4170"/>
                  <a:pt x="23384" y="4170"/>
                </a:cubicBezTo>
                <a:cubicBezTo>
                  <a:pt x="24518" y="4170"/>
                  <a:pt x="25452" y="3236"/>
                  <a:pt x="25452" y="2102"/>
                </a:cubicBezTo>
                <a:cubicBezTo>
                  <a:pt x="25452" y="934"/>
                  <a:pt x="24518" y="0"/>
                  <a:pt x="23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7"/>
          <p:cNvSpPr/>
          <p:nvPr/>
        </p:nvSpPr>
        <p:spPr>
          <a:xfrm>
            <a:off x="2828194" y="1587991"/>
            <a:ext cx="1649400" cy="1649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7"/>
          <p:cNvSpPr/>
          <p:nvPr/>
        </p:nvSpPr>
        <p:spPr>
          <a:xfrm>
            <a:off x="4666996" y="1587991"/>
            <a:ext cx="1649400" cy="1649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7"/>
          <p:cNvSpPr/>
          <p:nvPr/>
        </p:nvSpPr>
        <p:spPr>
          <a:xfrm>
            <a:off x="6505800" y="1587991"/>
            <a:ext cx="1649400" cy="1649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7"/>
          <p:cNvSpPr txBox="1"/>
          <p:nvPr/>
        </p:nvSpPr>
        <p:spPr>
          <a:xfrm>
            <a:off x="989400" y="1787775"/>
            <a:ext cx="1649400" cy="53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01</a:t>
            </a:r>
            <a:endParaRPr b="1" sz="2200">
              <a:solidFill>
                <a:schemeClr val="accent1"/>
              </a:solidFill>
              <a:latin typeface="Work Sans"/>
              <a:ea typeface="Work Sans"/>
              <a:cs typeface="Work Sans"/>
              <a:sym typeface="Work Sans"/>
            </a:endParaRPr>
          </a:p>
        </p:txBody>
      </p:sp>
      <p:sp>
        <p:nvSpPr>
          <p:cNvPr id="2883" name="Google Shape;2883;p57"/>
          <p:cNvSpPr txBox="1"/>
          <p:nvPr/>
        </p:nvSpPr>
        <p:spPr>
          <a:xfrm>
            <a:off x="2828200" y="1787750"/>
            <a:ext cx="1649400" cy="53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02</a:t>
            </a:r>
            <a:endParaRPr b="1" sz="2200">
              <a:solidFill>
                <a:schemeClr val="accent1"/>
              </a:solidFill>
              <a:latin typeface="Work Sans"/>
              <a:ea typeface="Work Sans"/>
              <a:cs typeface="Work Sans"/>
              <a:sym typeface="Work Sans"/>
            </a:endParaRPr>
          </a:p>
        </p:txBody>
      </p:sp>
      <p:sp>
        <p:nvSpPr>
          <p:cNvPr id="2884" name="Google Shape;2884;p57"/>
          <p:cNvSpPr txBox="1"/>
          <p:nvPr/>
        </p:nvSpPr>
        <p:spPr>
          <a:xfrm>
            <a:off x="4667000" y="1787775"/>
            <a:ext cx="1649400" cy="53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03</a:t>
            </a:r>
            <a:endParaRPr b="1" sz="2200">
              <a:solidFill>
                <a:schemeClr val="accent1"/>
              </a:solidFill>
              <a:latin typeface="Work Sans"/>
              <a:ea typeface="Work Sans"/>
              <a:cs typeface="Work Sans"/>
              <a:sym typeface="Work Sans"/>
            </a:endParaRPr>
          </a:p>
        </p:txBody>
      </p:sp>
      <p:sp>
        <p:nvSpPr>
          <p:cNvPr id="2885" name="Google Shape;2885;p57"/>
          <p:cNvSpPr txBox="1"/>
          <p:nvPr/>
        </p:nvSpPr>
        <p:spPr>
          <a:xfrm>
            <a:off x="6505800" y="1787750"/>
            <a:ext cx="1649400" cy="53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Work Sans"/>
                <a:ea typeface="Work Sans"/>
                <a:cs typeface="Work Sans"/>
                <a:sym typeface="Work Sans"/>
              </a:rPr>
              <a:t>04</a:t>
            </a:r>
            <a:endParaRPr b="1" sz="2200">
              <a:solidFill>
                <a:schemeClr val="accent1"/>
              </a:solidFill>
              <a:latin typeface="Work Sans"/>
              <a:ea typeface="Work Sans"/>
              <a:cs typeface="Work Sans"/>
              <a:sym typeface="Work Sans"/>
            </a:endParaRPr>
          </a:p>
        </p:txBody>
      </p:sp>
      <p:grpSp>
        <p:nvGrpSpPr>
          <p:cNvPr id="2886" name="Google Shape;2886;p57"/>
          <p:cNvGrpSpPr/>
          <p:nvPr/>
        </p:nvGrpSpPr>
        <p:grpSpPr>
          <a:xfrm>
            <a:off x="1565653" y="2433001"/>
            <a:ext cx="496886" cy="380890"/>
            <a:chOff x="2567841" y="1994124"/>
            <a:chExt cx="399812" cy="306477"/>
          </a:xfrm>
        </p:grpSpPr>
        <p:sp>
          <p:nvSpPr>
            <p:cNvPr id="2887" name="Google Shape;2887;p57"/>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7"/>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7"/>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0" name="Google Shape;2890;p57"/>
          <p:cNvGrpSpPr/>
          <p:nvPr/>
        </p:nvGrpSpPr>
        <p:grpSpPr>
          <a:xfrm>
            <a:off x="5263553" y="2444788"/>
            <a:ext cx="456307" cy="357334"/>
            <a:chOff x="4878379" y="2473892"/>
            <a:chExt cx="367161" cy="287523"/>
          </a:xfrm>
        </p:grpSpPr>
        <p:sp>
          <p:nvSpPr>
            <p:cNvPr id="2891" name="Google Shape;2891;p57"/>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7"/>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7"/>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7"/>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7"/>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6" name="Google Shape;2896;p57"/>
          <p:cNvGrpSpPr/>
          <p:nvPr/>
        </p:nvGrpSpPr>
        <p:grpSpPr>
          <a:xfrm>
            <a:off x="3439596" y="2410604"/>
            <a:ext cx="426615" cy="425665"/>
            <a:chOff x="1745217" y="1515471"/>
            <a:chExt cx="343269" cy="342505"/>
          </a:xfrm>
        </p:grpSpPr>
        <p:sp>
          <p:nvSpPr>
            <p:cNvPr id="2897" name="Google Shape;2897;p57"/>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7"/>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7"/>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7"/>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1" name="Google Shape;2901;p57"/>
          <p:cNvGrpSpPr/>
          <p:nvPr/>
        </p:nvGrpSpPr>
        <p:grpSpPr>
          <a:xfrm>
            <a:off x="7117205" y="2395302"/>
            <a:ext cx="457258" cy="456307"/>
            <a:chOff x="5756399" y="2434456"/>
            <a:chExt cx="367925" cy="367161"/>
          </a:xfrm>
        </p:grpSpPr>
        <p:sp>
          <p:nvSpPr>
            <p:cNvPr id="2902" name="Google Shape;2902;p57"/>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7"/>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7"/>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7"/>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7"/>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7"/>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7"/>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9" name="Google Shape;2909;p57"/>
          <p:cNvSpPr/>
          <p:nvPr/>
        </p:nvSpPr>
        <p:spPr>
          <a:xfrm flipH="1">
            <a:off x="1996677" y="1231000"/>
            <a:ext cx="515448" cy="519865"/>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7"/>
          <p:cNvSpPr/>
          <p:nvPr/>
        </p:nvSpPr>
        <p:spPr>
          <a:xfrm flipH="1">
            <a:off x="6625827" y="3069325"/>
            <a:ext cx="515448" cy="519865"/>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4" name="Shape 2914"/>
        <p:cNvGrpSpPr/>
        <p:nvPr/>
      </p:nvGrpSpPr>
      <p:grpSpPr>
        <a:xfrm>
          <a:off x="0" y="0"/>
          <a:ext cx="0" cy="0"/>
          <a:chOff x="0" y="0"/>
          <a:chExt cx="0" cy="0"/>
        </a:xfrm>
      </p:grpSpPr>
      <p:sp>
        <p:nvSpPr>
          <p:cNvPr id="2915" name="Google Shape;2915;p58"/>
          <p:cNvSpPr txBox="1"/>
          <p:nvPr>
            <p:ph type="title"/>
          </p:nvPr>
        </p:nvSpPr>
        <p:spPr>
          <a:xfrm>
            <a:off x="713225" y="539500"/>
            <a:ext cx="7717500" cy="85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mprovement measures</a:t>
            </a:r>
            <a:endParaRPr/>
          </a:p>
        </p:txBody>
      </p:sp>
      <p:sp>
        <p:nvSpPr>
          <p:cNvPr id="2916" name="Google Shape;2916;p58"/>
          <p:cNvSpPr txBox="1"/>
          <p:nvPr>
            <p:ph idx="1" type="subTitle"/>
          </p:nvPr>
        </p:nvSpPr>
        <p:spPr>
          <a:xfrm>
            <a:off x="1099063" y="3724334"/>
            <a:ext cx="1537500" cy="5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 cold place, not hot</a:t>
            </a:r>
            <a:endParaRPr/>
          </a:p>
        </p:txBody>
      </p:sp>
      <p:sp>
        <p:nvSpPr>
          <p:cNvPr id="2917" name="Google Shape;2917;p58"/>
          <p:cNvSpPr txBox="1"/>
          <p:nvPr>
            <p:ph idx="2" type="subTitle"/>
          </p:nvPr>
        </p:nvSpPr>
        <p:spPr>
          <a:xfrm>
            <a:off x="1099077" y="3461400"/>
            <a:ext cx="15375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918" name="Google Shape;2918;p58"/>
          <p:cNvSpPr txBox="1"/>
          <p:nvPr>
            <p:ph idx="3" type="subTitle"/>
          </p:nvPr>
        </p:nvSpPr>
        <p:spPr>
          <a:xfrm>
            <a:off x="6507738" y="3724325"/>
            <a:ext cx="1537200" cy="5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planet</a:t>
            </a:r>
            <a:endParaRPr/>
          </a:p>
        </p:txBody>
      </p:sp>
      <p:sp>
        <p:nvSpPr>
          <p:cNvPr id="2919" name="Google Shape;2919;p58"/>
          <p:cNvSpPr txBox="1"/>
          <p:nvPr>
            <p:ph idx="4" type="subTitle"/>
          </p:nvPr>
        </p:nvSpPr>
        <p:spPr>
          <a:xfrm>
            <a:off x="6507740" y="3461400"/>
            <a:ext cx="15372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920" name="Google Shape;2920;p58"/>
          <p:cNvSpPr txBox="1"/>
          <p:nvPr>
            <p:ph idx="5" type="subTitle"/>
          </p:nvPr>
        </p:nvSpPr>
        <p:spPr>
          <a:xfrm>
            <a:off x="4705046" y="3724325"/>
            <a:ext cx="1537200" cy="5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a:t>
            </a:r>
            <a:endParaRPr/>
          </a:p>
        </p:txBody>
      </p:sp>
      <p:sp>
        <p:nvSpPr>
          <p:cNvPr id="2921" name="Google Shape;2921;p58"/>
          <p:cNvSpPr txBox="1"/>
          <p:nvPr>
            <p:ph idx="6" type="subTitle"/>
          </p:nvPr>
        </p:nvSpPr>
        <p:spPr>
          <a:xfrm>
            <a:off x="4705053" y="3461400"/>
            <a:ext cx="15372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922" name="Google Shape;2922;p58"/>
          <p:cNvSpPr txBox="1"/>
          <p:nvPr>
            <p:ph idx="7" type="subTitle"/>
          </p:nvPr>
        </p:nvSpPr>
        <p:spPr>
          <a:xfrm>
            <a:off x="2902054" y="3729686"/>
            <a:ext cx="1537500" cy="57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very nice name</a:t>
            </a:r>
            <a:endParaRPr/>
          </a:p>
        </p:txBody>
      </p:sp>
      <p:sp>
        <p:nvSpPr>
          <p:cNvPr id="2923" name="Google Shape;2923;p58"/>
          <p:cNvSpPr txBox="1"/>
          <p:nvPr>
            <p:ph idx="8" type="subTitle"/>
          </p:nvPr>
        </p:nvSpPr>
        <p:spPr>
          <a:xfrm>
            <a:off x="2902065" y="3466353"/>
            <a:ext cx="15375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grpSp>
        <p:nvGrpSpPr>
          <p:cNvPr id="2924" name="Google Shape;2924;p58"/>
          <p:cNvGrpSpPr/>
          <p:nvPr/>
        </p:nvGrpSpPr>
        <p:grpSpPr>
          <a:xfrm>
            <a:off x="1159561" y="2047410"/>
            <a:ext cx="1189314" cy="1211640"/>
            <a:chOff x="1159561" y="2009310"/>
            <a:chExt cx="1189314" cy="1211640"/>
          </a:xfrm>
        </p:grpSpPr>
        <p:sp>
          <p:nvSpPr>
            <p:cNvPr id="2925" name="Google Shape;2925;p58"/>
            <p:cNvSpPr/>
            <p:nvPr/>
          </p:nvSpPr>
          <p:spPr>
            <a:xfrm>
              <a:off x="1386775" y="2258850"/>
              <a:ext cx="962100" cy="962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8"/>
            <p:cNvSpPr/>
            <p:nvPr/>
          </p:nvSpPr>
          <p:spPr>
            <a:xfrm>
              <a:off x="1159561" y="2009310"/>
              <a:ext cx="490757" cy="494932"/>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7" name="Google Shape;2927;p58"/>
          <p:cNvGrpSpPr/>
          <p:nvPr/>
        </p:nvGrpSpPr>
        <p:grpSpPr>
          <a:xfrm>
            <a:off x="2950261" y="2047410"/>
            <a:ext cx="1201455" cy="1211640"/>
            <a:chOff x="2950261" y="2009310"/>
            <a:chExt cx="1201455" cy="1211640"/>
          </a:xfrm>
        </p:grpSpPr>
        <p:sp>
          <p:nvSpPr>
            <p:cNvPr id="2928" name="Google Shape;2928;p58"/>
            <p:cNvSpPr/>
            <p:nvPr/>
          </p:nvSpPr>
          <p:spPr>
            <a:xfrm>
              <a:off x="3189617" y="2258850"/>
              <a:ext cx="962100" cy="962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8"/>
            <p:cNvSpPr/>
            <p:nvPr/>
          </p:nvSpPr>
          <p:spPr>
            <a:xfrm>
              <a:off x="2950261" y="2009310"/>
              <a:ext cx="490757" cy="494932"/>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58"/>
          <p:cNvGrpSpPr/>
          <p:nvPr/>
        </p:nvGrpSpPr>
        <p:grpSpPr>
          <a:xfrm>
            <a:off x="4740961" y="2047410"/>
            <a:ext cx="1213597" cy="1211640"/>
            <a:chOff x="4740961" y="2009310"/>
            <a:chExt cx="1213597" cy="1211640"/>
          </a:xfrm>
        </p:grpSpPr>
        <p:sp>
          <p:nvSpPr>
            <p:cNvPr id="2931" name="Google Shape;2931;p58"/>
            <p:cNvSpPr/>
            <p:nvPr/>
          </p:nvSpPr>
          <p:spPr>
            <a:xfrm>
              <a:off x="4992458" y="2258850"/>
              <a:ext cx="962100" cy="962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8"/>
            <p:cNvSpPr/>
            <p:nvPr/>
          </p:nvSpPr>
          <p:spPr>
            <a:xfrm>
              <a:off x="4740961" y="2009310"/>
              <a:ext cx="490757" cy="494932"/>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3" name="Google Shape;2933;p58"/>
          <p:cNvGrpSpPr/>
          <p:nvPr/>
        </p:nvGrpSpPr>
        <p:grpSpPr>
          <a:xfrm>
            <a:off x="6579286" y="2047410"/>
            <a:ext cx="1178114" cy="1211640"/>
            <a:chOff x="6579286" y="2009310"/>
            <a:chExt cx="1178114" cy="1211640"/>
          </a:xfrm>
        </p:grpSpPr>
        <p:sp>
          <p:nvSpPr>
            <p:cNvPr id="2934" name="Google Shape;2934;p58"/>
            <p:cNvSpPr/>
            <p:nvPr/>
          </p:nvSpPr>
          <p:spPr>
            <a:xfrm>
              <a:off x="6795300" y="2258850"/>
              <a:ext cx="962100" cy="962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8"/>
            <p:cNvSpPr/>
            <p:nvPr/>
          </p:nvSpPr>
          <p:spPr>
            <a:xfrm>
              <a:off x="6579286" y="2009310"/>
              <a:ext cx="490757" cy="494932"/>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58"/>
          <p:cNvGrpSpPr/>
          <p:nvPr/>
        </p:nvGrpSpPr>
        <p:grpSpPr>
          <a:xfrm>
            <a:off x="1732002" y="2639305"/>
            <a:ext cx="271652" cy="358544"/>
            <a:chOff x="3466188" y="4249030"/>
            <a:chExt cx="271652" cy="358544"/>
          </a:xfrm>
        </p:grpSpPr>
        <p:sp>
          <p:nvSpPr>
            <p:cNvPr id="2937" name="Google Shape;2937;p58"/>
            <p:cNvSpPr/>
            <p:nvPr/>
          </p:nvSpPr>
          <p:spPr>
            <a:xfrm>
              <a:off x="3466188" y="4249030"/>
              <a:ext cx="271652" cy="358544"/>
            </a:xfrm>
            <a:custGeom>
              <a:rect b="b" l="l" r="r" t="t"/>
              <a:pathLst>
                <a:path extrusionOk="0" h="16167" w="12249">
                  <a:moveTo>
                    <a:pt x="6122" y="1004"/>
                  </a:moveTo>
                  <a:cubicBezTo>
                    <a:pt x="6109" y="1004"/>
                    <a:pt x="6095" y="1006"/>
                    <a:pt x="6082" y="1009"/>
                  </a:cubicBezTo>
                  <a:lnTo>
                    <a:pt x="1191" y="1823"/>
                  </a:lnTo>
                  <a:cubicBezTo>
                    <a:pt x="1077" y="1844"/>
                    <a:pt x="969" y="2056"/>
                    <a:pt x="969" y="2056"/>
                  </a:cubicBezTo>
                  <a:lnTo>
                    <a:pt x="969" y="9067"/>
                  </a:lnTo>
                  <a:cubicBezTo>
                    <a:pt x="969" y="9067"/>
                    <a:pt x="1215" y="9688"/>
                    <a:pt x="1654" y="10535"/>
                  </a:cubicBezTo>
                  <a:lnTo>
                    <a:pt x="1654" y="10535"/>
                  </a:lnTo>
                  <a:cubicBezTo>
                    <a:pt x="1536" y="10075"/>
                    <a:pt x="1474" y="9586"/>
                    <a:pt x="1474" y="9073"/>
                  </a:cubicBezTo>
                  <a:lnTo>
                    <a:pt x="1474" y="2261"/>
                  </a:lnTo>
                  <a:lnTo>
                    <a:pt x="6122" y="1483"/>
                  </a:lnTo>
                  <a:lnTo>
                    <a:pt x="7903" y="1780"/>
                  </a:lnTo>
                  <a:cubicBezTo>
                    <a:pt x="7915" y="1782"/>
                    <a:pt x="7927" y="1783"/>
                    <a:pt x="7940" y="1783"/>
                  </a:cubicBezTo>
                  <a:cubicBezTo>
                    <a:pt x="8053" y="1783"/>
                    <a:pt x="8154" y="1700"/>
                    <a:pt x="8175" y="1584"/>
                  </a:cubicBezTo>
                  <a:cubicBezTo>
                    <a:pt x="8196" y="1453"/>
                    <a:pt x="8108" y="1332"/>
                    <a:pt x="7980" y="1312"/>
                  </a:cubicBezTo>
                  <a:lnTo>
                    <a:pt x="6163" y="1009"/>
                  </a:lnTo>
                  <a:cubicBezTo>
                    <a:pt x="6149" y="1006"/>
                    <a:pt x="6136" y="1004"/>
                    <a:pt x="6122" y="1004"/>
                  </a:cubicBezTo>
                  <a:close/>
                  <a:moveTo>
                    <a:pt x="1654" y="10535"/>
                  </a:moveTo>
                  <a:lnTo>
                    <a:pt x="1654" y="10535"/>
                  </a:lnTo>
                  <a:cubicBezTo>
                    <a:pt x="1969" y="11768"/>
                    <a:pt x="2682" y="12799"/>
                    <a:pt x="3664" y="13543"/>
                  </a:cubicBezTo>
                  <a:lnTo>
                    <a:pt x="3664" y="13543"/>
                  </a:lnTo>
                  <a:cubicBezTo>
                    <a:pt x="2814" y="12604"/>
                    <a:pt x="2123" y="11440"/>
                    <a:pt x="1654" y="10535"/>
                  </a:cubicBezTo>
                  <a:close/>
                  <a:moveTo>
                    <a:pt x="6122" y="0"/>
                  </a:moveTo>
                  <a:cubicBezTo>
                    <a:pt x="6109" y="0"/>
                    <a:pt x="6095" y="1"/>
                    <a:pt x="6082" y="3"/>
                  </a:cubicBezTo>
                  <a:lnTo>
                    <a:pt x="199" y="985"/>
                  </a:lnTo>
                  <a:cubicBezTo>
                    <a:pt x="84" y="1002"/>
                    <a:pt x="0" y="1103"/>
                    <a:pt x="0" y="1218"/>
                  </a:cubicBezTo>
                  <a:lnTo>
                    <a:pt x="0" y="7559"/>
                  </a:lnTo>
                  <a:cubicBezTo>
                    <a:pt x="0" y="7680"/>
                    <a:pt x="91" y="7788"/>
                    <a:pt x="212" y="7801"/>
                  </a:cubicBezTo>
                  <a:cubicBezTo>
                    <a:pt x="220" y="7802"/>
                    <a:pt x="227" y="7802"/>
                    <a:pt x="235" y="7802"/>
                  </a:cubicBezTo>
                  <a:cubicBezTo>
                    <a:pt x="360" y="7802"/>
                    <a:pt x="464" y="7699"/>
                    <a:pt x="464" y="7572"/>
                  </a:cubicBezTo>
                  <a:lnTo>
                    <a:pt x="464" y="1426"/>
                  </a:lnTo>
                  <a:lnTo>
                    <a:pt x="6102" y="484"/>
                  </a:lnTo>
                  <a:lnTo>
                    <a:pt x="11740" y="1426"/>
                  </a:lnTo>
                  <a:lnTo>
                    <a:pt x="11740" y="9093"/>
                  </a:lnTo>
                  <a:cubicBezTo>
                    <a:pt x="11743" y="9898"/>
                    <a:pt x="11602" y="10696"/>
                    <a:pt x="11326" y="11453"/>
                  </a:cubicBezTo>
                  <a:cubicBezTo>
                    <a:pt x="11195" y="11335"/>
                    <a:pt x="11050" y="11231"/>
                    <a:pt x="10898" y="11143"/>
                  </a:cubicBezTo>
                  <a:cubicBezTo>
                    <a:pt x="11124" y="10480"/>
                    <a:pt x="11235" y="9790"/>
                    <a:pt x="11235" y="9093"/>
                  </a:cubicBezTo>
                  <a:lnTo>
                    <a:pt x="11235" y="2056"/>
                  </a:lnTo>
                  <a:cubicBezTo>
                    <a:pt x="11235" y="1941"/>
                    <a:pt x="11154" y="1847"/>
                    <a:pt x="11043" y="1827"/>
                  </a:cubicBezTo>
                  <a:lnTo>
                    <a:pt x="9030" y="1490"/>
                  </a:lnTo>
                  <a:cubicBezTo>
                    <a:pt x="9014" y="1488"/>
                    <a:pt x="8999" y="1486"/>
                    <a:pt x="8985" y="1486"/>
                  </a:cubicBezTo>
                  <a:cubicBezTo>
                    <a:pt x="8721" y="1486"/>
                    <a:pt x="8669" y="1897"/>
                    <a:pt x="8956" y="1948"/>
                  </a:cubicBezTo>
                  <a:lnTo>
                    <a:pt x="10774" y="2251"/>
                  </a:lnTo>
                  <a:lnTo>
                    <a:pt x="10774" y="9073"/>
                  </a:lnTo>
                  <a:cubicBezTo>
                    <a:pt x="10774" y="9709"/>
                    <a:pt x="10673" y="10346"/>
                    <a:pt x="10474" y="10955"/>
                  </a:cubicBezTo>
                  <a:cubicBezTo>
                    <a:pt x="10172" y="10843"/>
                    <a:pt x="9859" y="10789"/>
                    <a:pt x="9548" y="10789"/>
                  </a:cubicBezTo>
                  <a:cubicBezTo>
                    <a:pt x="8847" y="10789"/>
                    <a:pt x="8160" y="11064"/>
                    <a:pt x="7647" y="11577"/>
                  </a:cubicBezTo>
                  <a:cubicBezTo>
                    <a:pt x="6910" y="12321"/>
                    <a:pt x="6668" y="13425"/>
                    <a:pt x="7034" y="14405"/>
                  </a:cubicBezTo>
                  <a:cubicBezTo>
                    <a:pt x="6735" y="14509"/>
                    <a:pt x="6432" y="14596"/>
                    <a:pt x="6122" y="14667"/>
                  </a:cubicBezTo>
                  <a:cubicBezTo>
                    <a:pt x="5197" y="14457"/>
                    <a:pt x="4362" y="14072"/>
                    <a:pt x="3664" y="13543"/>
                  </a:cubicBezTo>
                  <a:lnTo>
                    <a:pt x="3664" y="13543"/>
                  </a:lnTo>
                  <a:cubicBezTo>
                    <a:pt x="4369" y="14323"/>
                    <a:pt x="5184" y="14948"/>
                    <a:pt x="6072" y="15145"/>
                  </a:cubicBezTo>
                  <a:cubicBezTo>
                    <a:pt x="6089" y="15148"/>
                    <a:pt x="6106" y="15150"/>
                    <a:pt x="6122" y="15150"/>
                  </a:cubicBezTo>
                  <a:cubicBezTo>
                    <a:pt x="6139" y="15150"/>
                    <a:pt x="6156" y="15148"/>
                    <a:pt x="6173" y="15145"/>
                  </a:cubicBezTo>
                  <a:cubicBezTo>
                    <a:pt x="6536" y="15064"/>
                    <a:pt x="6890" y="14963"/>
                    <a:pt x="7240" y="14839"/>
                  </a:cubicBezTo>
                  <a:cubicBezTo>
                    <a:pt x="7331" y="14990"/>
                    <a:pt x="7438" y="15135"/>
                    <a:pt x="7556" y="15266"/>
                  </a:cubicBezTo>
                  <a:cubicBezTo>
                    <a:pt x="7092" y="15445"/>
                    <a:pt x="6610" y="15583"/>
                    <a:pt x="6122" y="15680"/>
                  </a:cubicBezTo>
                  <a:cubicBezTo>
                    <a:pt x="2861" y="15014"/>
                    <a:pt x="464" y="9067"/>
                    <a:pt x="464" y="9067"/>
                  </a:cubicBezTo>
                  <a:lnTo>
                    <a:pt x="464" y="8605"/>
                  </a:lnTo>
                  <a:cubicBezTo>
                    <a:pt x="468" y="8484"/>
                    <a:pt x="377" y="8380"/>
                    <a:pt x="256" y="8363"/>
                  </a:cubicBezTo>
                  <a:cubicBezTo>
                    <a:pt x="250" y="8363"/>
                    <a:pt x="243" y="8362"/>
                    <a:pt x="237" y="8362"/>
                  </a:cubicBezTo>
                  <a:cubicBezTo>
                    <a:pt x="108" y="8362"/>
                    <a:pt x="3" y="8464"/>
                    <a:pt x="3" y="8595"/>
                  </a:cubicBezTo>
                  <a:lnTo>
                    <a:pt x="3" y="9067"/>
                  </a:lnTo>
                  <a:cubicBezTo>
                    <a:pt x="3" y="12739"/>
                    <a:pt x="2578" y="15461"/>
                    <a:pt x="6079" y="16162"/>
                  </a:cubicBezTo>
                  <a:cubicBezTo>
                    <a:pt x="6094" y="16165"/>
                    <a:pt x="6109" y="16167"/>
                    <a:pt x="6124" y="16167"/>
                  </a:cubicBezTo>
                  <a:cubicBezTo>
                    <a:pt x="6139" y="16167"/>
                    <a:pt x="6154" y="16165"/>
                    <a:pt x="6169" y="16162"/>
                  </a:cubicBezTo>
                  <a:cubicBezTo>
                    <a:pt x="6779" y="16040"/>
                    <a:pt x="7374" y="15862"/>
                    <a:pt x="7947" y="15626"/>
                  </a:cubicBezTo>
                  <a:cubicBezTo>
                    <a:pt x="8411" y="15976"/>
                    <a:pt x="8977" y="16165"/>
                    <a:pt x="9555" y="16165"/>
                  </a:cubicBezTo>
                  <a:cubicBezTo>
                    <a:pt x="10797" y="16165"/>
                    <a:pt x="11925" y="15256"/>
                    <a:pt x="12184" y="14041"/>
                  </a:cubicBezTo>
                  <a:cubicBezTo>
                    <a:pt x="12215" y="13869"/>
                    <a:pt x="12080" y="13766"/>
                    <a:pt x="11947" y="13766"/>
                  </a:cubicBezTo>
                  <a:cubicBezTo>
                    <a:pt x="11850" y="13766"/>
                    <a:pt x="11754" y="13820"/>
                    <a:pt x="11723" y="13944"/>
                  </a:cubicBezTo>
                  <a:cubicBezTo>
                    <a:pt x="11501" y="14974"/>
                    <a:pt x="10588" y="15692"/>
                    <a:pt x="9556" y="15692"/>
                  </a:cubicBezTo>
                  <a:cubicBezTo>
                    <a:pt x="9479" y="15692"/>
                    <a:pt x="9401" y="15688"/>
                    <a:pt x="9323" y="15680"/>
                  </a:cubicBezTo>
                  <a:cubicBezTo>
                    <a:pt x="8196" y="15559"/>
                    <a:pt x="7344" y="14610"/>
                    <a:pt x="7344" y="13476"/>
                  </a:cubicBezTo>
                  <a:cubicBezTo>
                    <a:pt x="7344" y="12345"/>
                    <a:pt x="8196" y="11392"/>
                    <a:pt x="9323" y="11274"/>
                  </a:cubicBezTo>
                  <a:cubicBezTo>
                    <a:pt x="9403" y="11266"/>
                    <a:pt x="9482" y="11262"/>
                    <a:pt x="9561" y="11262"/>
                  </a:cubicBezTo>
                  <a:cubicBezTo>
                    <a:pt x="10591" y="11262"/>
                    <a:pt x="11501" y="11982"/>
                    <a:pt x="11723" y="13008"/>
                  </a:cubicBezTo>
                  <a:cubicBezTo>
                    <a:pt x="11741" y="13126"/>
                    <a:pt x="11844" y="13208"/>
                    <a:pt x="11958" y="13208"/>
                  </a:cubicBezTo>
                  <a:cubicBezTo>
                    <a:pt x="11974" y="13208"/>
                    <a:pt x="11990" y="13206"/>
                    <a:pt x="12006" y="13203"/>
                  </a:cubicBezTo>
                  <a:cubicBezTo>
                    <a:pt x="12137" y="13173"/>
                    <a:pt x="12221" y="13041"/>
                    <a:pt x="12184" y="12910"/>
                  </a:cubicBezTo>
                  <a:cubicBezTo>
                    <a:pt x="12103" y="12530"/>
                    <a:pt x="11942" y="12173"/>
                    <a:pt x="11706" y="11863"/>
                  </a:cubicBezTo>
                  <a:cubicBezTo>
                    <a:pt x="12066" y="10975"/>
                    <a:pt x="12248" y="10026"/>
                    <a:pt x="12245" y="9067"/>
                  </a:cubicBezTo>
                  <a:lnTo>
                    <a:pt x="12245" y="1218"/>
                  </a:lnTo>
                  <a:cubicBezTo>
                    <a:pt x="12245" y="1103"/>
                    <a:pt x="12161" y="1002"/>
                    <a:pt x="12046" y="985"/>
                  </a:cubicBezTo>
                  <a:lnTo>
                    <a:pt x="6163" y="3"/>
                  </a:lnTo>
                  <a:cubicBezTo>
                    <a:pt x="6149" y="1"/>
                    <a:pt x="6136" y="0"/>
                    <a:pt x="61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8"/>
            <p:cNvSpPr/>
            <p:nvPr/>
          </p:nvSpPr>
          <p:spPr>
            <a:xfrm>
              <a:off x="3509545" y="4357167"/>
              <a:ext cx="184539" cy="142313"/>
            </a:xfrm>
            <a:custGeom>
              <a:rect b="b" l="l" r="r" t="t"/>
              <a:pathLst>
                <a:path extrusionOk="0" h="6417" w="8321">
                  <a:moveTo>
                    <a:pt x="5817" y="471"/>
                  </a:moveTo>
                  <a:cubicBezTo>
                    <a:pt x="7099" y="471"/>
                    <a:pt x="7823" y="1946"/>
                    <a:pt x="7035" y="2959"/>
                  </a:cubicBezTo>
                  <a:lnTo>
                    <a:pt x="7038" y="2925"/>
                  </a:lnTo>
                  <a:lnTo>
                    <a:pt x="5790" y="2925"/>
                  </a:lnTo>
                  <a:lnTo>
                    <a:pt x="5362" y="1986"/>
                  </a:lnTo>
                  <a:cubicBezTo>
                    <a:pt x="5321" y="1891"/>
                    <a:pt x="5234" y="1843"/>
                    <a:pt x="5146" y="1843"/>
                  </a:cubicBezTo>
                  <a:cubicBezTo>
                    <a:pt x="5059" y="1843"/>
                    <a:pt x="4973" y="1889"/>
                    <a:pt x="4931" y="1983"/>
                  </a:cubicBezTo>
                  <a:lnTo>
                    <a:pt x="4184" y="3608"/>
                  </a:lnTo>
                  <a:lnTo>
                    <a:pt x="3407" y="1639"/>
                  </a:lnTo>
                  <a:cubicBezTo>
                    <a:pt x="3355" y="1519"/>
                    <a:pt x="3272" y="1458"/>
                    <a:pt x="3188" y="1458"/>
                  </a:cubicBezTo>
                  <a:cubicBezTo>
                    <a:pt x="3103" y="1458"/>
                    <a:pt x="3017" y="1522"/>
                    <a:pt x="2962" y="1653"/>
                  </a:cubicBezTo>
                  <a:lnTo>
                    <a:pt x="2525" y="2962"/>
                  </a:lnTo>
                  <a:lnTo>
                    <a:pt x="1283" y="2962"/>
                  </a:lnTo>
                  <a:cubicBezTo>
                    <a:pt x="1084" y="2686"/>
                    <a:pt x="973" y="2356"/>
                    <a:pt x="973" y="2016"/>
                  </a:cubicBezTo>
                  <a:cubicBezTo>
                    <a:pt x="973" y="1165"/>
                    <a:pt x="1663" y="475"/>
                    <a:pt x="2515" y="471"/>
                  </a:cubicBezTo>
                  <a:cubicBezTo>
                    <a:pt x="3148" y="471"/>
                    <a:pt x="3686" y="862"/>
                    <a:pt x="3945" y="1437"/>
                  </a:cubicBezTo>
                  <a:cubicBezTo>
                    <a:pt x="3999" y="1555"/>
                    <a:pt x="4082" y="1621"/>
                    <a:pt x="4167" y="1621"/>
                  </a:cubicBezTo>
                  <a:cubicBezTo>
                    <a:pt x="4247" y="1621"/>
                    <a:pt x="4327" y="1563"/>
                    <a:pt x="4386" y="1437"/>
                  </a:cubicBezTo>
                  <a:cubicBezTo>
                    <a:pt x="4649" y="862"/>
                    <a:pt x="5184" y="471"/>
                    <a:pt x="5817" y="471"/>
                  </a:cubicBezTo>
                  <a:close/>
                  <a:moveTo>
                    <a:pt x="3205" y="2420"/>
                  </a:moveTo>
                  <a:lnTo>
                    <a:pt x="3945" y="4298"/>
                  </a:lnTo>
                  <a:cubicBezTo>
                    <a:pt x="3985" y="4396"/>
                    <a:pt x="4075" y="4446"/>
                    <a:pt x="4166" y="4446"/>
                  </a:cubicBezTo>
                  <a:cubicBezTo>
                    <a:pt x="4252" y="4446"/>
                    <a:pt x="4338" y="4400"/>
                    <a:pt x="4379" y="4308"/>
                  </a:cubicBezTo>
                  <a:lnTo>
                    <a:pt x="5140" y="2659"/>
                  </a:lnTo>
                  <a:lnTo>
                    <a:pt x="5419" y="3295"/>
                  </a:lnTo>
                  <a:cubicBezTo>
                    <a:pt x="5467" y="3379"/>
                    <a:pt x="5544" y="3443"/>
                    <a:pt x="5635" y="3470"/>
                  </a:cubicBezTo>
                  <a:lnTo>
                    <a:pt x="6581" y="3470"/>
                  </a:lnTo>
                  <a:lnTo>
                    <a:pt x="4167" y="5846"/>
                  </a:lnTo>
                  <a:lnTo>
                    <a:pt x="1737" y="3430"/>
                  </a:lnTo>
                  <a:lnTo>
                    <a:pt x="2697" y="3430"/>
                  </a:lnTo>
                  <a:cubicBezTo>
                    <a:pt x="2797" y="3423"/>
                    <a:pt x="2885" y="3356"/>
                    <a:pt x="2922" y="3262"/>
                  </a:cubicBezTo>
                  <a:lnTo>
                    <a:pt x="3205" y="2420"/>
                  </a:lnTo>
                  <a:close/>
                  <a:moveTo>
                    <a:pt x="2517" y="0"/>
                  </a:moveTo>
                  <a:cubicBezTo>
                    <a:pt x="2314" y="0"/>
                    <a:pt x="2110" y="31"/>
                    <a:pt x="1909" y="94"/>
                  </a:cubicBezTo>
                  <a:cubicBezTo>
                    <a:pt x="1071" y="360"/>
                    <a:pt x="502" y="1138"/>
                    <a:pt x="502" y="2020"/>
                  </a:cubicBezTo>
                  <a:cubicBezTo>
                    <a:pt x="502" y="2346"/>
                    <a:pt x="728" y="2965"/>
                    <a:pt x="728" y="2965"/>
                  </a:cubicBezTo>
                  <a:lnTo>
                    <a:pt x="256" y="2965"/>
                  </a:lnTo>
                  <a:cubicBezTo>
                    <a:pt x="254" y="2965"/>
                    <a:pt x="252" y="2965"/>
                    <a:pt x="250" y="2965"/>
                  </a:cubicBezTo>
                  <a:cubicBezTo>
                    <a:pt x="131" y="2965"/>
                    <a:pt x="27" y="3055"/>
                    <a:pt x="14" y="3174"/>
                  </a:cubicBezTo>
                  <a:cubicBezTo>
                    <a:pt x="1" y="3312"/>
                    <a:pt x="108" y="3426"/>
                    <a:pt x="243" y="3426"/>
                  </a:cubicBezTo>
                  <a:lnTo>
                    <a:pt x="1067" y="3426"/>
                  </a:lnTo>
                  <a:lnTo>
                    <a:pt x="3999" y="6348"/>
                  </a:lnTo>
                  <a:cubicBezTo>
                    <a:pt x="4055" y="6393"/>
                    <a:pt x="4111" y="6416"/>
                    <a:pt x="4167" y="6416"/>
                  </a:cubicBezTo>
                  <a:cubicBezTo>
                    <a:pt x="4224" y="6416"/>
                    <a:pt x="4280" y="6393"/>
                    <a:pt x="4336" y="6348"/>
                  </a:cubicBezTo>
                  <a:lnTo>
                    <a:pt x="7250" y="3470"/>
                  </a:lnTo>
                  <a:lnTo>
                    <a:pt x="8082" y="3470"/>
                  </a:lnTo>
                  <a:cubicBezTo>
                    <a:pt x="8082" y="3470"/>
                    <a:pt x="8321" y="3329"/>
                    <a:pt x="8321" y="3201"/>
                  </a:cubicBezTo>
                  <a:cubicBezTo>
                    <a:pt x="8321" y="3070"/>
                    <a:pt x="8082" y="2922"/>
                    <a:pt x="8082" y="2922"/>
                  </a:cubicBezTo>
                  <a:lnTo>
                    <a:pt x="7600" y="2922"/>
                  </a:lnTo>
                  <a:cubicBezTo>
                    <a:pt x="7600" y="2922"/>
                    <a:pt x="7836" y="2353"/>
                    <a:pt x="7836" y="2020"/>
                  </a:cubicBezTo>
                  <a:cubicBezTo>
                    <a:pt x="7833" y="906"/>
                    <a:pt x="6931" y="4"/>
                    <a:pt x="5817" y="0"/>
                  </a:cubicBezTo>
                  <a:cubicBezTo>
                    <a:pt x="5813" y="0"/>
                    <a:pt x="5810" y="0"/>
                    <a:pt x="5806" y="0"/>
                  </a:cubicBezTo>
                  <a:cubicBezTo>
                    <a:pt x="5154" y="0"/>
                    <a:pt x="4542" y="319"/>
                    <a:pt x="4167" y="855"/>
                  </a:cubicBezTo>
                  <a:cubicBezTo>
                    <a:pt x="3781" y="310"/>
                    <a:pt x="3161" y="0"/>
                    <a:pt x="2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8"/>
            <p:cNvSpPr/>
            <p:nvPr/>
          </p:nvSpPr>
          <p:spPr>
            <a:xfrm>
              <a:off x="3640614" y="4510547"/>
              <a:ext cx="74672" cy="74672"/>
            </a:xfrm>
            <a:custGeom>
              <a:rect b="b" l="l" r="r" t="t"/>
              <a:pathLst>
                <a:path extrusionOk="0" h="3367" w="3367">
                  <a:moveTo>
                    <a:pt x="1936" y="465"/>
                  </a:moveTo>
                  <a:lnTo>
                    <a:pt x="1936" y="1196"/>
                  </a:lnTo>
                  <a:cubicBezTo>
                    <a:pt x="1936" y="1327"/>
                    <a:pt x="2044" y="1431"/>
                    <a:pt x="2175" y="1431"/>
                  </a:cubicBezTo>
                  <a:lnTo>
                    <a:pt x="2905" y="1431"/>
                  </a:lnTo>
                  <a:lnTo>
                    <a:pt x="2905" y="1936"/>
                  </a:lnTo>
                  <a:lnTo>
                    <a:pt x="2175" y="1936"/>
                  </a:lnTo>
                  <a:cubicBezTo>
                    <a:pt x="2044" y="1936"/>
                    <a:pt x="1936" y="2044"/>
                    <a:pt x="1936" y="2175"/>
                  </a:cubicBezTo>
                  <a:lnTo>
                    <a:pt x="1936" y="2905"/>
                  </a:lnTo>
                  <a:lnTo>
                    <a:pt x="1431" y="2905"/>
                  </a:lnTo>
                  <a:lnTo>
                    <a:pt x="1431" y="2175"/>
                  </a:lnTo>
                  <a:cubicBezTo>
                    <a:pt x="1431" y="2044"/>
                    <a:pt x="1327" y="1936"/>
                    <a:pt x="1196" y="1936"/>
                  </a:cubicBezTo>
                  <a:lnTo>
                    <a:pt x="465" y="1936"/>
                  </a:lnTo>
                  <a:lnTo>
                    <a:pt x="465" y="1431"/>
                  </a:lnTo>
                  <a:lnTo>
                    <a:pt x="1196" y="1431"/>
                  </a:lnTo>
                  <a:cubicBezTo>
                    <a:pt x="1327" y="1431"/>
                    <a:pt x="1431" y="1327"/>
                    <a:pt x="1431" y="1196"/>
                  </a:cubicBezTo>
                  <a:lnTo>
                    <a:pt x="1431" y="465"/>
                  </a:lnTo>
                  <a:close/>
                  <a:moveTo>
                    <a:pt x="1206" y="1"/>
                  </a:moveTo>
                  <a:cubicBezTo>
                    <a:pt x="1074" y="1"/>
                    <a:pt x="970" y="108"/>
                    <a:pt x="970" y="240"/>
                  </a:cubicBezTo>
                  <a:lnTo>
                    <a:pt x="970" y="970"/>
                  </a:lnTo>
                  <a:lnTo>
                    <a:pt x="240" y="970"/>
                  </a:lnTo>
                  <a:cubicBezTo>
                    <a:pt x="109" y="970"/>
                    <a:pt x="1" y="1074"/>
                    <a:pt x="1" y="1206"/>
                  </a:cubicBezTo>
                  <a:lnTo>
                    <a:pt x="1" y="2165"/>
                  </a:lnTo>
                  <a:cubicBezTo>
                    <a:pt x="1" y="2293"/>
                    <a:pt x="109" y="2401"/>
                    <a:pt x="240" y="2401"/>
                  </a:cubicBezTo>
                  <a:lnTo>
                    <a:pt x="970" y="2401"/>
                  </a:lnTo>
                  <a:lnTo>
                    <a:pt x="970" y="3134"/>
                  </a:lnTo>
                  <a:cubicBezTo>
                    <a:pt x="970" y="3262"/>
                    <a:pt x="1074" y="3367"/>
                    <a:pt x="1202" y="3367"/>
                  </a:cubicBezTo>
                  <a:lnTo>
                    <a:pt x="2165" y="3367"/>
                  </a:lnTo>
                  <a:cubicBezTo>
                    <a:pt x="2293" y="3367"/>
                    <a:pt x="2401" y="3262"/>
                    <a:pt x="2401" y="3131"/>
                  </a:cubicBezTo>
                  <a:lnTo>
                    <a:pt x="2401" y="2401"/>
                  </a:lnTo>
                  <a:lnTo>
                    <a:pt x="3131" y="2401"/>
                  </a:lnTo>
                  <a:cubicBezTo>
                    <a:pt x="3262" y="2401"/>
                    <a:pt x="3367" y="2293"/>
                    <a:pt x="3367" y="2165"/>
                  </a:cubicBezTo>
                  <a:lnTo>
                    <a:pt x="3367" y="1206"/>
                  </a:lnTo>
                  <a:cubicBezTo>
                    <a:pt x="3367" y="1074"/>
                    <a:pt x="3262" y="970"/>
                    <a:pt x="3131" y="970"/>
                  </a:cubicBezTo>
                  <a:lnTo>
                    <a:pt x="2401" y="970"/>
                  </a:lnTo>
                  <a:lnTo>
                    <a:pt x="2401" y="240"/>
                  </a:lnTo>
                  <a:cubicBezTo>
                    <a:pt x="2401" y="108"/>
                    <a:pt x="2293" y="1"/>
                    <a:pt x="21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0" name="Google Shape;2940;p58"/>
          <p:cNvGrpSpPr/>
          <p:nvPr/>
        </p:nvGrpSpPr>
        <p:grpSpPr>
          <a:xfrm>
            <a:off x="5349089" y="2639423"/>
            <a:ext cx="249120" cy="358300"/>
            <a:chOff x="5479550" y="2237198"/>
            <a:chExt cx="249120" cy="358300"/>
          </a:xfrm>
        </p:grpSpPr>
        <p:sp>
          <p:nvSpPr>
            <p:cNvPr id="2941" name="Google Shape;2941;p58"/>
            <p:cNvSpPr/>
            <p:nvPr/>
          </p:nvSpPr>
          <p:spPr>
            <a:xfrm>
              <a:off x="5599508" y="2302511"/>
              <a:ext cx="86315" cy="227763"/>
            </a:xfrm>
            <a:custGeom>
              <a:rect b="b" l="l" r="r" t="t"/>
              <a:pathLst>
                <a:path extrusionOk="0" h="10270" w="3892">
                  <a:moveTo>
                    <a:pt x="2171" y="0"/>
                  </a:moveTo>
                  <a:cubicBezTo>
                    <a:pt x="2148" y="0"/>
                    <a:pt x="2124" y="10"/>
                    <a:pt x="2108" y="31"/>
                  </a:cubicBezTo>
                  <a:cubicBezTo>
                    <a:pt x="1916" y="229"/>
                    <a:pt x="2054" y="465"/>
                    <a:pt x="2249" y="465"/>
                  </a:cubicBezTo>
                  <a:lnTo>
                    <a:pt x="3346" y="465"/>
                  </a:lnTo>
                  <a:cubicBezTo>
                    <a:pt x="3393" y="465"/>
                    <a:pt x="3430" y="502"/>
                    <a:pt x="3430" y="549"/>
                  </a:cubicBezTo>
                  <a:lnTo>
                    <a:pt x="3430" y="9724"/>
                  </a:lnTo>
                  <a:cubicBezTo>
                    <a:pt x="3430" y="9771"/>
                    <a:pt x="3393" y="9808"/>
                    <a:pt x="3346" y="9808"/>
                  </a:cubicBezTo>
                  <a:lnTo>
                    <a:pt x="253" y="9808"/>
                  </a:lnTo>
                  <a:cubicBezTo>
                    <a:pt x="229" y="9808"/>
                    <a:pt x="206" y="9818"/>
                    <a:pt x="192" y="9835"/>
                  </a:cubicBezTo>
                  <a:cubicBezTo>
                    <a:pt x="1" y="10034"/>
                    <a:pt x="139" y="10269"/>
                    <a:pt x="330" y="10269"/>
                  </a:cubicBezTo>
                  <a:lnTo>
                    <a:pt x="3646" y="10269"/>
                  </a:lnTo>
                  <a:cubicBezTo>
                    <a:pt x="3780" y="10269"/>
                    <a:pt x="3891" y="10158"/>
                    <a:pt x="3891" y="10023"/>
                  </a:cubicBezTo>
                  <a:lnTo>
                    <a:pt x="3891" y="246"/>
                  </a:lnTo>
                  <a:cubicBezTo>
                    <a:pt x="3891" y="111"/>
                    <a:pt x="3780" y="0"/>
                    <a:pt x="36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8"/>
            <p:cNvSpPr/>
            <p:nvPr/>
          </p:nvSpPr>
          <p:spPr>
            <a:xfrm>
              <a:off x="5501062" y="2302355"/>
              <a:ext cx="129827" cy="227918"/>
            </a:xfrm>
            <a:custGeom>
              <a:rect b="b" l="l" r="r" t="t"/>
              <a:pathLst>
                <a:path extrusionOk="0" h="10277" w="5854">
                  <a:moveTo>
                    <a:pt x="5618" y="1"/>
                  </a:moveTo>
                  <a:lnTo>
                    <a:pt x="5618" y="11"/>
                  </a:lnTo>
                  <a:lnTo>
                    <a:pt x="724" y="11"/>
                  </a:lnTo>
                  <a:cubicBezTo>
                    <a:pt x="721" y="11"/>
                    <a:pt x="718" y="11"/>
                    <a:pt x="715" y="11"/>
                  </a:cubicBezTo>
                  <a:cubicBezTo>
                    <a:pt x="325" y="11"/>
                    <a:pt x="0" y="711"/>
                    <a:pt x="0" y="711"/>
                  </a:cubicBezTo>
                  <a:lnTo>
                    <a:pt x="0" y="10030"/>
                  </a:lnTo>
                  <a:cubicBezTo>
                    <a:pt x="0" y="10165"/>
                    <a:pt x="111" y="10276"/>
                    <a:pt x="246" y="10276"/>
                  </a:cubicBezTo>
                  <a:lnTo>
                    <a:pt x="3639" y="10276"/>
                  </a:lnTo>
                  <a:cubicBezTo>
                    <a:pt x="3662" y="10273"/>
                    <a:pt x="3686" y="10266"/>
                    <a:pt x="3702" y="10246"/>
                  </a:cubicBezTo>
                  <a:cubicBezTo>
                    <a:pt x="3891" y="10047"/>
                    <a:pt x="3753" y="9812"/>
                    <a:pt x="3561" y="9812"/>
                  </a:cubicBezTo>
                  <a:lnTo>
                    <a:pt x="545" y="9812"/>
                  </a:lnTo>
                  <a:cubicBezTo>
                    <a:pt x="498" y="9812"/>
                    <a:pt x="465" y="9775"/>
                    <a:pt x="465" y="9731"/>
                  </a:cubicBezTo>
                  <a:lnTo>
                    <a:pt x="465" y="711"/>
                  </a:lnTo>
                  <a:cubicBezTo>
                    <a:pt x="465" y="711"/>
                    <a:pt x="592" y="475"/>
                    <a:pt x="724" y="472"/>
                  </a:cubicBezTo>
                  <a:lnTo>
                    <a:pt x="5618" y="472"/>
                  </a:lnTo>
                  <a:cubicBezTo>
                    <a:pt x="5620" y="472"/>
                    <a:pt x="5621" y="472"/>
                    <a:pt x="5623" y="472"/>
                  </a:cubicBezTo>
                  <a:cubicBezTo>
                    <a:pt x="5749" y="472"/>
                    <a:pt x="5853" y="365"/>
                    <a:pt x="5853" y="240"/>
                  </a:cubicBezTo>
                  <a:cubicBezTo>
                    <a:pt x="5853" y="108"/>
                    <a:pt x="5745" y="1"/>
                    <a:pt x="5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8"/>
            <p:cNvSpPr/>
            <p:nvPr/>
          </p:nvSpPr>
          <p:spPr>
            <a:xfrm>
              <a:off x="5539274" y="2454626"/>
              <a:ext cx="32712" cy="32645"/>
            </a:xfrm>
            <a:custGeom>
              <a:rect b="b" l="l" r="r" t="t"/>
              <a:pathLst>
                <a:path extrusionOk="0" h="1472" w="1475">
                  <a:moveTo>
                    <a:pt x="1013" y="465"/>
                  </a:moveTo>
                  <a:lnTo>
                    <a:pt x="1013" y="1010"/>
                  </a:lnTo>
                  <a:lnTo>
                    <a:pt x="465" y="1010"/>
                  </a:lnTo>
                  <a:lnTo>
                    <a:pt x="465" y="465"/>
                  </a:lnTo>
                  <a:close/>
                  <a:moveTo>
                    <a:pt x="239" y="1"/>
                  </a:moveTo>
                  <a:cubicBezTo>
                    <a:pt x="108" y="1"/>
                    <a:pt x="4" y="105"/>
                    <a:pt x="4" y="236"/>
                  </a:cubicBezTo>
                  <a:lnTo>
                    <a:pt x="4" y="1236"/>
                  </a:lnTo>
                  <a:cubicBezTo>
                    <a:pt x="0" y="1367"/>
                    <a:pt x="108" y="1472"/>
                    <a:pt x="239" y="1472"/>
                  </a:cubicBezTo>
                  <a:lnTo>
                    <a:pt x="1239" y="1472"/>
                  </a:lnTo>
                  <a:cubicBezTo>
                    <a:pt x="1370" y="1472"/>
                    <a:pt x="1475" y="1367"/>
                    <a:pt x="1475" y="1236"/>
                  </a:cubicBezTo>
                  <a:lnTo>
                    <a:pt x="1475" y="236"/>
                  </a:lnTo>
                  <a:cubicBezTo>
                    <a:pt x="1475" y="105"/>
                    <a:pt x="1370"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8"/>
            <p:cNvSpPr/>
            <p:nvPr/>
          </p:nvSpPr>
          <p:spPr>
            <a:xfrm>
              <a:off x="5588686" y="2476116"/>
              <a:ext cx="59968" cy="10268"/>
            </a:xfrm>
            <a:custGeom>
              <a:rect b="b" l="l" r="r" t="t"/>
              <a:pathLst>
                <a:path extrusionOk="0" h="463" w="2704">
                  <a:moveTo>
                    <a:pt x="250" y="1"/>
                  </a:moveTo>
                  <a:cubicBezTo>
                    <a:pt x="131" y="1"/>
                    <a:pt x="27" y="91"/>
                    <a:pt x="14" y="210"/>
                  </a:cubicBezTo>
                  <a:cubicBezTo>
                    <a:pt x="1" y="344"/>
                    <a:pt x="108" y="462"/>
                    <a:pt x="243" y="462"/>
                  </a:cubicBezTo>
                  <a:lnTo>
                    <a:pt x="2447" y="462"/>
                  </a:lnTo>
                  <a:cubicBezTo>
                    <a:pt x="2450" y="462"/>
                    <a:pt x="2452" y="462"/>
                    <a:pt x="2454" y="462"/>
                  </a:cubicBezTo>
                  <a:cubicBezTo>
                    <a:pt x="2572" y="462"/>
                    <a:pt x="2677" y="372"/>
                    <a:pt x="2690" y="253"/>
                  </a:cubicBezTo>
                  <a:cubicBezTo>
                    <a:pt x="2703" y="117"/>
                    <a:pt x="2599" y="1"/>
                    <a:pt x="2467" y="1"/>
                  </a:cubicBezTo>
                  <a:cubicBezTo>
                    <a:pt x="2465" y="1"/>
                    <a:pt x="2463" y="1"/>
                    <a:pt x="2461" y="1"/>
                  </a:cubicBezTo>
                  <a:lnTo>
                    <a:pt x="256" y="1"/>
                  </a:lnTo>
                  <a:cubicBezTo>
                    <a:pt x="254" y="1"/>
                    <a:pt x="252" y="1"/>
                    <a:pt x="2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8"/>
            <p:cNvSpPr/>
            <p:nvPr/>
          </p:nvSpPr>
          <p:spPr>
            <a:xfrm>
              <a:off x="5588686" y="2454626"/>
              <a:ext cx="59968" cy="10335"/>
            </a:xfrm>
            <a:custGeom>
              <a:rect b="b" l="l" r="r" t="t"/>
              <a:pathLst>
                <a:path extrusionOk="0" h="466" w="2704">
                  <a:moveTo>
                    <a:pt x="250" y="1"/>
                  </a:moveTo>
                  <a:cubicBezTo>
                    <a:pt x="131" y="1"/>
                    <a:pt x="27" y="90"/>
                    <a:pt x="14" y="213"/>
                  </a:cubicBezTo>
                  <a:cubicBezTo>
                    <a:pt x="1" y="347"/>
                    <a:pt x="108" y="465"/>
                    <a:pt x="243" y="465"/>
                  </a:cubicBezTo>
                  <a:lnTo>
                    <a:pt x="2447" y="465"/>
                  </a:lnTo>
                  <a:cubicBezTo>
                    <a:pt x="2569" y="465"/>
                    <a:pt x="2676" y="374"/>
                    <a:pt x="2690" y="253"/>
                  </a:cubicBezTo>
                  <a:cubicBezTo>
                    <a:pt x="2703" y="118"/>
                    <a:pt x="2596" y="1"/>
                    <a:pt x="2461" y="1"/>
                  </a:cubicBezTo>
                  <a:lnTo>
                    <a:pt x="256" y="1"/>
                  </a:lnTo>
                  <a:cubicBezTo>
                    <a:pt x="254" y="1"/>
                    <a:pt x="252" y="1"/>
                    <a:pt x="2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8"/>
            <p:cNvSpPr/>
            <p:nvPr/>
          </p:nvSpPr>
          <p:spPr>
            <a:xfrm>
              <a:off x="5534572" y="2345712"/>
              <a:ext cx="116920" cy="97537"/>
            </a:xfrm>
            <a:custGeom>
              <a:rect b="b" l="l" r="r" t="t"/>
              <a:pathLst>
                <a:path extrusionOk="0" h="4398" w="5272">
                  <a:moveTo>
                    <a:pt x="3752" y="472"/>
                  </a:moveTo>
                  <a:cubicBezTo>
                    <a:pt x="3927" y="472"/>
                    <a:pt x="4105" y="522"/>
                    <a:pt x="4265" y="627"/>
                  </a:cubicBezTo>
                  <a:cubicBezTo>
                    <a:pt x="4760" y="950"/>
                    <a:pt x="4834" y="1647"/>
                    <a:pt x="4420" y="2071"/>
                  </a:cubicBezTo>
                  <a:lnTo>
                    <a:pt x="4416" y="2071"/>
                  </a:lnTo>
                  <a:lnTo>
                    <a:pt x="2659" y="3825"/>
                  </a:lnTo>
                  <a:lnTo>
                    <a:pt x="902" y="2071"/>
                  </a:lnTo>
                  <a:cubicBezTo>
                    <a:pt x="485" y="1647"/>
                    <a:pt x="559" y="950"/>
                    <a:pt x="1054" y="627"/>
                  </a:cubicBezTo>
                  <a:cubicBezTo>
                    <a:pt x="1215" y="522"/>
                    <a:pt x="1393" y="472"/>
                    <a:pt x="1568" y="472"/>
                  </a:cubicBezTo>
                  <a:cubicBezTo>
                    <a:pt x="1936" y="472"/>
                    <a:pt x="2290" y="690"/>
                    <a:pt x="2441" y="1061"/>
                  </a:cubicBezTo>
                  <a:cubicBezTo>
                    <a:pt x="2481" y="1159"/>
                    <a:pt x="2571" y="1208"/>
                    <a:pt x="2661" y="1208"/>
                  </a:cubicBezTo>
                  <a:cubicBezTo>
                    <a:pt x="2750" y="1208"/>
                    <a:pt x="2839" y="1159"/>
                    <a:pt x="2878" y="1061"/>
                  </a:cubicBezTo>
                  <a:cubicBezTo>
                    <a:pt x="3029" y="690"/>
                    <a:pt x="3384" y="472"/>
                    <a:pt x="3752" y="472"/>
                  </a:cubicBezTo>
                  <a:close/>
                  <a:moveTo>
                    <a:pt x="1571" y="1"/>
                  </a:moveTo>
                  <a:cubicBezTo>
                    <a:pt x="1235" y="1"/>
                    <a:pt x="897" y="120"/>
                    <a:pt x="626" y="365"/>
                  </a:cubicBezTo>
                  <a:cubicBezTo>
                    <a:pt x="27" y="903"/>
                    <a:pt x="0" y="1832"/>
                    <a:pt x="562" y="2404"/>
                  </a:cubicBezTo>
                  <a:lnTo>
                    <a:pt x="2491" y="4329"/>
                  </a:lnTo>
                  <a:cubicBezTo>
                    <a:pt x="2548" y="4375"/>
                    <a:pt x="2605" y="4398"/>
                    <a:pt x="2661" y="4398"/>
                  </a:cubicBezTo>
                  <a:cubicBezTo>
                    <a:pt x="2717" y="4398"/>
                    <a:pt x="2772" y="4375"/>
                    <a:pt x="2828" y="4329"/>
                  </a:cubicBezTo>
                  <a:lnTo>
                    <a:pt x="4756" y="2404"/>
                  </a:lnTo>
                  <a:cubicBezTo>
                    <a:pt x="5153" y="1997"/>
                    <a:pt x="5271" y="1391"/>
                    <a:pt x="5052" y="866"/>
                  </a:cubicBezTo>
                  <a:cubicBezTo>
                    <a:pt x="4830" y="341"/>
                    <a:pt x="4319" y="1"/>
                    <a:pt x="3750" y="1"/>
                  </a:cubicBezTo>
                  <a:cubicBezTo>
                    <a:pt x="3746" y="1"/>
                    <a:pt x="3742" y="1"/>
                    <a:pt x="3739" y="1"/>
                  </a:cubicBezTo>
                  <a:cubicBezTo>
                    <a:pt x="3319" y="1"/>
                    <a:pt x="2923" y="189"/>
                    <a:pt x="2659" y="513"/>
                  </a:cubicBezTo>
                  <a:cubicBezTo>
                    <a:pt x="2380" y="174"/>
                    <a:pt x="1977" y="1"/>
                    <a:pt x="1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8"/>
            <p:cNvSpPr/>
            <p:nvPr/>
          </p:nvSpPr>
          <p:spPr>
            <a:xfrm>
              <a:off x="5479550" y="2237198"/>
              <a:ext cx="249120" cy="358300"/>
            </a:xfrm>
            <a:custGeom>
              <a:rect b="b" l="l" r="r" t="t"/>
              <a:pathLst>
                <a:path extrusionOk="0" h="16156" w="11233">
                  <a:moveTo>
                    <a:pt x="3286" y="465"/>
                  </a:moveTo>
                  <a:lnTo>
                    <a:pt x="3033" y="970"/>
                  </a:lnTo>
                  <a:lnTo>
                    <a:pt x="2094" y="970"/>
                  </a:lnTo>
                  <a:lnTo>
                    <a:pt x="2347" y="465"/>
                  </a:lnTo>
                  <a:close/>
                  <a:moveTo>
                    <a:pt x="6460" y="465"/>
                  </a:moveTo>
                  <a:lnTo>
                    <a:pt x="6712" y="970"/>
                  </a:lnTo>
                  <a:lnTo>
                    <a:pt x="3568" y="970"/>
                  </a:lnTo>
                  <a:lnTo>
                    <a:pt x="3821" y="465"/>
                  </a:lnTo>
                  <a:close/>
                  <a:moveTo>
                    <a:pt x="7934" y="465"/>
                  </a:moveTo>
                  <a:lnTo>
                    <a:pt x="8186" y="970"/>
                  </a:lnTo>
                  <a:lnTo>
                    <a:pt x="7247" y="970"/>
                  </a:lnTo>
                  <a:lnTo>
                    <a:pt x="6995" y="465"/>
                  </a:lnTo>
                  <a:close/>
                  <a:moveTo>
                    <a:pt x="8600" y="1474"/>
                  </a:moveTo>
                  <a:cubicBezTo>
                    <a:pt x="8732" y="1474"/>
                    <a:pt x="8839" y="1582"/>
                    <a:pt x="8836" y="1710"/>
                  </a:cubicBezTo>
                  <a:lnTo>
                    <a:pt x="8836" y="1979"/>
                  </a:lnTo>
                  <a:lnTo>
                    <a:pt x="1475" y="1979"/>
                  </a:lnTo>
                  <a:lnTo>
                    <a:pt x="1475" y="1710"/>
                  </a:lnTo>
                  <a:cubicBezTo>
                    <a:pt x="1475" y="1582"/>
                    <a:pt x="1583" y="1474"/>
                    <a:pt x="1714" y="1474"/>
                  </a:cubicBezTo>
                  <a:close/>
                  <a:moveTo>
                    <a:pt x="10771" y="7365"/>
                  </a:moveTo>
                  <a:lnTo>
                    <a:pt x="10771" y="8839"/>
                  </a:lnTo>
                  <a:lnTo>
                    <a:pt x="10266" y="8839"/>
                  </a:lnTo>
                  <a:lnTo>
                    <a:pt x="10266" y="7365"/>
                  </a:lnTo>
                  <a:close/>
                  <a:moveTo>
                    <a:pt x="8836" y="14180"/>
                  </a:moveTo>
                  <a:lnTo>
                    <a:pt x="8836" y="14449"/>
                  </a:lnTo>
                  <a:cubicBezTo>
                    <a:pt x="8836" y="14581"/>
                    <a:pt x="8732" y="14685"/>
                    <a:pt x="8600" y="14685"/>
                  </a:cubicBezTo>
                  <a:lnTo>
                    <a:pt x="1711" y="14685"/>
                  </a:lnTo>
                  <a:cubicBezTo>
                    <a:pt x="1583" y="14685"/>
                    <a:pt x="1475" y="14581"/>
                    <a:pt x="1475" y="14449"/>
                  </a:cubicBezTo>
                  <a:lnTo>
                    <a:pt x="1475" y="14180"/>
                  </a:lnTo>
                  <a:close/>
                  <a:moveTo>
                    <a:pt x="3033" y="15190"/>
                  </a:moveTo>
                  <a:lnTo>
                    <a:pt x="3286" y="15695"/>
                  </a:lnTo>
                  <a:lnTo>
                    <a:pt x="2347" y="15695"/>
                  </a:lnTo>
                  <a:lnTo>
                    <a:pt x="2094" y="15190"/>
                  </a:lnTo>
                  <a:close/>
                  <a:moveTo>
                    <a:pt x="6712" y="15190"/>
                  </a:moveTo>
                  <a:lnTo>
                    <a:pt x="6460" y="15695"/>
                  </a:lnTo>
                  <a:lnTo>
                    <a:pt x="3821" y="15695"/>
                  </a:lnTo>
                  <a:lnTo>
                    <a:pt x="3568" y="15190"/>
                  </a:lnTo>
                  <a:close/>
                  <a:moveTo>
                    <a:pt x="8186" y="15190"/>
                  </a:moveTo>
                  <a:lnTo>
                    <a:pt x="7931" y="15695"/>
                  </a:lnTo>
                  <a:lnTo>
                    <a:pt x="6995" y="15695"/>
                  </a:lnTo>
                  <a:lnTo>
                    <a:pt x="7247" y="15190"/>
                  </a:lnTo>
                  <a:close/>
                  <a:moveTo>
                    <a:pt x="2175" y="0"/>
                  </a:moveTo>
                  <a:cubicBezTo>
                    <a:pt x="2084" y="4"/>
                    <a:pt x="2003" y="54"/>
                    <a:pt x="1963" y="135"/>
                  </a:cubicBezTo>
                  <a:lnTo>
                    <a:pt x="1539" y="996"/>
                  </a:lnTo>
                  <a:cubicBezTo>
                    <a:pt x="1206" y="1064"/>
                    <a:pt x="970" y="1353"/>
                    <a:pt x="970" y="1693"/>
                  </a:cubicBezTo>
                  <a:lnTo>
                    <a:pt x="970" y="1979"/>
                  </a:lnTo>
                  <a:cubicBezTo>
                    <a:pt x="408" y="2084"/>
                    <a:pt x="1" y="2575"/>
                    <a:pt x="4" y="3144"/>
                  </a:cubicBezTo>
                  <a:lnTo>
                    <a:pt x="4" y="9515"/>
                  </a:lnTo>
                  <a:cubicBezTo>
                    <a:pt x="1" y="9636"/>
                    <a:pt x="92" y="9741"/>
                    <a:pt x="213" y="9758"/>
                  </a:cubicBezTo>
                  <a:cubicBezTo>
                    <a:pt x="220" y="9758"/>
                    <a:pt x="228" y="9759"/>
                    <a:pt x="236" y="9759"/>
                  </a:cubicBezTo>
                  <a:cubicBezTo>
                    <a:pt x="360" y="9759"/>
                    <a:pt x="465" y="9655"/>
                    <a:pt x="465" y="9525"/>
                  </a:cubicBezTo>
                  <a:lnTo>
                    <a:pt x="465" y="3151"/>
                  </a:lnTo>
                  <a:cubicBezTo>
                    <a:pt x="465" y="2760"/>
                    <a:pt x="785" y="2444"/>
                    <a:pt x="1175" y="2444"/>
                  </a:cubicBezTo>
                  <a:lnTo>
                    <a:pt x="9095" y="2444"/>
                  </a:lnTo>
                  <a:cubicBezTo>
                    <a:pt x="9097" y="2444"/>
                    <a:pt x="9099" y="2444"/>
                    <a:pt x="9101" y="2444"/>
                  </a:cubicBezTo>
                  <a:cubicBezTo>
                    <a:pt x="9492" y="2444"/>
                    <a:pt x="9805" y="2762"/>
                    <a:pt x="9805" y="3154"/>
                  </a:cubicBezTo>
                  <a:lnTo>
                    <a:pt x="9805" y="13009"/>
                  </a:lnTo>
                  <a:cubicBezTo>
                    <a:pt x="9805" y="13399"/>
                    <a:pt x="9489" y="13719"/>
                    <a:pt x="9095" y="13719"/>
                  </a:cubicBezTo>
                  <a:lnTo>
                    <a:pt x="711" y="13719"/>
                  </a:lnTo>
                  <a:cubicBezTo>
                    <a:pt x="576" y="13719"/>
                    <a:pt x="465" y="13608"/>
                    <a:pt x="465" y="13473"/>
                  </a:cubicBezTo>
                  <a:lnTo>
                    <a:pt x="465" y="10471"/>
                  </a:lnTo>
                  <a:cubicBezTo>
                    <a:pt x="465" y="10444"/>
                    <a:pt x="455" y="10424"/>
                    <a:pt x="438" y="10407"/>
                  </a:cubicBezTo>
                  <a:cubicBezTo>
                    <a:pt x="371" y="10341"/>
                    <a:pt x="299" y="10314"/>
                    <a:pt x="234" y="10314"/>
                  </a:cubicBezTo>
                  <a:cubicBezTo>
                    <a:pt x="106" y="10314"/>
                    <a:pt x="1" y="10419"/>
                    <a:pt x="1" y="10549"/>
                  </a:cubicBezTo>
                  <a:lnTo>
                    <a:pt x="1" y="13012"/>
                  </a:lnTo>
                  <a:cubicBezTo>
                    <a:pt x="1" y="13584"/>
                    <a:pt x="408" y="14076"/>
                    <a:pt x="970" y="14180"/>
                  </a:cubicBezTo>
                  <a:lnTo>
                    <a:pt x="970" y="14466"/>
                  </a:lnTo>
                  <a:cubicBezTo>
                    <a:pt x="970" y="14806"/>
                    <a:pt x="1206" y="15096"/>
                    <a:pt x="1536" y="15163"/>
                  </a:cubicBezTo>
                  <a:lnTo>
                    <a:pt x="1963" y="16025"/>
                  </a:lnTo>
                  <a:cubicBezTo>
                    <a:pt x="2000" y="16105"/>
                    <a:pt x="2084" y="16156"/>
                    <a:pt x="2172" y="16156"/>
                  </a:cubicBezTo>
                  <a:lnTo>
                    <a:pt x="8095" y="16156"/>
                  </a:lnTo>
                  <a:cubicBezTo>
                    <a:pt x="8183" y="16156"/>
                    <a:pt x="8267" y="16105"/>
                    <a:pt x="8304" y="16025"/>
                  </a:cubicBezTo>
                  <a:lnTo>
                    <a:pt x="8732" y="15163"/>
                  </a:lnTo>
                  <a:cubicBezTo>
                    <a:pt x="9061" y="15096"/>
                    <a:pt x="9297" y="14806"/>
                    <a:pt x="9297" y="14466"/>
                  </a:cubicBezTo>
                  <a:lnTo>
                    <a:pt x="9297" y="14180"/>
                  </a:lnTo>
                  <a:cubicBezTo>
                    <a:pt x="9859" y="14079"/>
                    <a:pt x="10266" y="13588"/>
                    <a:pt x="10263" y="13016"/>
                  </a:cubicBezTo>
                  <a:lnTo>
                    <a:pt x="10263" y="9300"/>
                  </a:lnTo>
                  <a:lnTo>
                    <a:pt x="10997" y="9300"/>
                  </a:lnTo>
                  <a:cubicBezTo>
                    <a:pt x="11128" y="9300"/>
                    <a:pt x="11232" y="9195"/>
                    <a:pt x="11232" y="9064"/>
                  </a:cubicBezTo>
                  <a:lnTo>
                    <a:pt x="11232" y="7095"/>
                  </a:lnTo>
                  <a:cubicBezTo>
                    <a:pt x="11232" y="6967"/>
                    <a:pt x="11131" y="6863"/>
                    <a:pt x="11003" y="6860"/>
                  </a:cubicBezTo>
                  <a:lnTo>
                    <a:pt x="10270" y="6860"/>
                  </a:lnTo>
                  <a:lnTo>
                    <a:pt x="10270" y="3144"/>
                  </a:lnTo>
                  <a:cubicBezTo>
                    <a:pt x="10270" y="2572"/>
                    <a:pt x="9862" y="2080"/>
                    <a:pt x="9300" y="1979"/>
                  </a:cubicBezTo>
                  <a:lnTo>
                    <a:pt x="9300" y="1690"/>
                  </a:lnTo>
                  <a:cubicBezTo>
                    <a:pt x="9304" y="1353"/>
                    <a:pt x="9065" y="1064"/>
                    <a:pt x="8735" y="993"/>
                  </a:cubicBezTo>
                  <a:lnTo>
                    <a:pt x="8311" y="135"/>
                  </a:lnTo>
                  <a:cubicBezTo>
                    <a:pt x="8270" y="54"/>
                    <a:pt x="8190" y="4"/>
                    <a:pt x="81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8" name="Google Shape;2948;p58"/>
          <p:cNvGrpSpPr/>
          <p:nvPr/>
        </p:nvGrpSpPr>
        <p:grpSpPr>
          <a:xfrm>
            <a:off x="3519199" y="2639450"/>
            <a:ext cx="314344" cy="358255"/>
            <a:chOff x="6083510" y="4249362"/>
            <a:chExt cx="314344" cy="358255"/>
          </a:xfrm>
        </p:grpSpPr>
        <p:sp>
          <p:nvSpPr>
            <p:cNvPr id="2949" name="Google Shape;2949;p58"/>
            <p:cNvSpPr/>
            <p:nvPr/>
          </p:nvSpPr>
          <p:spPr>
            <a:xfrm>
              <a:off x="6116200" y="4357899"/>
              <a:ext cx="32645" cy="32645"/>
            </a:xfrm>
            <a:custGeom>
              <a:rect b="b" l="l" r="r" t="t"/>
              <a:pathLst>
                <a:path extrusionOk="0" h="1472" w="1472">
                  <a:moveTo>
                    <a:pt x="966" y="506"/>
                  </a:moveTo>
                  <a:lnTo>
                    <a:pt x="966" y="1011"/>
                  </a:lnTo>
                  <a:lnTo>
                    <a:pt x="461" y="1011"/>
                  </a:lnTo>
                  <a:lnTo>
                    <a:pt x="461" y="506"/>
                  </a:lnTo>
                  <a:close/>
                  <a:moveTo>
                    <a:pt x="236" y="1"/>
                  </a:moveTo>
                  <a:cubicBezTo>
                    <a:pt x="105" y="1"/>
                    <a:pt x="0" y="105"/>
                    <a:pt x="0" y="236"/>
                  </a:cubicBezTo>
                  <a:lnTo>
                    <a:pt x="0" y="1236"/>
                  </a:lnTo>
                  <a:cubicBezTo>
                    <a:pt x="0" y="1367"/>
                    <a:pt x="105" y="1472"/>
                    <a:pt x="236" y="1472"/>
                  </a:cubicBezTo>
                  <a:lnTo>
                    <a:pt x="1236" y="1472"/>
                  </a:lnTo>
                  <a:cubicBezTo>
                    <a:pt x="1367" y="1472"/>
                    <a:pt x="1471" y="1367"/>
                    <a:pt x="1471" y="1236"/>
                  </a:cubicBezTo>
                  <a:lnTo>
                    <a:pt x="1471" y="236"/>
                  </a:lnTo>
                  <a:cubicBezTo>
                    <a:pt x="1471"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8"/>
            <p:cNvSpPr/>
            <p:nvPr/>
          </p:nvSpPr>
          <p:spPr>
            <a:xfrm>
              <a:off x="6159113" y="4357899"/>
              <a:ext cx="32645" cy="32645"/>
            </a:xfrm>
            <a:custGeom>
              <a:rect b="b" l="l" r="r" t="t"/>
              <a:pathLst>
                <a:path extrusionOk="0" h="1472" w="1472">
                  <a:moveTo>
                    <a:pt x="1010" y="506"/>
                  </a:moveTo>
                  <a:lnTo>
                    <a:pt x="1010" y="1011"/>
                  </a:lnTo>
                  <a:lnTo>
                    <a:pt x="506" y="1011"/>
                  </a:lnTo>
                  <a:lnTo>
                    <a:pt x="506" y="506"/>
                  </a:lnTo>
                  <a:close/>
                  <a:moveTo>
                    <a:pt x="236" y="1"/>
                  </a:moveTo>
                  <a:cubicBezTo>
                    <a:pt x="105" y="1"/>
                    <a:pt x="1" y="105"/>
                    <a:pt x="1" y="236"/>
                  </a:cubicBezTo>
                  <a:lnTo>
                    <a:pt x="1" y="1236"/>
                  </a:lnTo>
                  <a:cubicBezTo>
                    <a:pt x="1" y="1367"/>
                    <a:pt x="108" y="1472"/>
                    <a:pt x="240" y="1472"/>
                  </a:cubicBezTo>
                  <a:lnTo>
                    <a:pt x="1236" y="1472"/>
                  </a:lnTo>
                  <a:cubicBezTo>
                    <a:pt x="1367" y="1472"/>
                    <a:pt x="1472" y="1367"/>
                    <a:pt x="1472" y="1236"/>
                  </a:cubicBezTo>
                  <a:lnTo>
                    <a:pt x="1472" y="236"/>
                  </a:lnTo>
                  <a:cubicBezTo>
                    <a:pt x="1472"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8"/>
            <p:cNvSpPr/>
            <p:nvPr/>
          </p:nvSpPr>
          <p:spPr>
            <a:xfrm>
              <a:off x="6202936" y="4357899"/>
              <a:ext cx="32712" cy="32645"/>
            </a:xfrm>
            <a:custGeom>
              <a:rect b="b" l="l" r="r" t="t"/>
              <a:pathLst>
                <a:path extrusionOk="0" h="1472" w="1475">
                  <a:moveTo>
                    <a:pt x="970" y="506"/>
                  </a:moveTo>
                  <a:lnTo>
                    <a:pt x="970" y="1011"/>
                  </a:lnTo>
                  <a:lnTo>
                    <a:pt x="465" y="1011"/>
                  </a:lnTo>
                  <a:lnTo>
                    <a:pt x="465" y="506"/>
                  </a:lnTo>
                  <a:close/>
                  <a:moveTo>
                    <a:pt x="239" y="1"/>
                  </a:moveTo>
                  <a:cubicBezTo>
                    <a:pt x="108" y="1"/>
                    <a:pt x="0" y="105"/>
                    <a:pt x="0" y="236"/>
                  </a:cubicBezTo>
                  <a:lnTo>
                    <a:pt x="0" y="1236"/>
                  </a:lnTo>
                  <a:cubicBezTo>
                    <a:pt x="0" y="1367"/>
                    <a:pt x="108" y="1472"/>
                    <a:pt x="239" y="1472"/>
                  </a:cubicBezTo>
                  <a:lnTo>
                    <a:pt x="1239" y="1472"/>
                  </a:lnTo>
                  <a:cubicBezTo>
                    <a:pt x="1367" y="1472"/>
                    <a:pt x="1475" y="1367"/>
                    <a:pt x="1475" y="1236"/>
                  </a:cubicBezTo>
                  <a:lnTo>
                    <a:pt x="1475" y="236"/>
                  </a:lnTo>
                  <a:cubicBezTo>
                    <a:pt x="1475" y="105"/>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8"/>
            <p:cNvSpPr/>
            <p:nvPr/>
          </p:nvSpPr>
          <p:spPr>
            <a:xfrm>
              <a:off x="6245849" y="4357899"/>
              <a:ext cx="32712" cy="32645"/>
            </a:xfrm>
            <a:custGeom>
              <a:rect b="b" l="l" r="r" t="t"/>
              <a:pathLst>
                <a:path extrusionOk="0" h="1472" w="1475">
                  <a:moveTo>
                    <a:pt x="1010" y="506"/>
                  </a:moveTo>
                  <a:lnTo>
                    <a:pt x="1010" y="1011"/>
                  </a:lnTo>
                  <a:lnTo>
                    <a:pt x="506" y="1011"/>
                  </a:lnTo>
                  <a:lnTo>
                    <a:pt x="506" y="506"/>
                  </a:lnTo>
                  <a:close/>
                  <a:moveTo>
                    <a:pt x="240" y="1"/>
                  </a:moveTo>
                  <a:cubicBezTo>
                    <a:pt x="108" y="1"/>
                    <a:pt x="1" y="105"/>
                    <a:pt x="1" y="236"/>
                  </a:cubicBezTo>
                  <a:lnTo>
                    <a:pt x="1" y="1236"/>
                  </a:lnTo>
                  <a:cubicBezTo>
                    <a:pt x="1" y="1367"/>
                    <a:pt x="108" y="1472"/>
                    <a:pt x="240" y="1472"/>
                  </a:cubicBezTo>
                  <a:lnTo>
                    <a:pt x="1239" y="1472"/>
                  </a:lnTo>
                  <a:cubicBezTo>
                    <a:pt x="1367" y="1472"/>
                    <a:pt x="1475" y="1367"/>
                    <a:pt x="1475" y="1236"/>
                  </a:cubicBezTo>
                  <a:lnTo>
                    <a:pt x="1475" y="236"/>
                  </a:lnTo>
                  <a:cubicBezTo>
                    <a:pt x="1475" y="105"/>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8"/>
            <p:cNvSpPr/>
            <p:nvPr/>
          </p:nvSpPr>
          <p:spPr>
            <a:xfrm>
              <a:off x="6116200" y="4401722"/>
              <a:ext cx="32645" cy="32712"/>
            </a:xfrm>
            <a:custGeom>
              <a:rect b="b" l="l" r="r" t="t"/>
              <a:pathLst>
                <a:path extrusionOk="0" h="1475" w="1472">
                  <a:moveTo>
                    <a:pt x="966" y="465"/>
                  </a:moveTo>
                  <a:lnTo>
                    <a:pt x="966" y="970"/>
                  </a:lnTo>
                  <a:lnTo>
                    <a:pt x="461" y="970"/>
                  </a:lnTo>
                  <a:lnTo>
                    <a:pt x="461" y="465"/>
                  </a:lnTo>
                  <a:close/>
                  <a:moveTo>
                    <a:pt x="236" y="1"/>
                  </a:moveTo>
                  <a:cubicBezTo>
                    <a:pt x="105" y="1"/>
                    <a:pt x="0" y="108"/>
                    <a:pt x="0" y="239"/>
                  </a:cubicBezTo>
                  <a:lnTo>
                    <a:pt x="0" y="1236"/>
                  </a:lnTo>
                  <a:cubicBezTo>
                    <a:pt x="0" y="1367"/>
                    <a:pt x="105" y="1475"/>
                    <a:pt x="236" y="1475"/>
                  </a:cubicBezTo>
                  <a:lnTo>
                    <a:pt x="1236" y="1475"/>
                  </a:lnTo>
                  <a:cubicBezTo>
                    <a:pt x="1367" y="1475"/>
                    <a:pt x="1471" y="1367"/>
                    <a:pt x="1471" y="1236"/>
                  </a:cubicBezTo>
                  <a:lnTo>
                    <a:pt x="1471" y="239"/>
                  </a:lnTo>
                  <a:cubicBezTo>
                    <a:pt x="1471" y="108"/>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8"/>
            <p:cNvSpPr/>
            <p:nvPr/>
          </p:nvSpPr>
          <p:spPr>
            <a:xfrm>
              <a:off x="6202936" y="4401722"/>
              <a:ext cx="32712" cy="32712"/>
            </a:xfrm>
            <a:custGeom>
              <a:rect b="b" l="l" r="r" t="t"/>
              <a:pathLst>
                <a:path extrusionOk="0" h="1475" w="1475">
                  <a:moveTo>
                    <a:pt x="970" y="465"/>
                  </a:moveTo>
                  <a:lnTo>
                    <a:pt x="970" y="970"/>
                  </a:lnTo>
                  <a:lnTo>
                    <a:pt x="465" y="970"/>
                  </a:lnTo>
                  <a:lnTo>
                    <a:pt x="465" y="465"/>
                  </a:lnTo>
                  <a:close/>
                  <a:moveTo>
                    <a:pt x="239" y="1"/>
                  </a:moveTo>
                  <a:cubicBezTo>
                    <a:pt x="108" y="1"/>
                    <a:pt x="0" y="108"/>
                    <a:pt x="0" y="239"/>
                  </a:cubicBezTo>
                  <a:lnTo>
                    <a:pt x="0" y="1236"/>
                  </a:lnTo>
                  <a:cubicBezTo>
                    <a:pt x="0" y="1367"/>
                    <a:pt x="108" y="1475"/>
                    <a:pt x="239" y="1475"/>
                  </a:cubicBezTo>
                  <a:lnTo>
                    <a:pt x="1239" y="1475"/>
                  </a:lnTo>
                  <a:cubicBezTo>
                    <a:pt x="1367" y="1475"/>
                    <a:pt x="1475" y="1367"/>
                    <a:pt x="1475" y="1236"/>
                  </a:cubicBezTo>
                  <a:lnTo>
                    <a:pt x="1475" y="239"/>
                  </a:lnTo>
                  <a:cubicBezTo>
                    <a:pt x="1475" y="108"/>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8"/>
            <p:cNvSpPr/>
            <p:nvPr/>
          </p:nvSpPr>
          <p:spPr>
            <a:xfrm>
              <a:off x="6245849" y="4401722"/>
              <a:ext cx="32712" cy="32712"/>
            </a:xfrm>
            <a:custGeom>
              <a:rect b="b" l="l" r="r" t="t"/>
              <a:pathLst>
                <a:path extrusionOk="0" h="1475" w="1475">
                  <a:moveTo>
                    <a:pt x="1010" y="465"/>
                  </a:moveTo>
                  <a:lnTo>
                    <a:pt x="1010" y="970"/>
                  </a:lnTo>
                  <a:lnTo>
                    <a:pt x="506" y="970"/>
                  </a:lnTo>
                  <a:lnTo>
                    <a:pt x="506" y="465"/>
                  </a:lnTo>
                  <a:close/>
                  <a:moveTo>
                    <a:pt x="240" y="1"/>
                  </a:moveTo>
                  <a:cubicBezTo>
                    <a:pt x="108" y="1"/>
                    <a:pt x="1" y="108"/>
                    <a:pt x="1" y="239"/>
                  </a:cubicBezTo>
                  <a:lnTo>
                    <a:pt x="1" y="1236"/>
                  </a:lnTo>
                  <a:cubicBezTo>
                    <a:pt x="1" y="1367"/>
                    <a:pt x="108" y="1475"/>
                    <a:pt x="240" y="1475"/>
                  </a:cubicBezTo>
                  <a:lnTo>
                    <a:pt x="1239" y="1475"/>
                  </a:lnTo>
                  <a:cubicBezTo>
                    <a:pt x="1367" y="1475"/>
                    <a:pt x="1475" y="1367"/>
                    <a:pt x="1475" y="1236"/>
                  </a:cubicBezTo>
                  <a:lnTo>
                    <a:pt x="1475" y="239"/>
                  </a:lnTo>
                  <a:cubicBezTo>
                    <a:pt x="1475" y="108"/>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8"/>
            <p:cNvSpPr/>
            <p:nvPr/>
          </p:nvSpPr>
          <p:spPr>
            <a:xfrm>
              <a:off x="6116200" y="4444635"/>
              <a:ext cx="32645" cy="32734"/>
            </a:xfrm>
            <a:custGeom>
              <a:rect b="b" l="l" r="r" t="t"/>
              <a:pathLst>
                <a:path extrusionOk="0" h="1476" w="1472">
                  <a:moveTo>
                    <a:pt x="966" y="506"/>
                  </a:moveTo>
                  <a:lnTo>
                    <a:pt x="966" y="1011"/>
                  </a:lnTo>
                  <a:lnTo>
                    <a:pt x="461" y="1011"/>
                  </a:lnTo>
                  <a:lnTo>
                    <a:pt x="461" y="506"/>
                  </a:lnTo>
                  <a:close/>
                  <a:moveTo>
                    <a:pt x="236" y="1"/>
                  </a:moveTo>
                  <a:cubicBezTo>
                    <a:pt x="105" y="1"/>
                    <a:pt x="0" y="109"/>
                    <a:pt x="0" y="240"/>
                  </a:cubicBezTo>
                  <a:lnTo>
                    <a:pt x="0" y="1236"/>
                  </a:lnTo>
                  <a:cubicBezTo>
                    <a:pt x="0" y="1367"/>
                    <a:pt x="105" y="1475"/>
                    <a:pt x="236" y="1475"/>
                  </a:cubicBezTo>
                  <a:lnTo>
                    <a:pt x="1236" y="1475"/>
                  </a:lnTo>
                  <a:cubicBezTo>
                    <a:pt x="1367" y="1475"/>
                    <a:pt x="1471" y="1367"/>
                    <a:pt x="1471" y="1236"/>
                  </a:cubicBezTo>
                  <a:lnTo>
                    <a:pt x="1471" y="240"/>
                  </a:lnTo>
                  <a:cubicBezTo>
                    <a:pt x="1471" y="109"/>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8"/>
            <p:cNvSpPr/>
            <p:nvPr/>
          </p:nvSpPr>
          <p:spPr>
            <a:xfrm>
              <a:off x="6159113" y="4444635"/>
              <a:ext cx="32645" cy="32734"/>
            </a:xfrm>
            <a:custGeom>
              <a:rect b="b" l="l" r="r" t="t"/>
              <a:pathLst>
                <a:path extrusionOk="0" h="1476" w="1472">
                  <a:moveTo>
                    <a:pt x="1010" y="506"/>
                  </a:moveTo>
                  <a:lnTo>
                    <a:pt x="1010" y="1011"/>
                  </a:lnTo>
                  <a:lnTo>
                    <a:pt x="506" y="1011"/>
                  </a:lnTo>
                  <a:lnTo>
                    <a:pt x="506" y="506"/>
                  </a:lnTo>
                  <a:close/>
                  <a:moveTo>
                    <a:pt x="236" y="1"/>
                  </a:moveTo>
                  <a:cubicBezTo>
                    <a:pt x="105" y="1"/>
                    <a:pt x="1" y="109"/>
                    <a:pt x="1" y="240"/>
                  </a:cubicBezTo>
                  <a:lnTo>
                    <a:pt x="1" y="1236"/>
                  </a:lnTo>
                  <a:cubicBezTo>
                    <a:pt x="1" y="1367"/>
                    <a:pt x="105" y="1475"/>
                    <a:pt x="236" y="1475"/>
                  </a:cubicBezTo>
                  <a:lnTo>
                    <a:pt x="1236" y="1475"/>
                  </a:lnTo>
                  <a:cubicBezTo>
                    <a:pt x="1367" y="1475"/>
                    <a:pt x="1472" y="1367"/>
                    <a:pt x="1472" y="1236"/>
                  </a:cubicBezTo>
                  <a:lnTo>
                    <a:pt x="1472" y="240"/>
                  </a:lnTo>
                  <a:cubicBezTo>
                    <a:pt x="1472" y="109"/>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8"/>
            <p:cNvSpPr/>
            <p:nvPr/>
          </p:nvSpPr>
          <p:spPr>
            <a:xfrm>
              <a:off x="6202936" y="4444635"/>
              <a:ext cx="32712" cy="32734"/>
            </a:xfrm>
            <a:custGeom>
              <a:rect b="b" l="l" r="r" t="t"/>
              <a:pathLst>
                <a:path extrusionOk="0" h="1476" w="1475">
                  <a:moveTo>
                    <a:pt x="970" y="506"/>
                  </a:moveTo>
                  <a:lnTo>
                    <a:pt x="970" y="1011"/>
                  </a:lnTo>
                  <a:lnTo>
                    <a:pt x="465" y="1011"/>
                  </a:lnTo>
                  <a:lnTo>
                    <a:pt x="465" y="506"/>
                  </a:lnTo>
                  <a:close/>
                  <a:moveTo>
                    <a:pt x="239" y="1"/>
                  </a:moveTo>
                  <a:cubicBezTo>
                    <a:pt x="108" y="1"/>
                    <a:pt x="0" y="109"/>
                    <a:pt x="0" y="240"/>
                  </a:cubicBezTo>
                  <a:lnTo>
                    <a:pt x="0" y="1236"/>
                  </a:lnTo>
                  <a:cubicBezTo>
                    <a:pt x="0" y="1367"/>
                    <a:pt x="108" y="1475"/>
                    <a:pt x="239" y="1475"/>
                  </a:cubicBezTo>
                  <a:lnTo>
                    <a:pt x="1239" y="1475"/>
                  </a:lnTo>
                  <a:cubicBezTo>
                    <a:pt x="1367" y="1475"/>
                    <a:pt x="1475" y="1367"/>
                    <a:pt x="1475" y="1236"/>
                  </a:cubicBezTo>
                  <a:lnTo>
                    <a:pt x="1475" y="240"/>
                  </a:lnTo>
                  <a:cubicBezTo>
                    <a:pt x="1475" y="109"/>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8"/>
            <p:cNvSpPr/>
            <p:nvPr/>
          </p:nvSpPr>
          <p:spPr>
            <a:xfrm>
              <a:off x="6116200" y="4488525"/>
              <a:ext cx="32645" cy="32645"/>
            </a:xfrm>
            <a:custGeom>
              <a:rect b="b" l="l" r="r" t="t"/>
              <a:pathLst>
                <a:path extrusionOk="0" h="1472" w="1472">
                  <a:moveTo>
                    <a:pt x="966" y="506"/>
                  </a:moveTo>
                  <a:lnTo>
                    <a:pt x="966" y="1011"/>
                  </a:lnTo>
                  <a:lnTo>
                    <a:pt x="461" y="1011"/>
                  </a:lnTo>
                  <a:lnTo>
                    <a:pt x="461" y="506"/>
                  </a:lnTo>
                  <a:close/>
                  <a:moveTo>
                    <a:pt x="236" y="1"/>
                  </a:moveTo>
                  <a:cubicBezTo>
                    <a:pt x="105" y="1"/>
                    <a:pt x="0" y="105"/>
                    <a:pt x="0" y="236"/>
                  </a:cubicBezTo>
                  <a:lnTo>
                    <a:pt x="0" y="1236"/>
                  </a:lnTo>
                  <a:cubicBezTo>
                    <a:pt x="0" y="1367"/>
                    <a:pt x="105" y="1472"/>
                    <a:pt x="236" y="1472"/>
                  </a:cubicBezTo>
                  <a:lnTo>
                    <a:pt x="1236" y="1472"/>
                  </a:lnTo>
                  <a:cubicBezTo>
                    <a:pt x="1367" y="1472"/>
                    <a:pt x="1471" y="1367"/>
                    <a:pt x="1471" y="1236"/>
                  </a:cubicBezTo>
                  <a:lnTo>
                    <a:pt x="1471" y="236"/>
                  </a:lnTo>
                  <a:cubicBezTo>
                    <a:pt x="1471"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8"/>
            <p:cNvSpPr/>
            <p:nvPr/>
          </p:nvSpPr>
          <p:spPr>
            <a:xfrm>
              <a:off x="6159113" y="4488525"/>
              <a:ext cx="32645" cy="32645"/>
            </a:xfrm>
            <a:custGeom>
              <a:rect b="b" l="l" r="r" t="t"/>
              <a:pathLst>
                <a:path extrusionOk="0" h="1472" w="1472">
                  <a:moveTo>
                    <a:pt x="1010" y="506"/>
                  </a:moveTo>
                  <a:lnTo>
                    <a:pt x="1010" y="1011"/>
                  </a:lnTo>
                  <a:lnTo>
                    <a:pt x="506" y="1011"/>
                  </a:lnTo>
                  <a:lnTo>
                    <a:pt x="506" y="506"/>
                  </a:lnTo>
                  <a:close/>
                  <a:moveTo>
                    <a:pt x="236" y="1"/>
                  </a:moveTo>
                  <a:cubicBezTo>
                    <a:pt x="105" y="1"/>
                    <a:pt x="1" y="105"/>
                    <a:pt x="1" y="236"/>
                  </a:cubicBezTo>
                  <a:lnTo>
                    <a:pt x="1" y="1236"/>
                  </a:lnTo>
                  <a:cubicBezTo>
                    <a:pt x="1" y="1367"/>
                    <a:pt x="105" y="1472"/>
                    <a:pt x="236" y="1472"/>
                  </a:cubicBezTo>
                  <a:lnTo>
                    <a:pt x="1236" y="1472"/>
                  </a:lnTo>
                  <a:cubicBezTo>
                    <a:pt x="1367" y="1472"/>
                    <a:pt x="1472" y="1367"/>
                    <a:pt x="1472" y="1236"/>
                  </a:cubicBezTo>
                  <a:lnTo>
                    <a:pt x="1472" y="236"/>
                  </a:lnTo>
                  <a:cubicBezTo>
                    <a:pt x="1472"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8"/>
            <p:cNvSpPr/>
            <p:nvPr/>
          </p:nvSpPr>
          <p:spPr>
            <a:xfrm>
              <a:off x="6202936" y="4488525"/>
              <a:ext cx="32712" cy="32645"/>
            </a:xfrm>
            <a:custGeom>
              <a:rect b="b" l="l" r="r" t="t"/>
              <a:pathLst>
                <a:path extrusionOk="0" h="1472" w="1475">
                  <a:moveTo>
                    <a:pt x="970" y="506"/>
                  </a:moveTo>
                  <a:lnTo>
                    <a:pt x="970" y="1011"/>
                  </a:lnTo>
                  <a:lnTo>
                    <a:pt x="465" y="1011"/>
                  </a:lnTo>
                  <a:lnTo>
                    <a:pt x="465" y="506"/>
                  </a:lnTo>
                  <a:close/>
                  <a:moveTo>
                    <a:pt x="239" y="1"/>
                  </a:moveTo>
                  <a:cubicBezTo>
                    <a:pt x="108" y="1"/>
                    <a:pt x="0" y="105"/>
                    <a:pt x="0" y="236"/>
                  </a:cubicBezTo>
                  <a:lnTo>
                    <a:pt x="0" y="1236"/>
                  </a:lnTo>
                  <a:cubicBezTo>
                    <a:pt x="0" y="1367"/>
                    <a:pt x="108" y="1472"/>
                    <a:pt x="239" y="1472"/>
                  </a:cubicBezTo>
                  <a:lnTo>
                    <a:pt x="1239" y="1472"/>
                  </a:lnTo>
                  <a:cubicBezTo>
                    <a:pt x="1367" y="1472"/>
                    <a:pt x="1475" y="1367"/>
                    <a:pt x="1475" y="1236"/>
                  </a:cubicBezTo>
                  <a:lnTo>
                    <a:pt x="1475" y="236"/>
                  </a:lnTo>
                  <a:cubicBezTo>
                    <a:pt x="1475" y="105"/>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8"/>
            <p:cNvSpPr/>
            <p:nvPr/>
          </p:nvSpPr>
          <p:spPr>
            <a:xfrm>
              <a:off x="6245849" y="4444635"/>
              <a:ext cx="32712" cy="32734"/>
            </a:xfrm>
            <a:custGeom>
              <a:rect b="b" l="l" r="r" t="t"/>
              <a:pathLst>
                <a:path extrusionOk="0" h="1476" w="1475">
                  <a:moveTo>
                    <a:pt x="1010" y="506"/>
                  </a:moveTo>
                  <a:lnTo>
                    <a:pt x="1010" y="1011"/>
                  </a:lnTo>
                  <a:lnTo>
                    <a:pt x="506" y="1011"/>
                  </a:lnTo>
                  <a:lnTo>
                    <a:pt x="506" y="506"/>
                  </a:lnTo>
                  <a:close/>
                  <a:moveTo>
                    <a:pt x="240" y="1"/>
                  </a:moveTo>
                  <a:cubicBezTo>
                    <a:pt x="108" y="1"/>
                    <a:pt x="1" y="109"/>
                    <a:pt x="1" y="240"/>
                  </a:cubicBezTo>
                  <a:lnTo>
                    <a:pt x="1" y="1236"/>
                  </a:lnTo>
                  <a:cubicBezTo>
                    <a:pt x="1" y="1367"/>
                    <a:pt x="108" y="1475"/>
                    <a:pt x="240" y="1475"/>
                  </a:cubicBezTo>
                  <a:lnTo>
                    <a:pt x="1239" y="1475"/>
                  </a:lnTo>
                  <a:cubicBezTo>
                    <a:pt x="1367" y="1475"/>
                    <a:pt x="1475" y="1367"/>
                    <a:pt x="1475" y="1236"/>
                  </a:cubicBezTo>
                  <a:lnTo>
                    <a:pt x="1475" y="240"/>
                  </a:lnTo>
                  <a:cubicBezTo>
                    <a:pt x="1475" y="109"/>
                    <a:pt x="1367"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8"/>
            <p:cNvSpPr/>
            <p:nvPr/>
          </p:nvSpPr>
          <p:spPr>
            <a:xfrm>
              <a:off x="6289739" y="4357899"/>
              <a:ext cx="32645" cy="32645"/>
            </a:xfrm>
            <a:custGeom>
              <a:rect b="b" l="l" r="r" t="t"/>
              <a:pathLst>
                <a:path extrusionOk="0" h="1472" w="1472">
                  <a:moveTo>
                    <a:pt x="967" y="506"/>
                  </a:moveTo>
                  <a:lnTo>
                    <a:pt x="967" y="1011"/>
                  </a:lnTo>
                  <a:lnTo>
                    <a:pt x="462" y="1011"/>
                  </a:lnTo>
                  <a:lnTo>
                    <a:pt x="462" y="506"/>
                  </a:lnTo>
                  <a:close/>
                  <a:moveTo>
                    <a:pt x="236" y="1"/>
                  </a:moveTo>
                  <a:cubicBezTo>
                    <a:pt x="105" y="1"/>
                    <a:pt x="1" y="105"/>
                    <a:pt x="1" y="236"/>
                  </a:cubicBezTo>
                  <a:lnTo>
                    <a:pt x="1" y="1236"/>
                  </a:lnTo>
                  <a:cubicBezTo>
                    <a:pt x="1" y="1367"/>
                    <a:pt x="105" y="1472"/>
                    <a:pt x="236" y="1472"/>
                  </a:cubicBezTo>
                  <a:lnTo>
                    <a:pt x="1236" y="1472"/>
                  </a:lnTo>
                  <a:cubicBezTo>
                    <a:pt x="1367" y="1472"/>
                    <a:pt x="1472" y="1367"/>
                    <a:pt x="1472" y="1236"/>
                  </a:cubicBezTo>
                  <a:lnTo>
                    <a:pt x="1472" y="240"/>
                  </a:lnTo>
                  <a:cubicBezTo>
                    <a:pt x="1472" y="105"/>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8"/>
            <p:cNvSpPr/>
            <p:nvPr/>
          </p:nvSpPr>
          <p:spPr>
            <a:xfrm>
              <a:off x="6289739" y="4443748"/>
              <a:ext cx="32645" cy="32645"/>
            </a:xfrm>
            <a:custGeom>
              <a:rect b="b" l="l" r="r" t="t"/>
              <a:pathLst>
                <a:path extrusionOk="0" h="1472" w="1472">
                  <a:moveTo>
                    <a:pt x="967" y="505"/>
                  </a:moveTo>
                  <a:lnTo>
                    <a:pt x="967" y="1010"/>
                  </a:lnTo>
                  <a:lnTo>
                    <a:pt x="462" y="1010"/>
                  </a:lnTo>
                  <a:lnTo>
                    <a:pt x="462" y="505"/>
                  </a:lnTo>
                  <a:close/>
                  <a:moveTo>
                    <a:pt x="236" y="0"/>
                  </a:moveTo>
                  <a:cubicBezTo>
                    <a:pt x="105" y="0"/>
                    <a:pt x="1" y="105"/>
                    <a:pt x="1" y="236"/>
                  </a:cubicBezTo>
                  <a:lnTo>
                    <a:pt x="1" y="1236"/>
                  </a:lnTo>
                  <a:cubicBezTo>
                    <a:pt x="1" y="1367"/>
                    <a:pt x="105" y="1471"/>
                    <a:pt x="236" y="1471"/>
                  </a:cubicBezTo>
                  <a:lnTo>
                    <a:pt x="1236" y="1471"/>
                  </a:lnTo>
                  <a:cubicBezTo>
                    <a:pt x="1367" y="1471"/>
                    <a:pt x="1472" y="1367"/>
                    <a:pt x="1472" y="1236"/>
                  </a:cubicBezTo>
                  <a:lnTo>
                    <a:pt x="1472" y="236"/>
                  </a:lnTo>
                  <a:cubicBezTo>
                    <a:pt x="1472" y="105"/>
                    <a:pt x="1367" y="0"/>
                    <a:pt x="1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8"/>
            <p:cNvSpPr/>
            <p:nvPr/>
          </p:nvSpPr>
          <p:spPr>
            <a:xfrm>
              <a:off x="6159113" y="4401722"/>
              <a:ext cx="32645" cy="32712"/>
            </a:xfrm>
            <a:custGeom>
              <a:rect b="b" l="l" r="r" t="t"/>
              <a:pathLst>
                <a:path extrusionOk="0" h="1475" w="1472">
                  <a:moveTo>
                    <a:pt x="1010" y="465"/>
                  </a:moveTo>
                  <a:lnTo>
                    <a:pt x="1010" y="970"/>
                  </a:lnTo>
                  <a:lnTo>
                    <a:pt x="506" y="970"/>
                  </a:lnTo>
                  <a:lnTo>
                    <a:pt x="506" y="465"/>
                  </a:lnTo>
                  <a:close/>
                  <a:moveTo>
                    <a:pt x="236" y="1"/>
                  </a:moveTo>
                  <a:cubicBezTo>
                    <a:pt x="105" y="1"/>
                    <a:pt x="1" y="108"/>
                    <a:pt x="1" y="239"/>
                  </a:cubicBezTo>
                  <a:lnTo>
                    <a:pt x="1" y="1236"/>
                  </a:lnTo>
                  <a:cubicBezTo>
                    <a:pt x="1" y="1367"/>
                    <a:pt x="105" y="1475"/>
                    <a:pt x="236" y="1475"/>
                  </a:cubicBezTo>
                  <a:lnTo>
                    <a:pt x="1236" y="1475"/>
                  </a:lnTo>
                  <a:cubicBezTo>
                    <a:pt x="1367" y="1475"/>
                    <a:pt x="1472" y="1367"/>
                    <a:pt x="1472" y="1236"/>
                  </a:cubicBezTo>
                  <a:lnTo>
                    <a:pt x="1472" y="239"/>
                  </a:lnTo>
                  <a:cubicBezTo>
                    <a:pt x="1472" y="108"/>
                    <a:pt x="1367" y="1"/>
                    <a:pt x="12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8"/>
            <p:cNvSpPr/>
            <p:nvPr/>
          </p:nvSpPr>
          <p:spPr>
            <a:xfrm>
              <a:off x="6287765" y="4403429"/>
              <a:ext cx="42315" cy="28587"/>
            </a:xfrm>
            <a:custGeom>
              <a:rect b="b" l="l" r="r" t="t"/>
              <a:pathLst>
                <a:path extrusionOk="0" h="1289" w="1908">
                  <a:moveTo>
                    <a:pt x="1567" y="0"/>
                  </a:moveTo>
                  <a:cubicBezTo>
                    <a:pt x="1513" y="0"/>
                    <a:pt x="1457" y="21"/>
                    <a:pt x="1406" y="68"/>
                  </a:cubicBezTo>
                  <a:lnTo>
                    <a:pt x="743" y="708"/>
                  </a:lnTo>
                  <a:lnTo>
                    <a:pt x="504" y="422"/>
                  </a:lnTo>
                  <a:cubicBezTo>
                    <a:pt x="452" y="365"/>
                    <a:pt x="391" y="341"/>
                    <a:pt x="332" y="341"/>
                  </a:cubicBezTo>
                  <a:cubicBezTo>
                    <a:pt x="158" y="341"/>
                    <a:pt x="0" y="549"/>
                    <a:pt x="144" y="728"/>
                  </a:cubicBezTo>
                  <a:lnTo>
                    <a:pt x="544" y="1206"/>
                  </a:lnTo>
                  <a:cubicBezTo>
                    <a:pt x="591" y="1261"/>
                    <a:pt x="657" y="1289"/>
                    <a:pt x="724" y="1289"/>
                  </a:cubicBezTo>
                  <a:cubicBezTo>
                    <a:pt x="783" y="1289"/>
                    <a:pt x="843" y="1267"/>
                    <a:pt x="891" y="1223"/>
                  </a:cubicBezTo>
                  <a:lnTo>
                    <a:pt x="1736" y="412"/>
                  </a:lnTo>
                  <a:cubicBezTo>
                    <a:pt x="1908" y="239"/>
                    <a:pt x="1752" y="0"/>
                    <a:pt x="1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8"/>
            <p:cNvSpPr/>
            <p:nvPr/>
          </p:nvSpPr>
          <p:spPr>
            <a:xfrm>
              <a:off x="6083510" y="4249362"/>
              <a:ext cx="314344" cy="358255"/>
            </a:xfrm>
            <a:custGeom>
              <a:rect b="b" l="l" r="r" t="t"/>
              <a:pathLst>
                <a:path extrusionOk="0" h="16154" w="14174">
                  <a:moveTo>
                    <a:pt x="3198" y="476"/>
                  </a:moveTo>
                  <a:cubicBezTo>
                    <a:pt x="3332" y="482"/>
                    <a:pt x="3440" y="590"/>
                    <a:pt x="3450" y="725"/>
                  </a:cubicBezTo>
                  <a:lnTo>
                    <a:pt x="3450" y="980"/>
                  </a:lnTo>
                  <a:lnTo>
                    <a:pt x="2945" y="980"/>
                  </a:lnTo>
                  <a:lnTo>
                    <a:pt x="2945" y="725"/>
                  </a:lnTo>
                  <a:cubicBezTo>
                    <a:pt x="2949" y="587"/>
                    <a:pt x="3060" y="476"/>
                    <a:pt x="3198" y="476"/>
                  </a:cubicBezTo>
                  <a:close/>
                  <a:moveTo>
                    <a:pt x="9047" y="476"/>
                  </a:moveTo>
                  <a:cubicBezTo>
                    <a:pt x="9182" y="482"/>
                    <a:pt x="9290" y="590"/>
                    <a:pt x="9300" y="725"/>
                  </a:cubicBezTo>
                  <a:lnTo>
                    <a:pt x="9300" y="980"/>
                  </a:lnTo>
                  <a:lnTo>
                    <a:pt x="8795" y="980"/>
                  </a:lnTo>
                  <a:lnTo>
                    <a:pt x="8795" y="725"/>
                  </a:lnTo>
                  <a:cubicBezTo>
                    <a:pt x="8795" y="587"/>
                    <a:pt x="8909" y="476"/>
                    <a:pt x="9047" y="476"/>
                  </a:cubicBezTo>
                  <a:close/>
                  <a:moveTo>
                    <a:pt x="11740" y="3421"/>
                  </a:moveTo>
                  <a:lnTo>
                    <a:pt x="11740" y="3925"/>
                  </a:lnTo>
                  <a:lnTo>
                    <a:pt x="465" y="3925"/>
                  </a:lnTo>
                  <a:lnTo>
                    <a:pt x="465" y="3421"/>
                  </a:lnTo>
                  <a:close/>
                  <a:moveTo>
                    <a:pt x="8795" y="13225"/>
                  </a:moveTo>
                  <a:cubicBezTo>
                    <a:pt x="8778" y="13393"/>
                    <a:pt x="8778" y="13562"/>
                    <a:pt x="8795" y="13730"/>
                  </a:cubicBezTo>
                  <a:lnTo>
                    <a:pt x="465" y="13730"/>
                  </a:lnTo>
                  <a:lnTo>
                    <a:pt x="465" y="13225"/>
                  </a:lnTo>
                  <a:close/>
                  <a:moveTo>
                    <a:pt x="9047" y="1"/>
                  </a:moveTo>
                  <a:cubicBezTo>
                    <a:pt x="8650" y="4"/>
                    <a:pt x="8330" y="327"/>
                    <a:pt x="8330" y="725"/>
                  </a:cubicBezTo>
                  <a:lnTo>
                    <a:pt x="8330" y="980"/>
                  </a:lnTo>
                  <a:lnTo>
                    <a:pt x="6634" y="980"/>
                  </a:lnTo>
                  <a:cubicBezTo>
                    <a:pt x="6632" y="980"/>
                    <a:pt x="6629" y="980"/>
                    <a:pt x="6627" y="980"/>
                  </a:cubicBezTo>
                  <a:cubicBezTo>
                    <a:pt x="6516" y="980"/>
                    <a:pt x="6421" y="1057"/>
                    <a:pt x="6395" y="1166"/>
                  </a:cubicBezTo>
                  <a:cubicBezTo>
                    <a:pt x="6365" y="1310"/>
                    <a:pt x="6479" y="1445"/>
                    <a:pt x="6627" y="1445"/>
                  </a:cubicBezTo>
                  <a:lnTo>
                    <a:pt x="9300" y="1445"/>
                  </a:lnTo>
                  <a:lnTo>
                    <a:pt x="9300" y="1906"/>
                  </a:lnTo>
                  <a:cubicBezTo>
                    <a:pt x="9300" y="1953"/>
                    <a:pt x="9263" y="1990"/>
                    <a:pt x="9216" y="1990"/>
                  </a:cubicBezTo>
                  <a:lnTo>
                    <a:pt x="8509" y="1990"/>
                  </a:lnTo>
                  <a:cubicBezTo>
                    <a:pt x="8485" y="1990"/>
                    <a:pt x="8462" y="2000"/>
                    <a:pt x="8445" y="2017"/>
                  </a:cubicBezTo>
                  <a:cubicBezTo>
                    <a:pt x="8253" y="2216"/>
                    <a:pt x="8391" y="2455"/>
                    <a:pt x="8586" y="2455"/>
                  </a:cubicBezTo>
                  <a:lnTo>
                    <a:pt x="9515" y="2455"/>
                  </a:lnTo>
                  <a:cubicBezTo>
                    <a:pt x="9653" y="2455"/>
                    <a:pt x="9761" y="2344"/>
                    <a:pt x="9761" y="2209"/>
                  </a:cubicBezTo>
                  <a:lnTo>
                    <a:pt x="9761" y="1485"/>
                  </a:lnTo>
                  <a:lnTo>
                    <a:pt x="11030" y="1485"/>
                  </a:lnTo>
                  <a:cubicBezTo>
                    <a:pt x="11420" y="1485"/>
                    <a:pt x="11740" y="1805"/>
                    <a:pt x="11740" y="2195"/>
                  </a:cubicBezTo>
                  <a:lnTo>
                    <a:pt x="11740" y="2960"/>
                  </a:lnTo>
                  <a:lnTo>
                    <a:pt x="465" y="2960"/>
                  </a:lnTo>
                  <a:lnTo>
                    <a:pt x="465" y="2195"/>
                  </a:lnTo>
                  <a:cubicBezTo>
                    <a:pt x="461" y="1805"/>
                    <a:pt x="781" y="1485"/>
                    <a:pt x="1175" y="1485"/>
                  </a:cubicBezTo>
                  <a:lnTo>
                    <a:pt x="3410" y="1485"/>
                  </a:lnTo>
                  <a:lnTo>
                    <a:pt x="3410" y="1748"/>
                  </a:lnTo>
                  <a:cubicBezTo>
                    <a:pt x="3406" y="1882"/>
                    <a:pt x="3299" y="1990"/>
                    <a:pt x="3164" y="1990"/>
                  </a:cubicBezTo>
                  <a:lnTo>
                    <a:pt x="2706" y="1990"/>
                  </a:lnTo>
                  <a:cubicBezTo>
                    <a:pt x="2704" y="1990"/>
                    <a:pt x="2702" y="1990"/>
                    <a:pt x="2700" y="1990"/>
                  </a:cubicBezTo>
                  <a:cubicBezTo>
                    <a:pt x="2581" y="1990"/>
                    <a:pt x="2477" y="2083"/>
                    <a:pt x="2464" y="2202"/>
                  </a:cubicBezTo>
                  <a:cubicBezTo>
                    <a:pt x="2450" y="2337"/>
                    <a:pt x="2558" y="2455"/>
                    <a:pt x="2696" y="2455"/>
                  </a:cubicBezTo>
                  <a:lnTo>
                    <a:pt x="3191" y="2455"/>
                  </a:lnTo>
                  <a:cubicBezTo>
                    <a:pt x="3591" y="2455"/>
                    <a:pt x="3911" y="2132"/>
                    <a:pt x="3915" y="1734"/>
                  </a:cubicBezTo>
                  <a:lnTo>
                    <a:pt x="3915" y="1445"/>
                  </a:lnTo>
                  <a:lnTo>
                    <a:pt x="5591" y="1445"/>
                  </a:lnTo>
                  <a:cubicBezTo>
                    <a:pt x="5712" y="1445"/>
                    <a:pt x="5816" y="1354"/>
                    <a:pt x="5833" y="1233"/>
                  </a:cubicBezTo>
                  <a:cubicBezTo>
                    <a:pt x="5843" y="1098"/>
                    <a:pt x="5735" y="980"/>
                    <a:pt x="5597" y="980"/>
                  </a:cubicBezTo>
                  <a:lnTo>
                    <a:pt x="3911" y="980"/>
                  </a:lnTo>
                  <a:lnTo>
                    <a:pt x="3911" y="728"/>
                  </a:lnTo>
                  <a:cubicBezTo>
                    <a:pt x="3911" y="284"/>
                    <a:pt x="3558" y="21"/>
                    <a:pt x="3198" y="21"/>
                  </a:cubicBezTo>
                  <a:cubicBezTo>
                    <a:pt x="2804" y="21"/>
                    <a:pt x="2484" y="334"/>
                    <a:pt x="2481" y="728"/>
                  </a:cubicBezTo>
                  <a:lnTo>
                    <a:pt x="2481" y="980"/>
                  </a:lnTo>
                  <a:lnTo>
                    <a:pt x="246" y="980"/>
                  </a:lnTo>
                  <a:cubicBezTo>
                    <a:pt x="111" y="980"/>
                    <a:pt x="0" y="1088"/>
                    <a:pt x="0" y="1226"/>
                  </a:cubicBezTo>
                  <a:lnTo>
                    <a:pt x="0" y="7661"/>
                  </a:lnTo>
                  <a:cubicBezTo>
                    <a:pt x="0" y="7675"/>
                    <a:pt x="4" y="7688"/>
                    <a:pt x="14" y="7698"/>
                  </a:cubicBezTo>
                  <a:cubicBezTo>
                    <a:pt x="85" y="7775"/>
                    <a:pt x="162" y="7806"/>
                    <a:pt x="231" y="7806"/>
                  </a:cubicBezTo>
                  <a:cubicBezTo>
                    <a:pt x="358" y="7806"/>
                    <a:pt x="461" y="7700"/>
                    <a:pt x="461" y="7567"/>
                  </a:cubicBezTo>
                  <a:lnTo>
                    <a:pt x="461" y="4430"/>
                  </a:lnTo>
                  <a:lnTo>
                    <a:pt x="11737" y="4430"/>
                  </a:lnTo>
                  <a:lnTo>
                    <a:pt x="11737" y="10819"/>
                  </a:lnTo>
                  <a:cubicBezTo>
                    <a:pt x="11655" y="10811"/>
                    <a:pt x="11573" y="10807"/>
                    <a:pt x="11492" y="10807"/>
                  </a:cubicBezTo>
                  <a:cubicBezTo>
                    <a:pt x="10314" y="10807"/>
                    <a:pt x="9227" y="11611"/>
                    <a:pt x="8903" y="12761"/>
                  </a:cubicBezTo>
                  <a:lnTo>
                    <a:pt x="465" y="12761"/>
                  </a:lnTo>
                  <a:lnTo>
                    <a:pt x="465" y="8624"/>
                  </a:lnTo>
                  <a:cubicBezTo>
                    <a:pt x="468" y="8503"/>
                    <a:pt x="377" y="8399"/>
                    <a:pt x="253" y="8382"/>
                  </a:cubicBezTo>
                  <a:cubicBezTo>
                    <a:pt x="247" y="8381"/>
                    <a:pt x="241" y="8381"/>
                    <a:pt x="235" y="8381"/>
                  </a:cubicBezTo>
                  <a:cubicBezTo>
                    <a:pt x="108" y="8381"/>
                    <a:pt x="0" y="8485"/>
                    <a:pt x="0" y="8617"/>
                  </a:cubicBezTo>
                  <a:lnTo>
                    <a:pt x="0" y="13955"/>
                  </a:lnTo>
                  <a:cubicBezTo>
                    <a:pt x="0" y="14087"/>
                    <a:pt x="108" y="14191"/>
                    <a:pt x="239" y="14191"/>
                  </a:cubicBezTo>
                  <a:lnTo>
                    <a:pt x="8930" y="14191"/>
                  </a:lnTo>
                  <a:cubicBezTo>
                    <a:pt x="9256" y="15349"/>
                    <a:pt x="10313" y="16150"/>
                    <a:pt x="11518" y="16153"/>
                  </a:cubicBezTo>
                  <a:cubicBezTo>
                    <a:pt x="12760" y="16153"/>
                    <a:pt x="13887" y="15245"/>
                    <a:pt x="14146" y="14029"/>
                  </a:cubicBezTo>
                  <a:cubicBezTo>
                    <a:pt x="14173" y="13902"/>
                    <a:pt x="14093" y="13777"/>
                    <a:pt x="13965" y="13750"/>
                  </a:cubicBezTo>
                  <a:cubicBezTo>
                    <a:pt x="13948" y="13747"/>
                    <a:pt x="13932" y="13745"/>
                    <a:pt x="13915" y="13745"/>
                  </a:cubicBezTo>
                  <a:cubicBezTo>
                    <a:pt x="13805" y="13745"/>
                    <a:pt x="13705" y="13821"/>
                    <a:pt x="13682" y="13932"/>
                  </a:cubicBezTo>
                  <a:cubicBezTo>
                    <a:pt x="13460" y="14960"/>
                    <a:pt x="12553" y="15678"/>
                    <a:pt x="11524" y="15678"/>
                  </a:cubicBezTo>
                  <a:cubicBezTo>
                    <a:pt x="11445" y="15678"/>
                    <a:pt x="11366" y="15674"/>
                    <a:pt x="11286" y="15665"/>
                  </a:cubicBezTo>
                  <a:cubicBezTo>
                    <a:pt x="10161" y="15547"/>
                    <a:pt x="9307" y="14598"/>
                    <a:pt x="9307" y="13464"/>
                  </a:cubicBezTo>
                  <a:cubicBezTo>
                    <a:pt x="9307" y="12333"/>
                    <a:pt x="10161" y="11384"/>
                    <a:pt x="11286" y="11266"/>
                  </a:cubicBezTo>
                  <a:cubicBezTo>
                    <a:pt x="11366" y="11258"/>
                    <a:pt x="11445" y="11253"/>
                    <a:pt x="11524" y="11253"/>
                  </a:cubicBezTo>
                  <a:cubicBezTo>
                    <a:pt x="12553" y="11253"/>
                    <a:pt x="13460" y="11971"/>
                    <a:pt x="13682" y="13000"/>
                  </a:cubicBezTo>
                  <a:cubicBezTo>
                    <a:pt x="13708" y="13114"/>
                    <a:pt x="13806" y="13188"/>
                    <a:pt x="13913" y="13188"/>
                  </a:cubicBezTo>
                  <a:cubicBezTo>
                    <a:pt x="13945" y="13188"/>
                    <a:pt x="13977" y="13182"/>
                    <a:pt x="14008" y="13168"/>
                  </a:cubicBezTo>
                  <a:cubicBezTo>
                    <a:pt x="14113" y="13121"/>
                    <a:pt x="14170" y="13003"/>
                    <a:pt x="14143" y="12892"/>
                  </a:cubicBezTo>
                  <a:cubicBezTo>
                    <a:pt x="13938" y="11943"/>
                    <a:pt x="13181" y="11145"/>
                    <a:pt x="12245" y="10882"/>
                  </a:cubicBezTo>
                  <a:lnTo>
                    <a:pt x="12245" y="2165"/>
                  </a:lnTo>
                  <a:cubicBezTo>
                    <a:pt x="12245" y="1512"/>
                    <a:pt x="11713" y="980"/>
                    <a:pt x="11060" y="980"/>
                  </a:cubicBezTo>
                  <a:lnTo>
                    <a:pt x="9761" y="980"/>
                  </a:lnTo>
                  <a:lnTo>
                    <a:pt x="9761" y="725"/>
                  </a:lnTo>
                  <a:cubicBezTo>
                    <a:pt x="9778" y="324"/>
                    <a:pt x="9407" y="1"/>
                    <a:pt x="9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8"/>
            <p:cNvSpPr/>
            <p:nvPr/>
          </p:nvSpPr>
          <p:spPr>
            <a:xfrm>
              <a:off x="6300938" y="4510924"/>
              <a:ext cx="75559" cy="75559"/>
            </a:xfrm>
            <a:custGeom>
              <a:rect b="b" l="l" r="r" t="t"/>
              <a:pathLst>
                <a:path extrusionOk="0" h="3407" w="3407">
                  <a:moveTo>
                    <a:pt x="1976" y="462"/>
                  </a:moveTo>
                  <a:lnTo>
                    <a:pt x="1976" y="1192"/>
                  </a:lnTo>
                  <a:cubicBezTo>
                    <a:pt x="1976" y="1323"/>
                    <a:pt x="2084" y="1431"/>
                    <a:pt x="2215" y="1431"/>
                  </a:cubicBezTo>
                  <a:lnTo>
                    <a:pt x="2946" y="1431"/>
                  </a:lnTo>
                  <a:lnTo>
                    <a:pt x="2946" y="1936"/>
                  </a:lnTo>
                  <a:lnTo>
                    <a:pt x="2215" y="1936"/>
                  </a:lnTo>
                  <a:cubicBezTo>
                    <a:pt x="2084" y="1936"/>
                    <a:pt x="1976" y="2040"/>
                    <a:pt x="1976" y="2172"/>
                  </a:cubicBezTo>
                  <a:lnTo>
                    <a:pt x="1976" y="2902"/>
                  </a:lnTo>
                  <a:lnTo>
                    <a:pt x="1431" y="2902"/>
                  </a:lnTo>
                  <a:lnTo>
                    <a:pt x="1431" y="2172"/>
                  </a:lnTo>
                  <a:cubicBezTo>
                    <a:pt x="1431" y="2040"/>
                    <a:pt x="1323" y="1936"/>
                    <a:pt x="1195" y="1936"/>
                  </a:cubicBezTo>
                  <a:lnTo>
                    <a:pt x="462" y="1936"/>
                  </a:lnTo>
                  <a:lnTo>
                    <a:pt x="462" y="1431"/>
                  </a:lnTo>
                  <a:lnTo>
                    <a:pt x="1195" y="1431"/>
                  </a:lnTo>
                  <a:cubicBezTo>
                    <a:pt x="1323" y="1431"/>
                    <a:pt x="1431" y="1323"/>
                    <a:pt x="1431" y="1192"/>
                  </a:cubicBezTo>
                  <a:lnTo>
                    <a:pt x="1431" y="462"/>
                  </a:lnTo>
                  <a:close/>
                  <a:moveTo>
                    <a:pt x="1206" y="1"/>
                  </a:moveTo>
                  <a:cubicBezTo>
                    <a:pt x="1074" y="1"/>
                    <a:pt x="967" y="105"/>
                    <a:pt x="967" y="236"/>
                  </a:cubicBezTo>
                  <a:lnTo>
                    <a:pt x="967" y="967"/>
                  </a:lnTo>
                  <a:lnTo>
                    <a:pt x="236" y="967"/>
                  </a:lnTo>
                  <a:cubicBezTo>
                    <a:pt x="105" y="967"/>
                    <a:pt x="1" y="1074"/>
                    <a:pt x="1" y="1206"/>
                  </a:cubicBezTo>
                  <a:lnTo>
                    <a:pt x="1" y="2202"/>
                  </a:lnTo>
                  <a:cubicBezTo>
                    <a:pt x="1" y="2333"/>
                    <a:pt x="105" y="2441"/>
                    <a:pt x="236" y="2441"/>
                  </a:cubicBezTo>
                  <a:lnTo>
                    <a:pt x="967" y="2441"/>
                  </a:lnTo>
                  <a:lnTo>
                    <a:pt x="967" y="3175"/>
                  </a:lnTo>
                  <a:cubicBezTo>
                    <a:pt x="967" y="3302"/>
                    <a:pt x="1071" y="3407"/>
                    <a:pt x="1202" y="3407"/>
                  </a:cubicBezTo>
                  <a:lnTo>
                    <a:pt x="2205" y="3407"/>
                  </a:lnTo>
                  <a:cubicBezTo>
                    <a:pt x="2333" y="3407"/>
                    <a:pt x="2441" y="3302"/>
                    <a:pt x="2441" y="3171"/>
                  </a:cubicBezTo>
                  <a:lnTo>
                    <a:pt x="2441" y="2441"/>
                  </a:lnTo>
                  <a:lnTo>
                    <a:pt x="3171" y="2441"/>
                  </a:lnTo>
                  <a:cubicBezTo>
                    <a:pt x="3302" y="2441"/>
                    <a:pt x="3407" y="2333"/>
                    <a:pt x="3407" y="2205"/>
                  </a:cubicBezTo>
                  <a:lnTo>
                    <a:pt x="3407" y="1206"/>
                  </a:lnTo>
                  <a:cubicBezTo>
                    <a:pt x="3407" y="1074"/>
                    <a:pt x="3302" y="967"/>
                    <a:pt x="3171" y="967"/>
                  </a:cubicBezTo>
                  <a:lnTo>
                    <a:pt x="2441" y="967"/>
                  </a:lnTo>
                  <a:lnTo>
                    <a:pt x="2441" y="236"/>
                  </a:lnTo>
                  <a:cubicBezTo>
                    <a:pt x="2441" y="105"/>
                    <a:pt x="2333" y="1"/>
                    <a:pt x="22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58"/>
          <p:cNvGrpSpPr/>
          <p:nvPr/>
        </p:nvGrpSpPr>
        <p:grpSpPr>
          <a:xfrm>
            <a:off x="7189571" y="2639385"/>
            <a:ext cx="173561" cy="358388"/>
            <a:chOff x="6803369" y="2237198"/>
            <a:chExt cx="173561" cy="358388"/>
          </a:xfrm>
        </p:grpSpPr>
        <p:sp>
          <p:nvSpPr>
            <p:cNvPr id="2970" name="Google Shape;2970;p58"/>
            <p:cNvSpPr/>
            <p:nvPr/>
          </p:nvSpPr>
          <p:spPr>
            <a:xfrm>
              <a:off x="6825613" y="2237198"/>
              <a:ext cx="140494" cy="176710"/>
            </a:xfrm>
            <a:custGeom>
              <a:rect b="b" l="l" r="r" t="t"/>
              <a:pathLst>
                <a:path extrusionOk="0" h="7968" w="6335">
                  <a:moveTo>
                    <a:pt x="3424" y="465"/>
                  </a:moveTo>
                  <a:lnTo>
                    <a:pt x="3424" y="970"/>
                  </a:lnTo>
                  <a:lnTo>
                    <a:pt x="2707" y="970"/>
                  </a:lnTo>
                  <a:cubicBezTo>
                    <a:pt x="2704" y="970"/>
                    <a:pt x="2702" y="969"/>
                    <a:pt x="2700" y="969"/>
                  </a:cubicBezTo>
                  <a:cubicBezTo>
                    <a:pt x="2582" y="969"/>
                    <a:pt x="2481" y="1059"/>
                    <a:pt x="2464" y="1182"/>
                  </a:cubicBezTo>
                  <a:cubicBezTo>
                    <a:pt x="2451" y="1316"/>
                    <a:pt x="2559" y="1434"/>
                    <a:pt x="2693" y="1434"/>
                  </a:cubicBezTo>
                  <a:lnTo>
                    <a:pt x="3420" y="1434"/>
                  </a:lnTo>
                  <a:lnTo>
                    <a:pt x="3420" y="1939"/>
                  </a:lnTo>
                  <a:lnTo>
                    <a:pt x="1949" y="1939"/>
                  </a:lnTo>
                  <a:lnTo>
                    <a:pt x="1949" y="465"/>
                  </a:lnTo>
                  <a:close/>
                  <a:moveTo>
                    <a:pt x="3928" y="2444"/>
                  </a:moveTo>
                  <a:lnTo>
                    <a:pt x="3928" y="2949"/>
                  </a:lnTo>
                  <a:lnTo>
                    <a:pt x="1445" y="2949"/>
                  </a:lnTo>
                  <a:lnTo>
                    <a:pt x="1445" y="2444"/>
                  </a:lnTo>
                  <a:close/>
                  <a:moveTo>
                    <a:pt x="1683" y="0"/>
                  </a:moveTo>
                  <a:cubicBezTo>
                    <a:pt x="1552" y="0"/>
                    <a:pt x="1448" y="108"/>
                    <a:pt x="1448" y="239"/>
                  </a:cubicBezTo>
                  <a:lnTo>
                    <a:pt x="1448" y="1979"/>
                  </a:lnTo>
                  <a:lnTo>
                    <a:pt x="1179" y="1979"/>
                  </a:lnTo>
                  <a:cubicBezTo>
                    <a:pt x="1047" y="1979"/>
                    <a:pt x="943" y="2087"/>
                    <a:pt x="943" y="2215"/>
                  </a:cubicBezTo>
                  <a:lnTo>
                    <a:pt x="943" y="2949"/>
                  </a:lnTo>
                  <a:lnTo>
                    <a:pt x="707" y="2949"/>
                  </a:lnTo>
                  <a:cubicBezTo>
                    <a:pt x="707" y="2949"/>
                    <a:pt x="536" y="2992"/>
                    <a:pt x="495" y="3073"/>
                  </a:cubicBezTo>
                  <a:lnTo>
                    <a:pt x="71" y="3928"/>
                  </a:lnTo>
                  <a:cubicBezTo>
                    <a:pt x="1" y="4046"/>
                    <a:pt x="48" y="4197"/>
                    <a:pt x="169" y="4258"/>
                  </a:cubicBezTo>
                  <a:cubicBezTo>
                    <a:pt x="204" y="4276"/>
                    <a:pt x="241" y="4284"/>
                    <a:pt x="276" y="4284"/>
                  </a:cubicBezTo>
                  <a:cubicBezTo>
                    <a:pt x="369" y="4284"/>
                    <a:pt x="456" y="4229"/>
                    <a:pt x="492" y="4137"/>
                  </a:cubicBezTo>
                  <a:lnTo>
                    <a:pt x="856" y="3406"/>
                  </a:lnTo>
                  <a:lnTo>
                    <a:pt x="4484" y="3406"/>
                  </a:lnTo>
                  <a:lnTo>
                    <a:pt x="5786" y="6025"/>
                  </a:lnTo>
                  <a:cubicBezTo>
                    <a:pt x="5837" y="6123"/>
                    <a:pt x="5864" y="6230"/>
                    <a:pt x="5864" y="6341"/>
                  </a:cubicBezTo>
                  <a:lnTo>
                    <a:pt x="5864" y="7731"/>
                  </a:lnTo>
                  <a:cubicBezTo>
                    <a:pt x="5864" y="7859"/>
                    <a:pt x="5968" y="7967"/>
                    <a:pt x="6099" y="7967"/>
                  </a:cubicBezTo>
                  <a:cubicBezTo>
                    <a:pt x="6101" y="7967"/>
                    <a:pt x="6103" y="7967"/>
                    <a:pt x="6105" y="7967"/>
                  </a:cubicBezTo>
                  <a:cubicBezTo>
                    <a:pt x="6234" y="7967"/>
                    <a:pt x="6335" y="7857"/>
                    <a:pt x="6328" y="7731"/>
                  </a:cubicBezTo>
                  <a:lnTo>
                    <a:pt x="6328" y="6341"/>
                  </a:lnTo>
                  <a:cubicBezTo>
                    <a:pt x="6335" y="6160"/>
                    <a:pt x="6295" y="5974"/>
                    <a:pt x="6210" y="5813"/>
                  </a:cubicBezTo>
                  <a:lnTo>
                    <a:pt x="4837" y="3073"/>
                  </a:lnTo>
                  <a:cubicBezTo>
                    <a:pt x="4800" y="2992"/>
                    <a:pt x="4629" y="2949"/>
                    <a:pt x="4629" y="2949"/>
                  </a:cubicBezTo>
                  <a:lnTo>
                    <a:pt x="4393" y="2949"/>
                  </a:lnTo>
                  <a:lnTo>
                    <a:pt x="4393" y="2215"/>
                  </a:lnTo>
                  <a:cubicBezTo>
                    <a:pt x="4393" y="2084"/>
                    <a:pt x="4285" y="1979"/>
                    <a:pt x="4154" y="1979"/>
                  </a:cubicBezTo>
                  <a:lnTo>
                    <a:pt x="3888" y="1979"/>
                  </a:lnTo>
                  <a:lnTo>
                    <a:pt x="3888" y="239"/>
                  </a:lnTo>
                  <a:cubicBezTo>
                    <a:pt x="3888" y="108"/>
                    <a:pt x="3780" y="0"/>
                    <a:pt x="36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8"/>
            <p:cNvSpPr/>
            <p:nvPr/>
          </p:nvSpPr>
          <p:spPr>
            <a:xfrm>
              <a:off x="6803369" y="2341765"/>
              <a:ext cx="162672" cy="253821"/>
            </a:xfrm>
            <a:custGeom>
              <a:rect b="b" l="l" r="r" t="t"/>
              <a:pathLst>
                <a:path extrusionOk="0" h="11445" w="7335">
                  <a:moveTo>
                    <a:pt x="822" y="1"/>
                  </a:moveTo>
                  <a:cubicBezTo>
                    <a:pt x="731" y="1"/>
                    <a:pt x="645" y="51"/>
                    <a:pt x="606" y="139"/>
                  </a:cubicBezTo>
                  <a:lnTo>
                    <a:pt x="125" y="1101"/>
                  </a:lnTo>
                  <a:cubicBezTo>
                    <a:pt x="41" y="1263"/>
                    <a:pt x="1" y="1445"/>
                    <a:pt x="4" y="1630"/>
                  </a:cubicBezTo>
                  <a:lnTo>
                    <a:pt x="4" y="10259"/>
                  </a:lnTo>
                  <a:cubicBezTo>
                    <a:pt x="1" y="10912"/>
                    <a:pt x="1182" y="11444"/>
                    <a:pt x="1182" y="11444"/>
                  </a:cubicBezTo>
                  <a:lnTo>
                    <a:pt x="6153" y="11444"/>
                  </a:lnTo>
                  <a:cubicBezTo>
                    <a:pt x="6153" y="11444"/>
                    <a:pt x="7335" y="10912"/>
                    <a:pt x="7328" y="10259"/>
                  </a:cubicBezTo>
                  <a:lnTo>
                    <a:pt x="7328" y="4050"/>
                  </a:lnTo>
                  <a:cubicBezTo>
                    <a:pt x="7334" y="3920"/>
                    <a:pt x="7233" y="3814"/>
                    <a:pt x="7105" y="3814"/>
                  </a:cubicBezTo>
                  <a:cubicBezTo>
                    <a:pt x="7103" y="3814"/>
                    <a:pt x="7101" y="3814"/>
                    <a:pt x="7099" y="3814"/>
                  </a:cubicBezTo>
                  <a:cubicBezTo>
                    <a:pt x="6968" y="3814"/>
                    <a:pt x="6863" y="3918"/>
                    <a:pt x="6863" y="4050"/>
                  </a:cubicBezTo>
                  <a:lnTo>
                    <a:pt x="6863" y="10259"/>
                  </a:lnTo>
                  <a:cubicBezTo>
                    <a:pt x="6863" y="10650"/>
                    <a:pt x="6153" y="10980"/>
                    <a:pt x="6153" y="10980"/>
                  </a:cubicBezTo>
                  <a:lnTo>
                    <a:pt x="1185" y="10980"/>
                  </a:lnTo>
                  <a:cubicBezTo>
                    <a:pt x="1185" y="10980"/>
                    <a:pt x="475" y="10650"/>
                    <a:pt x="468" y="10259"/>
                  </a:cubicBezTo>
                  <a:lnTo>
                    <a:pt x="468" y="1630"/>
                  </a:lnTo>
                  <a:cubicBezTo>
                    <a:pt x="472" y="1519"/>
                    <a:pt x="499" y="1411"/>
                    <a:pt x="549" y="1310"/>
                  </a:cubicBezTo>
                  <a:lnTo>
                    <a:pt x="1031" y="347"/>
                  </a:lnTo>
                  <a:cubicBezTo>
                    <a:pt x="1091" y="230"/>
                    <a:pt x="1047" y="85"/>
                    <a:pt x="926" y="24"/>
                  </a:cubicBezTo>
                  <a:cubicBezTo>
                    <a:pt x="892" y="8"/>
                    <a:pt x="857" y="1"/>
                    <a:pt x="8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8"/>
            <p:cNvSpPr/>
            <p:nvPr/>
          </p:nvSpPr>
          <p:spPr>
            <a:xfrm>
              <a:off x="6825015" y="2324888"/>
              <a:ext cx="119448" cy="249186"/>
            </a:xfrm>
            <a:custGeom>
              <a:rect b="b" l="l" r="r" t="t"/>
              <a:pathLst>
                <a:path extrusionOk="0" h="11236" w="5386">
                  <a:moveTo>
                    <a:pt x="3804" y="465"/>
                  </a:moveTo>
                  <a:lnTo>
                    <a:pt x="4709" y="1936"/>
                  </a:lnTo>
                  <a:lnTo>
                    <a:pt x="677" y="1936"/>
                  </a:lnTo>
                  <a:lnTo>
                    <a:pt x="1583" y="465"/>
                  </a:lnTo>
                  <a:close/>
                  <a:moveTo>
                    <a:pt x="4921" y="2401"/>
                  </a:moveTo>
                  <a:lnTo>
                    <a:pt x="4921" y="4074"/>
                  </a:lnTo>
                  <a:cubicBezTo>
                    <a:pt x="4390" y="3296"/>
                    <a:pt x="3551" y="2907"/>
                    <a:pt x="2712" y="2907"/>
                  </a:cubicBezTo>
                  <a:cubicBezTo>
                    <a:pt x="1874" y="2907"/>
                    <a:pt x="1036" y="3296"/>
                    <a:pt x="506" y="4074"/>
                  </a:cubicBezTo>
                  <a:lnTo>
                    <a:pt x="506" y="2401"/>
                  </a:lnTo>
                  <a:close/>
                  <a:moveTo>
                    <a:pt x="2692" y="3384"/>
                  </a:moveTo>
                  <a:cubicBezTo>
                    <a:pt x="3274" y="3384"/>
                    <a:pt x="3845" y="3612"/>
                    <a:pt x="4272" y="4043"/>
                  </a:cubicBezTo>
                  <a:cubicBezTo>
                    <a:pt x="4898" y="4679"/>
                    <a:pt x="5080" y="5629"/>
                    <a:pt x="4736" y="6453"/>
                  </a:cubicBezTo>
                  <a:cubicBezTo>
                    <a:pt x="4390" y="7274"/>
                    <a:pt x="3585" y="7810"/>
                    <a:pt x="2693" y="7810"/>
                  </a:cubicBezTo>
                  <a:cubicBezTo>
                    <a:pt x="1475" y="7810"/>
                    <a:pt x="469" y="6776"/>
                    <a:pt x="482" y="5565"/>
                  </a:cubicBezTo>
                  <a:cubicBezTo>
                    <a:pt x="495" y="4673"/>
                    <a:pt x="1041" y="3875"/>
                    <a:pt x="1869" y="3542"/>
                  </a:cubicBezTo>
                  <a:cubicBezTo>
                    <a:pt x="2136" y="3435"/>
                    <a:pt x="2415" y="3384"/>
                    <a:pt x="2692" y="3384"/>
                  </a:cubicBezTo>
                  <a:close/>
                  <a:moveTo>
                    <a:pt x="4921" y="7160"/>
                  </a:moveTo>
                  <a:lnTo>
                    <a:pt x="4921" y="8796"/>
                  </a:lnTo>
                  <a:lnTo>
                    <a:pt x="3235" y="8796"/>
                  </a:lnTo>
                  <a:cubicBezTo>
                    <a:pt x="3233" y="8796"/>
                    <a:pt x="3231" y="8796"/>
                    <a:pt x="3229" y="8796"/>
                  </a:cubicBezTo>
                  <a:cubicBezTo>
                    <a:pt x="3110" y="8796"/>
                    <a:pt x="3006" y="8885"/>
                    <a:pt x="2993" y="9008"/>
                  </a:cubicBezTo>
                  <a:cubicBezTo>
                    <a:pt x="2979" y="9142"/>
                    <a:pt x="3090" y="9260"/>
                    <a:pt x="3228" y="9260"/>
                  </a:cubicBezTo>
                  <a:lnTo>
                    <a:pt x="4921" y="9260"/>
                  </a:lnTo>
                  <a:lnTo>
                    <a:pt x="4921" y="10731"/>
                  </a:lnTo>
                  <a:lnTo>
                    <a:pt x="506" y="10731"/>
                  </a:lnTo>
                  <a:lnTo>
                    <a:pt x="506" y="9257"/>
                  </a:lnTo>
                  <a:lnTo>
                    <a:pt x="2192" y="9257"/>
                  </a:lnTo>
                  <a:cubicBezTo>
                    <a:pt x="2194" y="9257"/>
                    <a:pt x="2196" y="9257"/>
                    <a:pt x="2198" y="9257"/>
                  </a:cubicBezTo>
                  <a:cubicBezTo>
                    <a:pt x="2317" y="9257"/>
                    <a:pt x="2418" y="9167"/>
                    <a:pt x="2434" y="9048"/>
                  </a:cubicBezTo>
                  <a:cubicBezTo>
                    <a:pt x="2444" y="8912"/>
                    <a:pt x="2339" y="8796"/>
                    <a:pt x="2204" y="8796"/>
                  </a:cubicBezTo>
                  <a:cubicBezTo>
                    <a:pt x="2202" y="8796"/>
                    <a:pt x="2200" y="8796"/>
                    <a:pt x="2199" y="8796"/>
                  </a:cubicBezTo>
                  <a:lnTo>
                    <a:pt x="506" y="8796"/>
                  </a:lnTo>
                  <a:lnTo>
                    <a:pt x="506" y="7160"/>
                  </a:lnTo>
                  <a:cubicBezTo>
                    <a:pt x="1046" y="7921"/>
                    <a:pt x="1880" y="8301"/>
                    <a:pt x="2713" y="8301"/>
                  </a:cubicBezTo>
                  <a:cubicBezTo>
                    <a:pt x="3547" y="8301"/>
                    <a:pt x="4381" y="7921"/>
                    <a:pt x="4921" y="7160"/>
                  </a:cubicBezTo>
                  <a:close/>
                  <a:moveTo>
                    <a:pt x="1441" y="1"/>
                  </a:moveTo>
                  <a:cubicBezTo>
                    <a:pt x="1360" y="1"/>
                    <a:pt x="1283" y="45"/>
                    <a:pt x="1239" y="115"/>
                  </a:cubicBezTo>
                  <a:lnTo>
                    <a:pt x="34" y="2068"/>
                  </a:lnTo>
                  <a:lnTo>
                    <a:pt x="31" y="2074"/>
                  </a:lnTo>
                  <a:lnTo>
                    <a:pt x="28" y="2081"/>
                  </a:lnTo>
                  <a:cubicBezTo>
                    <a:pt x="11" y="2115"/>
                    <a:pt x="1" y="2152"/>
                    <a:pt x="1" y="2189"/>
                  </a:cubicBezTo>
                  <a:lnTo>
                    <a:pt x="1" y="11000"/>
                  </a:lnTo>
                  <a:cubicBezTo>
                    <a:pt x="1" y="11128"/>
                    <a:pt x="105" y="11236"/>
                    <a:pt x="236" y="11236"/>
                  </a:cubicBezTo>
                  <a:lnTo>
                    <a:pt x="5147" y="11236"/>
                  </a:lnTo>
                  <a:cubicBezTo>
                    <a:pt x="5278" y="11236"/>
                    <a:pt x="5386" y="11128"/>
                    <a:pt x="5386" y="11000"/>
                  </a:cubicBezTo>
                  <a:lnTo>
                    <a:pt x="5386" y="2192"/>
                  </a:lnTo>
                  <a:cubicBezTo>
                    <a:pt x="5386" y="2179"/>
                    <a:pt x="5383" y="2169"/>
                    <a:pt x="5383" y="2158"/>
                  </a:cubicBezTo>
                  <a:cubicBezTo>
                    <a:pt x="5379" y="2121"/>
                    <a:pt x="5366" y="2088"/>
                    <a:pt x="5342" y="2057"/>
                  </a:cubicBezTo>
                  <a:lnTo>
                    <a:pt x="4147" y="115"/>
                  </a:lnTo>
                  <a:cubicBezTo>
                    <a:pt x="4104" y="45"/>
                    <a:pt x="4026" y="1"/>
                    <a:pt x="3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8"/>
            <p:cNvSpPr/>
            <p:nvPr/>
          </p:nvSpPr>
          <p:spPr>
            <a:xfrm>
              <a:off x="6847414" y="2410737"/>
              <a:ext cx="75559" cy="76601"/>
            </a:xfrm>
            <a:custGeom>
              <a:rect b="b" l="l" r="r" t="t"/>
              <a:pathLst>
                <a:path extrusionOk="0" h="3454" w="3407">
                  <a:moveTo>
                    <a:pt x="1936" y="509"/>
                  </a:moveTo>
                  <a:lnTo>
                    <a:pt x="1936" y="1239"/>
                  </a:lnTo>
                  <a:cubicBezTo>
                    <a:pt x="1936" y="1370"/>
                    <a:pt x="2040" y="1475"/>
                    <a:pt x="2171" y="1475"/>
                  </a:cubicBezTo>
                  <a:lnTo>
                    <a:pt x="2902" y="1475"/>
                  </a:lnTo>
                  <a:lnTo>
                    <a:pt x="2902" y="1980"/>
                  </a:lnTo>
                  <a:lnTo>
                    <a:pt x="2171" y="1980"/>
                  </a:lnTo>
                  <a:cubicBezTo>
                    <a:pt x="2040" y="1980"/>
                    <a:pt x="1936" y="2087"/>
                    <a:pt x="1936" y="2215"/>
                  </a:cubicBezTo>
                  <a:lnTo>
                    <a:pt x="1936" y="2949"/>
                  </a:lnTo>
                  <a:lnTo>
                    <a:pt x="1431" y="2949"/>
                  </a:lnTo>
                  <a:lnTo>
                    <a:pt x="1431" y="2215"/>
                  </a:lnTo>
                  <a:cubicBezTo>
                    <a:pt x="1431" y="2084"/>
                    <a:pt x="1323" y="1980"/>
                    <a:pt x="1192" y="1980"/>
                  </a:cubicBezTo>
                  <a:lnTo>
                    <a:pt x="462" y="1980"/>
                  </a:lnTo>
                  <a:lnTo>
                    <a:pt x="462" y="1475"/>
                  </a:lnTo>
                  <a:lnTo>
                    <a:pt x="1192" y="1475"/>
                  </a:lnTo>
                  <a:cubicBezTo>
                    <a:pt x="1323" y="1475"/>
                    <a:pt x="1431" y="1370"/>
                    <a:pt x="1431" y="1239"/>
                  </a:cubicBezTo>
                  <a:lnTo>
                    <a:pt x="1431" y="509"/>
                  </a:lnTo>
                  <a:close/>
                  <a:moveTo>
                    <a:pt x="1205" y="1"/>
                  </a:moveTo>
                  <a:cubicBezTo>
                    <a:pt x="1074" y="1"/>
                    <a:pt x="966" y="108"/>
                    <a:pt x="966" y="240"/>
                  </a:cubicBezTo>
                  <a:lnTo>
                    <a:pt x="966" y="970"/>
                  </a:lnTo>
                  <a:lnTo>
                    <a:pt x="236" y="970"/>
                  </a:lnTo>
                  <a:cubicBezTo>
                    <a:pt x="105" y="970"/>
                    <a:pt x="0" y="1078"/>
                    <a:pt x="0" y="1206"/>
                  </a:cubicBezTo>
                  <a:lnTo>
                    <a:pt x="0" y="2205"/>
                  </a:lnTo>
                  <a:cubicBezTo>
                    <a:pt x="0" y="2336"/>
                    <a:pt x="105" y="2444"/>
                    <a:pt x="236" y="2444"/>
                  </a:cubicBezTo>
                  <a:lnTo>
                    <a:pt x="966" y="2444"/>
                  </a:lnTo>
                  <a:lnTo>
                    <a:pt x="966" y="3215"/>
                  </a:lnTo>
                  <a:cubicBezTo>
                    <a:pt x="966" y="3346"/>
                    <a:pt x="1074" y="3454"/>
                    <a:pt x="1205" y="3454"/>
                  </a:cubicBezTo>
                  <a:lnTo>
                    <a:pt x="2202" y="3454"/>
                  </a:lnTo>
                  <a:cubicBezTo>
                    <a:pt x="2333" y="3454"/>
                    <a:pt x="2441" y="3346"/>
                    <a:pt x="2441" y="3215"/>
                  </a:cubicBezTo>
                  <a:lnTo>
                    <a:pt x="2441" y="2444"/>
                  </a:lnTo>
                  <a:lnTo>
                    <a:pt x="3171" y="2444"/>
                  </a:lnTo>
                  <a:cubicBezTo>
                    <a:pt x="3302" y="2444"/>
                    <a:pt x="3407" y="2336"/>
                    <a:pt x="3407" y="2205"/>
                  </a:cubicBezTo>
                  <a:lnTo>
                    <a:pt x="3407" y="1206"/>
                  </a:lnTo>
                  <a:cubicBezTo>
                    <a:pt x="3407" y="1074"/>
                    <a:pt x="3302" y="970"/>
                    <a:pt x="3171" y="970"/>
                  </a:cubicBezTo>
                  <a:lnTo>
                    <a:pt x="2441" y="970"/>
                  </a:lnTo>
                  <a:lnTo>
                    <a:pt x="2441" y="240"/>
                  </a:lnTo>
                  <a:cubicBezTo>
                    <a:pt x="2441" y="108"/>
                    <a:pt x="2333" y="1"/>
                    <a:pt x="22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8"/>
            <p:cNvSpPr/>
            <p:nvPr/>
          </p:nvSpPr>
          <p:spPr>
            <a:xfrm>
              <a:off x="6921154" y="2258910"/>
              <a:ext cx="12353" cy="10556"/>
            </a:xfrm>
            <a:custGeom>
              <a:rect b="b" l="l" r="r" t="t"/>
              <a:pathLst>
                <a:path extrusionOk="0" h="476" w="557">
                  <a:moveTo>
                    <a:pt x="317" y="0"/>
                  </a:moveTo>
                  <a:cubicBezTo>
                    <a:pt x="259" y="0"/>
                    <a:pt x="200" y="22"/>
                    <a:pt x="152" y="71"/>
                  </a:cubicBezTo>
                  <a:cubicBezTo>
                    <a:pt x="1" y="219"/>
                    <a:pt x="108" y="475"/>
                    <a:pt x="321" y="475"/>
                  </a:cubicBezTo>
                  <a:cubicBezTo>
                    <a:pt x="448" y="475"/>
                    <a:pt x="556" y="368"/>
                    <a:pt x="556" y="240"/>
                  </a:cubicBezTo>
                  <a:cubicBezTo>
                    <a:pt x="556" y="96"/>
                    <a:pt x="439" y="0"/>
                    <a:pt x="3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8"/>
            <p:cNvSpPr/>
            <p:nvPr/>
          </p:nvSpPr>
          <p:spPr>
            <a:xfrm>
              <a:off x="6942955" y="2258910"/>
              <a:ext cx="12264" cy="10556"/>
            </a:xfrm>
            <a:custGeom>
              <a:rect b="b" l="l" r="r" t="t"/>
              <a:pathLst>
                <a:path extrusionOk="0" h="476" w="553">
                  <a:moveTo>
                    <a:pt x="314" y="0"/>
                  </a:moveTo>
                  <a:cubicBezTo>
                    <a:pt x="256" y="0"/>
                    <a:pt x="197" y="22"/>
                    <a:pt x="149" y="71"/>
                  </a:cubicBezTo>
                  <a:cubicBezTo>
                    <a:pt x="1" y="219"/>
                    <a:pt x="105" y="475"/>
                    <a:pt x="317" y="475"/>
                  </a:cubicBezTo>
                  <a:cubicBezTo>
                    <a:pt x="448" y="475"/>
                    <a:pt x="553" y="368"/>
                    <a:pt x="553" y="240"/>
                  </a:cubicBezTo>
                  <a:cubicBezTo>
                    <a:pt x="553" y="96"/>
                    <a:pt x="435"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8"/>
            <p:cNvSpPr/>
            <p:nvPr/>
          </p:nvSpPr>
          <p:spPr>
            <a:xfrm>
              <a:off x="6964689" y="2258910"/>
              <a:ext cx="12242" cy="10556"/>
            </a:xfrm>
            <a:custGeom>
              <a:rect b="b" l="l" r="r" t="t"/>
              <a:pathLst>
                <a:path extrusionOk="0" h="476" w="552">
                  <a:moveTo>
                    <a:pt x="315" y="0"/>
                  </a:moveTo>
                  <a:cubicBezTo>
                    <a:pt x="257" y="0"/>
                    <a:pt x="197" y="22"/>
                    <a:pt x="148" y="71"/>
                  </a:cubicBezTo>
                  <a:cubicBezTo>
                    <a:pt x="0" y="219"/>
                    <a:pt x="104" y="475"/>
                    <a:pt x="316" y="475"/>
                  </a:cubicBezTo>
                  <a:cubicBezTo>
                    <a:pt x="448" y="475"/>
                    <a:pt x="552" y="368"/>
                    <a:pt x="552" y="240"/>
                  </a:cubicBezTo>
                  <a:cubicBezTo>
                    <a:pt x="552" y="96"/>
                    <a:pt x="436" y="0"/>
                    <a:pt x="3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8"/>
            <p:cNvSpPr/>
            <p:nvPr/>
          </p:nvSpPr>
          <p:spPr>
            <a:xfrm>
              <a:off x="6942955" y="2237286"/>
              <a:ext cx="12264" cy="10534"/>
            </a:xfrm>
            <a:custGeom>
              <a:rect b="b" l="l" r="r" t="t"/>
              <a:pathLst>
                <a:path extrusionOk="0" h="475" w="553">
                  <a:moveTo>
                    <a:pt x="314" y="1"/>
                  </a:moveTo>
                  <a:cubicBezTo>
                    <a:pt x="256" y="1"/>
                    <a:pt x="197" y="22"/>
                    <a:pt x="149" y="70"/>
                  </a:cubicBezTo>
                  <a:cubicBezTo>
                    <a:pt x="1" y="218"/>
                    <a:pt x="105" y="474"/>
                    <a:pt x="317" y="474"/>
                  </a:cubicBezTo>
                  <a:cubicBezTo>
                    <a:pt x="448" y="474"/>
                    <a:pt x="553" y="370"/>
                    <a:pt x="553" y="239"/>
                  </a:cubicBezTo>
                  <a:cubicBezTo>
                    <a:pt x="553" y="95"/>
                    <a:pt x="435" y="1"/>
                    <a:pt x="3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8"/>
            <p:cNvSpPr/>
            <p:nvPr/>
          </p:nvSpPr>
          <p:spPr>
            <a:xfrm>
              <a:off x="6942955" y="2280666"/>
              <a:ext cx="12264" cy="10512"/>
            </a:xfrm>
            <a:custGeom>
              <a:rect b="b" l="l" r="r" t="t"/>
              <a:pathLst>
                <a:path extrusionOk="0" h="474" w="553">
                  <a:moveTo>
                    <a:pt x="314" y="0"/>
                  </a:moveTo>
                  <a:cubicBezTo>
                    <a:pt x="256" y="0"/>
                    <a:pt x="197" y="22"/>
                    <a:pt x="149" y="70"/>
                  </a:cubicBezTo>
                  <a:cubicBezTo>
                    <a:pt x="1" y="218"/>
                    <a:pt x="105" y="474"/>
                    <a:pt x="317" y="474"/>
                  </a:cubicBezTo>
                  <a:cubicBezTo>
                    <a:pt x="448" y="474"/>
                    <a:pt x="553" y="369"/>
                    <a:pt x="553" y="238"/>
                  </a:cubicBezTo>
                  <a:cubicBezTo>
                    <a:pt x="553" y="95"/>
                    <a:pt x="435" y="0"/>
                    <a:pt x="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2" name="Shape 2982"/>
        <p:cNvGrpSpPr/>
        <p:nvPr/>
      </p:nvGrpSpPr>
      <p:grpSpPr>
        <a:xfrm>
          <a:off x="0" y="0"/>
          <a:ext cx="0" cy="0"/>
          <a:chOff x="0" y="0"/>
          <a:chExt cx="0" cy="0"/>
        </a:xfrm>
      </p:grpSpPr>
      <p:sp>
        <p:nvSpPr>
          <p:cNvPr id="2983" name="Google Shape;2983;p59"/>
          <p:cNvSpPr/>
          <p:nvPr/>
        </p:nvSpPr>
        <p:spPr>
          <a:xfrm>
            <a:off x="5563400" y="-7150"/>
            <a:ext cx="35805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84" name="Google Shape;2984;p59"/>
          <p:cNvPicPr preferRelativeResize="0"/>
          <p:nvPr>
            <p:ph idx="2" type="pic"/>
          </p:nvPr>
        </p:nvPicPr>
        <p:blipFill rotWithShape="1">
          <a:blip r:embed="rId3">
            <a:alphaModFix/>
          </a:blip>
          <a:srcRect b="0" l="0" r="0" t="0"/>
          <a:stretch/>
        </p:blipFill>
        <p:spPr>
          <a:xfrm>
            <a:off x="5717300" y="0"/>
            <a:ext cx="3426900" cy="5143500"/>
          </a:xfrm>
          <a:prstGeom prst="rect">
            <a:avLst/>
          </a:prstGeom>
        </p:spPr>
      </p:pic>
      <p:sp>
        <p:nvSpPr>
          <p:cNvPr id="2985" name="Google Shape;2985;p59"/>
          <p:cNvSpPr txBox="1"/>
          <p:nvPr>
            <p:ph idx="1" type="subTitle"/>
          </p:nvPr>
        </p:nvSpPr>
        <p:spPr>
          <a:xfrm flipH="1">
            <a:off x="836850" y="3544225"/>
            <a:ext cx="3834300" cy="75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
        <p:nvSpPr>
          <p:cNvPr id="2986" name="Google Shape;2986;p59"/>
          <p:cNvSpPr txBox="1"/>
          <p:nvPr>
            <p:ph type="title"/>
          </p:nvPr>
        </p:nvSpPr>
        <p:spPr>
          <a:xfrm flipH="1">
            <a:off x="836825" y="845375"/>
            <a:ext cx="3834300" cy="276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the concept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0" name="Shape 2990"/>
        <p:cNvGrpSpPr/>
        <p:nvPr/>
      </p:nvGrpSpPr>
      <p:grpSpPr>
        <a:xfrm>
          <a:off x="0" y="0"/>
          <a:ext cx="0" cy="0"/>
          <a:chOff x="0" y="0"/>
          <a:chExt cx="0" cy="0"/>
        </a:xfrm>
      </p:grpSpPr>
      <p:grpSp>
        <p:nvGrpSpPr>
          <p:cNvPr id="2991" name="Google Shape;2991;p60"/>
          <p:cNvGrpSpPr/>
          <p:nvPr/>
        </p:nvGrpSpPr>
        <p:grpSpPr>
          <a:xfrm>
            <a:off x="907970" y="1510363"/>
            <a:ext cx="5187439" cy="3085637"/>
            <a:chOff x="238125" y="732525"/>
            <a:chExt cx="7130500" cy="4241425"/>
          </a:xfrm>
        </p:grpSpPr>
        <p:sp>
          <p:nvSpPr>
            <p:cNvPr id="2992" name="Google Shape;2992;p6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6" name="Google Shape;3106;p60"/>
          <p:cNvSpPr txBox="1"/>
          <p:nvPr>
            <p:ph type="title"/>
          </p:nvPr>
        </p:nvSpPr>
        <p:spPr>
          <a:xfrm>
            <a:off x="713225" y="539500"/>
            <a:ext cx="7717500" cy="69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International services</a:t>
            </a:r>
            <a:endParaRPr/>
          </a:p>
        </p:txBody>
      </p:sp>
      <p:sp>
        <p:nvSpPr>
          <p:cNvPr id="3107" name="Google Shape;3107;p60"/>
          <p:cNvSpPr txBox="1"/>
          <p:nvPr/>
        </p:nvSpPr>
        <p:spPr>
          <a:xfrm>
            <a:off x="6699730" y="2111125"/>
            <a:ext cx="1536300" cy="5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chemeClr val="dk1"/>
                </a:solidFill>
                <a:latin typeface="Barlow"/>
                <a:ea typeface="Barlow"/>
                <a:cs typeface="Barlow"/>
                <a:sym typeface="Barlow"/>
              </a:rPr>
              <a:t>Mars is a cold place, not hot</a:t>
            </a:r>
            <a:endParaRPr sz="1600">
              <a:solidFill>
                <a:schemeClr val="dk1"/>
              </a:solidFill>
              <a:latin typeface="Barlow"/>
              <a:ea typeface="Barlow"/>
              <a:cs typeface="Barlow"/>
              <a:sym typeface="Barlow"/>
            </a:endParaRPr>
          </a:p>
        </p:txBody>
      </p:sp>
      <p:sp>
        <p:nvSpPr>
          <p:cNvPr id="3108" name="Google Shape;3108;p60"/>
          <p:cNvSpPr txBox="1"/>
          <p:nvPr/>
        </p:nvSpPr>
        <p:spPr>
          <a:xfrm>
            <a:off x="6699730" y="1900838"/>
            <a:ext cx="1536300" cy="372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accent1"/>
                </a:solidFill>
                <a:latin typeface="Work Sans"/>
                <a:ea typeface="Work Sans"/>
                <a:cs typeface="Work Sans"/>
                <a:sym typeface="Work Sans"/>
              </a:rPr>
              <a:t>Mars</a:t>
            </a:r>
            <a:endParaRPr b="1" sz="2200">
              <a:solidFill>
                <a:schemeClr val="accent1"/>
              </a:solidFill>
              <a:latin typeface="Work Sans"/>
              <a:ea typeface="Work Sans"/>
              <a:cs typeface="Work Sans"/>
              <a:sym typeface="Work Sans"/>
            </a:endParaRPr>
          </a:p>
        </p:txBody>
      </p:sp>
      <p:sp>
        <p:nvSpPr>
          <p:cNvPr id="3109" name="Google Shape;3109;p60"/>
          <p:cNvSpPr txBox="1"/>
          <p:nvPr/>
        </p:nvSpPr>
        <p:spPr>
          <a:xfrm>
            <a:off x="6699730" y="3694463"/>
            <a:ext cx="1536300" cy="5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chemeClr val="dk1"/>
                </a:solidFill>
                <a:latin typeface="Barlow"/>
                <a:ea typeface="Barlow"/>
                <a:cs typeface="Barlow"/>
                <a:sym typeface="Barlow"/>
              </a:rPr>
              <a:t>Saturn is the ringed planet</a:t>
            </a:r>
            <a:endParaRPr sz="1600">
              <a:solidFill>
                <a:schemeClr val="dk1"/>
              </a:solidFill>
              <a:latin typeface="Barlow"/>
              <a:ea typeface="Barlow"/>
              <a:cs typeface="Barlow"/>
              <a:sym typeface="Barlow"/>
            </a:endParaRPr>
          </a:p>
        </p:txBody>
      </p:sp>
      <p:sp>
        <p:nvSpPr>
          <p:cNvPr id="3110" name="Google Shape;3110;p60"/>
          <p:cNvSpPr txBox="1"/>
          <p:nvPr/>
        </p:nvSpPr>
        <p:spPr>
          <a:xfrm>
            <a:off x="6699730" y="3484187"/>
            <a:ext cx="1536300" cy="372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accent1"/>
                </a:solidFill>
                <a:latin typeface="Work Sans"/>
                <a:ea typeface="Work Sans"/>
                <a:cs typeface="Work Sans"/>
                <a:sym typeface="Work Sans"/>
              </a:rPr>
              <a:t>Saturn</a:t>
            </a:r>
            <a:endParaRPr b="1" sz="2200">
              <a:solidFill>
                <a:schemeClr val="accent1"/>
              </a:solidFill>
              <a:latin typeface="Work Sans"/>
              <a:ea typeface="Work Sans"/>
              <a:cs typeface="Work Sans"/>
              <a:sym typeface="Work Sans"/>
            </a:endParaRPr>
          </a:p>
        </p:txBody>
      </p:sp>
      <p:sp>
        <p:nvSpPr>
          <p:cNvPr id="3111" name="Google Shape;3111;p60"/>
          <p:cNvSpPr/>
          <p:nvPr/>
        </p:nvSpPr>
        <p:spPr>
          <a:xfrm>
            <a:off x="6803283" y="3170094"/>
            <a:ext cx="222725" cy="22462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0"/>
          <p:cNvSpPr/>
          <p:nvPr/>
        </p:nvSpPr>
        <p:spPr>
          <a:xfrm>
            <a:off x="6803283" y="1558744"/>
            <a:ext cx="222725" cy="22462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0"/>
          <p:cNvSpPr/>
          <p:nvPr/>
        </p:nvSpPr>
        <p:spPr>
          <a:xfrm>
            <a:off x="1869333" y="2750994"/>
            <a:ext cx="222725" cy="22462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0"/>
          <p:cNvSpPr/>
          <p:nvPr/>
        </p:nvSpPr>
        <p:spPr>
          <a:xfrm>
            <a:off x="3583833" y="3694469"/>
            <a:ext cx="222725" cy="22462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0"/>
          <p:cNvSpPr/>
          <p:nvPr/>
        </p:nvSpPr>
        <p:spPr>
          <a:xfrm>
            <a:off x="5345958" y="2750994"/>
            <a:ext cx="222725" cy="22462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0"/>
          <p:cNvSpPr/>
          <p:nvPr/>
        </p:nvSpPr>
        <p:spPr>
          <a:xfrm>
            <a:off x="3126633" y="2750994"/>
            <a:ext cx="222725" cy="22462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0"/>
          <p:cNvSpPr/>
          <p:nvPr/>
        </p:nvSpPr>
        <p:spPr>
          <a:xfrm>
            <a:off x="5123233" y="3919094"/>
            <a:ext cx="222725" cy="22462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1" name="Shape 3121"/>
        <p:cNvGrpSpPr/>
        <p:nvPr/>
      </p:nvGrpSpPr>
      <p:grpSpPr>
        <a:xfrm>
          <a:off x="0" y="0"/>
          <a:ext cx="0" cy="0"/>
          <a:chOff x="0" y="0"/>
          <a:chExt cx="0" cy="0"/>
        </a:xfrm>
      </p:grpSpPr>
      <p:sp>
        <p:nvSpPr>
          <p:cNvPr id="3122" name="Google Shape;3122;p61"/>
          <p:cNvSpPr txBox="1"/>
          <p:nvPr>
            <p:ph type="title"/>
          </p:nvPr>
        </p:nvSpPr>
        <p:spPr>
          <a:xfrm>
            <a:off x="713225" y="539500"/>
            <a:ext cx="7717500" cy="70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3123" name="Google Shape;3123;p61"/>
          <p:cNvSpPr txBox="1"/>
          <p:nvPr>
            <p:ph idx="1" type="subTitle"/>
          </p:nvPr>
        </p:nvSpPr>
        <p:spPr>
          <a:xfrm>
            <a:off x="1064713" y="3810344"/>
            <a:ext cx="19842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about this person here</a:t>
            </a:r>
            <a:endParaRPr/>
          </a:p>
        </p:txBody>
      </p:sp>
      <p:sp>
        <p:nvSpPr>
          <p:cNvPr id="3124" name="Google Shape;3124;p61"/>
          <p:cNvSpPr txBox="1"/>
          <p:nvPr>
            <p:ph idx="2" type="subTitle"/>
          </p:nvPr>
        </p:nvSpPr>
        <p:spPr>
          <a:xfrm>
            <a:off x="1064713" y="3050375"/>
            <a:ext cx="1984200" cy="81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Christine</a:t>
            </a:r>
            <a:r>
              <a:rPr lang="en"/>
              <a:t> Johnson</a:t>
            </a:r>
            <a:endParaRPr/>
          </a:p>
        </p:txBody>
      </p:sp>
      <p:sp>
        <p:nvSpPr>
          <p:cNvPr id="3125" name="Google Shape;3125;p61"/>
          <p:cNvSpPr txBox="1"/>
          <p:nvPr>
            <p:ph idx="3" type="subTitle"/>
          </p:nvPr>
        </p:nvSpPr>
        <p:spPr>
          <a:xfrm>
            <a:off x="3579838" y="3810330"/>
            <a:ext cx="19842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about this person here</a:t>
            </a:r>
            <a:endParaRPr/>
          </a:p>
        </p:txBody>
      </p:sp>
      <p:sp>
        <p:nvSpPr>
          <p:cNvPr id="3126" name="Google Shape;3126;p61"/>
          <p:cNvSpPr txBox="1"/>
          <p:nvPr>
            <p:ph idx="4" type="subTitle"/>
          </p:nvPr>
        </p:nvSpPr>
        <p:spPr>
          <a:xfrm>
            <a:off x="3579838" y="3050375"/>
            <a:ext cx="1984200" cy="81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Julian Bernard</a:t>
            </a:r>
            <a:endParaRPr/>
          </a:p>
        </p:txBody>
      </p:sp>
      <p:sp>
        <p:nvSpPr>
          <p:cNvPr id="3127" name="Google Shape;3127;p61"/>
          <p:cNvSpPr txBox="1"/>
          <p:nvPr>
            <p:ph idx="5" type="subTitle"/>
          </p:nvPr>
        </p:nvSpPr>
        <p:spPr>
          <a:xfrm>
            <a:off x="6095088" y="3810344"/>
            <a:ext cx="19842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about this person here</a:t>
            </a:r>
            <a:endParaRPr/>
          </a:p>
        </p:txBody>
      </p:sp>
      <p:sp>
        <p:nvSpPr>
          <p:cNvPr id="3128" name="Google Shape;3128;p61"/>
          <p:cNvSpPr txBox="1"/>
          <p:nvPr>
            <p:ph idx="6" type="subTitle"/>
          </p:nvPr>
        </p:nvSpPr>
        <p:spPr>
          <a:xfrm>
            <a:off x="6095088" y="3050375"/>
            <a:ext cx="1984200" cy="81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Melvin Banks</a:t>
            </a:r>
            <a:endParaRPr/>
          </a:p>
        </p:txBody>
      </p:sp>
      <p:pic>
        <p:nvPicPr>
          <p:cNvPr id="3129" name="Google Shape;3129;p61"/>
          <p:cNvPicPr preferRelativeResize="0"/>
          <p:nvPr/>
        </p:nvPicPr>
        <p:blipFill rotWithShape="1">
          <a:blip r:embed="rId3">
            <a:alphaModFix/>
          </a:blip>
          <a:srcRect b="55748" l="47942" r="22531" t="0"/>
          <a:stretch/>
        </p:blipFill>
        <p:spPr>
          <a:xfrm>
            <a:off x="1475713" y="1707350"/>
            <a:ext cx="1162200" cy="1162200"/>
          </a:xfrm>
          <a:prstGeom prst="roundRect">
            <a:avLst>
              <a:gd fmla="val 16667" name="adj"/>
            </a:avLst>
          </a:prstGeom>
          <a:noFill/>
          <a:ln cap="flat" cmpd="sng" w="76200">
            <a:solidFill>
              <a:schemeClr val="lt1"/>
            </a:solidFill>
            <a:prstDash val="solid"/>
            <a:round/>
            <a:headEnd len="sm" w="sm" type="none"/>
            <a:tailEnd len="sm" w="sm" type="none"/>
          </a:ln>
        </p:spPr>
      </p:pic>
      <p:pic>
        <p:nvPicPr>
          <p:cNvPr id="3130" name="Google Shape;3130;p61"/>
          <p:cNvPicPr preferRelativeResize="0"/>
          <p:nvPr/>
        </p:nvPicPr>
        <p:blipFill rotWithShape="1">
          <a:blip r:embed="rId4">
            <a:alphaModFix/>
          </a:blip>
          <a:srcRect b="59870" l="64062" r="11579" t="3591"/>
          <a:stretch/>
        </p:blipFill>
        <p:spPr>
          <a:xfrm>
            <a:off x="3990838" y="1707350"/>
            <a:ext cx="1162200" cy="1162200"/>
          </a:xfrm>
          <a:prstGeom prst="roundRect">
            <a:avLst>
              <a:gd fmla="val 16667" name="adj"/>
            </a:avLst>
          </a:prstGeom>
          <a:noFill/>
          <a:ln cap="flat" cmpd="sng" w="76200">
            <a:solidFill>
              <a:schemeClr val="lt1"/>
            </a:solidFill>
            <a:prstDash val="solid"/>
            <a:round/>
            <a:headEnd len="sm" w="sm" type="none"/>
            <a:tailEnd len="sm" w="sm" type="none"/>
          </a:ln>
        </p:spPr>
      </p:pic>
      <p:pic>
        <p:nvPicPr>
          <p:cNvPr id="3131" name="Google Shape;3131;p61"/>
          <p:cNvPicPr preferRelativeResize="0"/>
          <p:nvPr/>
        </p:nvPicPr>
        <p:blipFill rotWithShape="1">
          <a:blip r:embed="rId5">
            <a:alphaModFix/>
          </a:blip>
          <a:srcRect b="50995" l="19871" r="29071" t="14924"/>
          <a:stretch/>
        </p:blipFill>
        <p:spPr>
          <a:xfrm>
            <a:off x="6506088" y="1707350"/>
            <a:ext cx="1162200" cy="1162200"/>
          </a:xfrm>
          <a:prstGeom prst="roundRect">
            <a:avLst>
              <a:gd fmla="val 16667" name="adj"/>
            </a:avLst>
          </a:prstGeom>
          <a:noFill/>
          <a:ln cap="flat" cmpd="sng" w="76200">
            <a:solidFill>
              <a:schemeClr val="lt1"/>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5" name="Shape 3135"/>
        <p:cNvGrpSpPr/>
        <p:nvPr/>
      </p:nvGrpSpPr>
      <p:grpSpPr>
        <a:xfrm>
          <a:off x="0" y="0"/>
          <a:ext cx="0" cy="0"/>
          <a:chOff x="0" y="0"/>
          <a:chExt cx="0" cy="0"/>
        </a:xfrm>
      </p:grpSpPr>
      <p:sp>
        <p:nvSpPr>
          <p:cNvPr id="3136" name="Google Shape;3136;p62"/>
          <p:cNvSpPr/>
          <p:nvPr/>
        </p:nvSpPr>
        <p:spPr>
          <a:xfrm>
            <a:off x="1608663" y="2119350"/>
            <a:ext cx="904800" cy="9048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2"/>
          <p:cNvSpPr/>
          <p:nvPr/>
        </p:nvSpPr>
        <p:spPr>
          <a:xfrm>
            <a:off x="3710263" y="2119350"/>
            <a:ext cx="904800" cy="9048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2"/>
          <p:cNvSpPr txBox="1"/>
          <p:nvPr>
            <p:ph type="title"/>
          </p:nvPr>
        </p:nvSpPr>
        <p:spPr>
          <a:xfrm>
            <a:off x="713225" y="539500"/>
            <a:ext cx="4797300" cy="76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Awards</a:t>
            </a:r>
            <a:endParaRPr/>
          </a:p>
        </p:txBody>
      </p:sp>
      <p:sp>
        <p:nvSpPr>
          <p:cNvPr id="3139" name="Google Shape;3139;p62"/>
          <p:cNvSpPr txBox="1"/>
          <p:nvPr>
            <p:ph idx="1" type="subTitle"/>
          </p:nvPr>
        </p:nvSpPr>
        <p:spPr>
          <a:xfrm>
            <a:off x="1189713" y="3619846"/>
            <a:ext cx="17427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very far away from us</a:t>
            </a:r>
            <a:endParaRPr/>
          </a:p>
        </p:txBody>
      </p:sp>
      <p:sp>
        <p:nvSpPr>
          <p:cNvPr id="3140" name="Google Shape;3140;p62"/>
          <p:cNvSpPr txBox="1"/>
          <p:nvPr>
            <p:ph idx="2" type="subTitle"/>
          </p:nvPr>
        </p:nvSpPr>
        <p:spPr>
          <a:xfrm>
            <a:off x="1189713" y="3144289"/>
            <a:ext cx="1742700" cy="53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3141" name="Google Shape;3141;p62"/>
          <p:cNvSpPr txBox="1"/>
          <p:nvPr>
            <p:ph idx="3" type="subTitle"/>
          </p:nvPr>
        </p:nvSpPr>
        <p:spPr>
          <a:xfrm>
            <a:off x="3291313" y="3619833"/>
            <a:ext cx="1742700" cy="5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very nice name</a:t>
            </a:r>
            <a:endParaRPr/>
          </a:p>
        </p:txBody>
      </p:sp>
      <p:sp>
        <p:nvSpPr>
          <p:cNvPr id="3142" name="Google Shape;3142;p62"/>
          <p:cNvSpPr txBox="1"/>
          <p:nvPr>
            <p:ph idx="4" type="subTitle"/>
          </p:nvPr>
        </p:nvSpPr>
        <p:spPr>
          <a:xfrm>
            <a:off x="3291313" y="3144279"/>
            <a:ext cx="1742700" cy="53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grpSp>
        <p:nvGrpSpPr>
          <p:cNvPr id="3143" name="Google Shape;3143;p62"/>
          <p:cNvGrpSpPr/>
          <p:nvPr/>
        </p:nvGrpSpPr>
        <p:grpSpPr>
          <a:xfrm>
            <a:off x="3935541" y="2348459"/>
            <a:ext cx="454180" cy="446654"/>
            <a:chOff x="860940" y="2746477"/>
            <a:chExt cx="371883" cy="365691"/>
          </a:xfrm>
        </p:grpSpPr>
        <p:sp>
          <p:nvSpPr>
            <p:cNvPr id="3144" name="Google Shape;3144;p62"/>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2"/>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2"/>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2"/>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2"/>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9" name="Google Shape;3149;p62"/>
          <p:cNvGrpSpPr/>
          <p:nvPr/>
        </p:nvGrpSpPr>
        <p:grpSpPr>
          <a:xfrm>
            <a:off x="1875131" y="2355805"/>
            <a:ext cx="371878" cy="446645"/>
            <a:chOff x="1493849" y="2775533"/>
            <a:chExt cx="283985" cy="341080"/>
          </a:xfrm>
        </p:grpSpPr>
        <p:sp>
          <p:nvSpPr>
            <p:cNvPr id="3150" name="Google Shape;3150;p62"/>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2"/>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2" name="Google Shape;3152;p62"/>
          <p:cNvGrpSpPr/>
          <p:nvPr/>
        </p:nvGrpSpPr>
        <p:grpSpPr>
          <a:xfrm>
            <a:off x="5510412" y="1217288"/>
            <a:ext cx="3061761" cy="2938065"/>
            <a:chOff x="6964162" y="1371225"/>
            <a:chExt cx="3061761" cy="2938065"/>
          </a:xfrm>
        </p:grpSpPr>
        <p:sp>
          <p:nvSpPr>
            <p:cNvPr id="3153" name="Google Shape;3153;p62"/>
            <p:cNvSpPr/>
            <p:nvPr/>
          </p:nvSpPr>
          <p:spPr>
            <a:xfrm>
              <a:off x="6964162" y="1371225"/>
              <a:ext cx="3061761" cy="2884531"/>
            </a:xfrm>
            <a:custGeom>
              <a:rect b="b" l="l" r="r" t="t"/>
              <a:pathLst>
                <a:path extrusionOk="0" h="47769" w="50704">
                  <a:moveTo>
                    <a:pt x="28021" y="1"/>
                  </a:moveTo>
                  <a:cubicBezTo>
                    <a:pt x="14845" y="1"/>
                    <a:pt x="2936" y="10708"/>
                    <a:pt x="1469" y="23885"/>
                  </a:cubicBezTo>
                  <a:cubicBezTo>
                    <a:pt x="1" y="37061"/>
                    <a:pt x="9474" y="47768"/>
                    <a:pt x="22650" y="47768"/>
                  </a:cubicBezTo>
                  <a:cubicBezTo>
                    <a:pt x="35827" y="47768"/>
                    <a:pt x="47735" y="37061"/>
                    <a:pt x="49203" y="23885"/>
                  </a:cubicBezTo>
                  <a:cubicBezTo>
                    <a:pt x="50704" y="10708"/>
                    <a:pt x="41197" y="1"/>
                    <a:pt x="2802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4" name="Google Shape;3154;p62"/>
            <p:cNvGrpSpPr/>
            <p:nvPr/>
          </p:nvGrpSpPr>
          <p:grpSpPr>
            <a:xfrm>
              <a:off x="7546069" y="1629835"/>
              <a:ext cx="1897925" cy="2679455"/>
              <a:chOff x="-3981050" y="1257700"/>
              <a:chExt cx="2018425" cy="2849575"/>
            </a:xfrm>
          </p:grpSpPr>
          <p:sp>
            <p:nvSpPr>
              <p:cNvPr id="3155" name="Google Shape;3155;p62"/>
              <p:cNvSpPr/>
              <p:nvPr/>
            </p:nvSpPr>
            <p:spPr>
              <a:xfrm>
                <a:off x="-2283700" y="1257700"/>
                <a:ext cx="166800" cy="32550"/>
              </a:xfrm>
              <a:custGeom>
                <a:rect b="b" l="l" r="r" t="t"/>
                <a:pathLst>
                  <a:path extrusionOk="0" h="1302" w="6672">
                    <a:moveTo>
                      <a:pt x="300" y="1"/>
                    </a:moveTo>
                    <a:cubicBezTo>
                      <a:pt x="134" y="1"/>
                      <a:pt x="0" y="134"/>
                      <a:pt x="0" y="301"/>
                    </a:cubicBezTo>
                    <a:lnTo>
                      <a:pt x="0" y="1035"/>
                    </a:lnTo>
                    <a:cubicBezTo>
                      <a:pt x="0" y="1168"/>
                      <a:pt x="134" y="1302"/>
                      <a:pt x="300" y="1302"/>
                    </a:cubicBezTo>
                    <a:lnTo>
                      <a:pt x="6405" y="1302"/>
                    </a:lnTo>
                    <a:cubicBezTo>
                      <a:pt x="6538" y="1302"/>
                      <a:pt x="6672" y="1168"/>
                      <a:pt x="6672" y="1035"/>
                    </a:cubicBezTo>
                    <a:lnTo>
                      <a:pt x="6672" y="301"/>
                    </a:lnTo>
                    <a:cubicBezTo>
                      <a:pt x="6672" y="134"/>
                      <a:pt x="6538" y="1"/>
                      <a:pt x="64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2"/>
              <p:cNvSpPr/>
              <p:nvPr/>
            </p:nvSpPr>
            <p:spPr>
              <a:xfrm>
                <a:off x="-1998500" y="1861475"/>
                <a:ext cx="35875" cy="277725"/>
              </a:xfrm>
              <a:custGeom>
                <a:rect b="b" l="l" r="r" t="t"/>
                <a:pathLst>
                  <a:path extrusionOk="0" h="11109" w="1435">
                    <a:moveTo>
                      <a:pt x="0" y="0"/>
                    </a:moveTo>
                    <a:lnTo>
                      <a:pt x="0" y="11108"/>
                    </a:lnTo>
                    <a:lnTo>
                      <a:pt x="1135" y="11108"/>
                    </a:lnTo>
                    <a:cubicBezTo>
                      <a:pt x="1301" y="11108"/>
                      <a:pt x="1435" y="10975"/>
                      <a:pt x="1435" y="10841"/>
                    </a:cubicBezTo>
                    <a:lnTo>
                      <a:pt x="1435" y="300"/>
                    </a:lnTo>
                    <a:cubicBezTo>
                      <a:pt x="1435" y="134"/>
                      <a:pt x="1301" y="0"/>
                      <a:pt x="11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2"/>
              <p:cNvSpPr/>
              <p:nvPr/>
            </p:nvSpPr>
            <p:spPr>
              <a:xfrm>
                <a:off x="-1998500" y="1548750"/>
                <a:ext cx="35875" cy="277725"/>
              </a:xfrm>
              <a:custGeom>
                <a:rect b="b" l="l" r="r" t="t"/>
                <a:pathLst>
                  <a:path extrusionOk="0" h="11109" w="1435">
                    <a:moveTo>
                      <a:pt x="0" y="0"/>
                    </a:moveTo>
                    <a:lnTo>
                      <a:pt x="0" y="11108"/>
                    </a:lnTo>
                    <a:lnTo>
                      <a:pt x="1135" y="11108"/>
                    </a:lnTo>
                    <a:cubicBezTo>
                      <a:pt x="1301" y="11108"/>
                      <a:pt x="1435" y="10975"/>
                      <a:pt x="1435" y="10841"/>
                    </a:cubicBezTo>
                    <a:lnTo>
                      <a:pt x="1435" y="301"/>
                    </a:lnTo>
                    <a:cubicBezTo>
                      <a:pt x="1435" y="134"/>
                      <a:pt x="1301" y="0"/>
                      <a:pt x="11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2"/>
              <p:cNvSpPr/>
              <p:nvPr/>
            </p:nvSpPr>
            <p:spPr>
              <a:xfrm>
                <a:off x="-3981050" y="1271050"/>
                <a:ext cx="2003440" cy="2836225"/>
              </a:xfrm>
              <a:custGeom>
                <a:rect b="b" l="l" r="r" t="t"/>
                <a:pathLst>
                  <a:path extrusionOk="0" h="113449" w="80792">
                    <a:moveTo>
                      <a:pt x="2769" y="0"/>
                    </a:moveTo>
                    <a:cubicBezTo>
                      <a:pt x="1235" y="0"/>
                      <a:pt x="0" y="1235"/>
                      <a:pt x="0" y="2769"/>
                    </a:cubicBezTo>
                    <a:lnTo>
                      <a:pt x="0" y="110680"/>
                    </a:lnTo>
                    <a:cubicBezTo>
                      <a:pt x="0" y="112214"/>
                      <a:pt x="1235" y="113448"/>
                      <a:pt x="2769" y="113448"/>
                    </a:cubicBezTo>
                    <a:lnTo>
                      <a:pt x="78056" y="113448"/>
                    </a:lnTo>
                    <a:cubicBezTo>
                      <a:pt x="79557" y="113448"/>
                      <a:pt x="80791" y="112214"/>
                      <a:pt x="80791" y="110680"/>
                    </a:cubicBezTo>
                    <a:lnTo>
                      <a:pt x="80791" y="2769"/>
                    </a:lnTo>
                    <a:cubicBezTo>
                      <a:pt x="80791" y="1235"/>
                      <a:pt x="79557" y="0"/>
                      <a:pt x="7805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2"/>
              <p:cNvSpPr/>
              <p:nvPr/>
            </p:nvSpPr>
            <p:spPr>
              <a:xfrm>
                <a:off x="-3945725" y="1271050"/>
                <a:ext cx="1968100" cy="2836225"/>
              </a:xfrm>
              <a:custGeom>
                <a:rect b="b" l="l" r="r" t="t"/>
                <a:pathLst>
                  <a:path extrusionOk="0" h="113449" w="78724">
                    <a:moveTo>
                      <a:pt x="2769" y="0"/>
                    </a:moveTo>
                    <a:cubicBezTo>
                      <a:pt x="1235" y="0"/>
                      <a:pt x="0" y="1235"/>
                      <a:pt x="0" y="2769"/>
                    </a:cubicBezTo>
                    <a:lnTo>
                      <a:pt x="0" y="110680"/>
                    </a:lnTo>
                    <a:cubicBezTo>
                      <a:pt x="0" y="112214"/>
                      <a:pt x="1235" y="113448"/>
                      <a:pt x="2769" y="113448"/>
                    </a:cubicBezTo>
                    <a:lnTo>
                      <a:pt x="75988" y="113448"/>
                    </a:lnTo>
                    <a:cubicBezTo>
                      <a:pt x="77489" y="113448"/>
                      <a:pt x="78723" y="112214"/>
                      <a:pt x="78723" y="110680"/>
                    </a:cubicBezTo>
                    <a:lnTo>
                      <a:pt x="78723" y="2769"/>
                    </a:lnTo>
                    <a:cubicBezTo>
                      <a:pt x="78723" y="1235"/>
                      <a:pt x="77489" y="0"/>
                      <a:pt x="759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2"/>
              <p:cNvSpPr/>
              <p:nvPr/>
            </p:nvSpPr>
            <p:spPr>
              <a:xfrm>
                <a:off x="-3018400" y="3948800"/>
                <a:ext cx="113450" cy="114275"/>
              </a:xfrm>
              <a:custGeom>
                <a:rect b="b" l="l" r="r" t="t"/>
                <a:pathLst>
                  <a:path extrusionOk="0" h="4571" w="4538">
                    <a:moveTo>
                      <a:pt x="2269" y="0"/>
                    </a:moveTo>
                    <a:cubicBezTo>
                      <a:pt x="1035" y="0"/>
                      <a:pt x="1" y="1034"/>
                      <a:pt x="1" y="2269"/>
                    </a:cubicBezTo>
                    <a:cubicBezTo>
                      <a:pt x="1" y="3536"/>
                      <a:pt x="1035" y="4570"/>
                      <a:pt x="2269" y="4570"/>
                    </a:cubicBezTo>
                    <a:cubicBezTo>
                      <a:pt x="3536" y="4570"/>
                      <a:pt x="4537" y="3536"/>
                      <a:pt x="4537" y="2269"/>
                    </a:cubicBezTo>
                    <a:cubicBezTo>
                      <a:pt x="4537" y="1034"/>
                      <a:pt x="3536" y="0"/>
                      <a:pt x="2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2"/>
              <p:cNvSpPr/>
              <p:nvPr/>
            </p:nvSpPr>
            <p:spPr>
              <a:xfrm>
                <a:off x="-2219500" y="1402800"/>
                <a:ext cx="35050" cy="35050"/>
              </a:xfrm>
              <a:custGeom>
                <a:rect b="b" l="l" r="r" t="t"/>
                <a:pathLst>
                  <a:path extrusionOk="0" h="1402" w="1402">
                    <a:moveTo>
                      <a:pt x="701" y="1"/>
                    </a:moveTo>
                    <a:cubicBezTo>
                      <a:pt x="301" y="1"/>
                      <a:pt x="1" y="301"/>
                      <a:pt x="1" y="701"/>
                    </a:cubicBezTo>
                    <a:cubicBezTo>
                      <a:pt x="1" y="1068"/>
                      <a:pt x="301" y="1402"/>
                      <a:pt x="701" y="1402"/>
                    </a:cubicBezTo>
                    <a:cubicBezTo>
                      <a:pt x="1102" y="1402"/>
                      <a:pt x="1402" y="1068"/>
                      <a:pt x="1402" y="701"/>
                    </a:cubicBezTo>
                    <a:cubicBezTo>
                      <a:pt x="1402" y="301"/>
                      <a:pt x="1102" y="1"/>
                      <a:pt x="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2"/>
              <p:cNvSpPr/>
              <p:nvPr/>
            </p:nvSpPr>
            <p:spPr>
              <a:xfrm>
                <a:off x="-2158625" y="1402800"/>
                <a:ext cx="35050" cy="35050"/>
              </a:xfrm>
              <a:custGeom>
                <a:rect b="b" l="l" r="r" t="t"/>
                <a:pathLst>
                  <a:path extrusionOk="0" h="1402" w="1402">
                    <a:moveTo>
                      <a:pt x="701" y="1"/>
                    </a:moveTo>
                    <a:cubicBezTo>
                      <a:pt x="301" y="1"/>
                      <a:pt x="1" y="301"/>
                      <a:pt x="1" y="701"/>
                    </a:cubicBezTo>
                    <a:cubicBezTo>
                      <a:pt x="1" y="1068"/>
                      <a:pt x="301" y="1402"/>
                      <a:pt x="701" y="1402"/>
                    </a:cubicBezTo>
                    <a:cubicBezTo>
                      <a:pt x="1068" y="1402"/>
                      <a:pt x="1402" y="1068"/>
                      <a:pt x="1402" y="701"/>
                    </a:cubicBezTo>
                    <a:cubicBezTo>
                      <a:pt x="1402" y="301"/>
                      <a:pt x="1068" y="1"/>
                      <a:pt x="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2"/>
              <p:cNvSpPr/>
              <p:nvPr/>
            </p:nvSpPr>
            <p:spPr>
              <a:xfrm>
                <a:off x="-2098575" y="1402800"/>
                <a:ext cx="35050" cy="35050"/>
              </a:xfrm>
              <a:custGeom>
                <a:rect b="b" l="l" r="r" t="t"/>
                <a:pathLst>
                  <a:path extrusionOk="0" h="1402" w="1402">
                    <a:moveTo>
                      <a:pt x="701" y="1"/>
                    </a:moveTo>
                    <a:cubicBezTo>
                      <a:pt x="301" y="1"/>
                      <a:pt x="1" y="301"/>
                      <a:pt x="1" y="701"/>
                    </a:cubicBezTo>
                    <a:cubicBezTo>
                      <a:pt x="1" y="1068"/>
                      <a:pt x="301" y="1402"/>
                      <a:pt x="701" y="1402"/>
                    </a:cubicBezTo>
                    <a:cubicBezTo>
                      <a:pt x="1101" y="1402"/>
                      <a:pt x="1402" y="1068"/>
                      <a:pt x="1402" y="701"/>
                    </a:cubicBezTo>
                    <a:cubicBezTo>
                      <a:pt x="1402" y="301"/>
                      <a:pt x="1101" y="1"/>
                      <a:pt x="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2"/>
              <p:cNvSpPr/>
              <p:nvPr/>
            </p:nvSpPr>
            <p:spPr>
              <a:xfrm>
                <a:off x="-3900100" y="1470025"/>
                <a:ext cx="1873200" cy="2430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5" name="Google Shape;3165;p62"/>
            <p:cNvGrpSpPr/>
            <p:nvPr/>
          </p:nvGrpSpPr>
          <p:grpSpPr>
            <a:xfrm>
              <a:off x="7311152" y="1653855"/>
              <a:ext cx="1313948" cy="2466616"/>
              <a:chOff x="139525" y="1831736"/>
              <a:chExt cx="1259053" cy="2363565"/>
            </a:xfrm>
          </p:grpSpPr>
          <p:sp>
            <p:nvSpPr>
              <p:cNvPr id="3166" name="Google Shape;3166;p62"/>
              <p:cNvSpPr/>
              <p:nvPr/>
            </p:nvSpPr>
            <p:spPr>
              <a:xfrm>
                <a:off x="524071" y="2455377"/>
                <a:ext cx="696966" cy="1000772"/>
              </a:xfrm>
              <a:custGeom>
                <a:rect b="b" l="l" r="r" t="t"/>
                <a:pathLst>
                  <a:path extrusionOk="0" h="35158" w="24485">
                    <a:moveTo>
                      <a:pt x="11759" y="1"/>
                    </a:moveTo>
                    <a:cubicBezTo>
                      <a:pt x="9928" y="1"/>
                      <a:pt x="8088" y="95"/>
                      <a:pt x="6238" y="266"/>
                    </a:cubicBezTo>
                    <a:cubicBezTo>
                      <a:pt x="4503" y="399"/>
                      <a:pt x="3069" y="1667"/>
                      <a:pt x="2702" y="3368"/>
                    </a:cubicBezTo>
                    <a:cubicBezTo>
                      <a:pt x="1701" y="8071"/>
                      <a:pt x="0" y="18679"/>
                      <a:pt x="801" y="34824"/>
                    </a:cubicBezTo>
                    <a:lnTo>
                      <a:pt x="21315" y="35157"/>
                    </a:lnTo>
                    <a:cubicBezTo>
                      <a:pt x="21649" y="32289"/>
                      <a:pt x="20915" y="18913"/>
                      <a:pt x="23984" y="5436"/>
                    </a:cubicBezTo>
                    <a:cubicBezTo>
                      <a:pt x="24484" y="3435"/>
                      <a:pt x="23217" y="1433"/>
                      <a:pt x="21215" y="966"/>
                    </a:cubicBezTo>
                    <a:cubicBezTo>
                      <a:pt x="18101" y="288"/>
                      <a:pt x="14945" y="1"/>
                      <a:pt x="117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2"/>
              <p:cNvSpPr/>
              <p:nvPr/>
            </p:nvSpPr>
            <p:spPr>
              <a:xfrm>
                <a:off x="779476" y="2554089"/>
                <a:ext cx="101620" cy="66864"/>
              </a:xfrm>
              <a:custGeom>
                <a:rect b="b" l="l" r="r" t="t"/>
                <a:pathLst>
                  <a:path extrusionOk="0" h="2349" w="3570">
                    <a:moveTo>
                      <a:pt x="2035" y="0"/>
                    </a:moveTo>
                    <a:lnTo>
                      <a:pt x="0" y="400"/>
                    </a:lnTo>
                    <a:lnTo>
                      <a:pt x="567" y="1935"/>
                    </a:lnTo>
                    <a:cubicBezTo>
                      <a:pt x="634" y="2068"/>
                      <a:pt x="767" y="2202"/>
                      <a:pt x="934" y="2235"/>
                    </a:cubicBezTo>
                    <a:lnTo>
                      <a:pt x="1701" y="2335"/>
                    </a:lnTo>
                    <a:cubicBezTo>
                      <a:pt x="1737" y="2344"/>
                      <a:pt x="1775" y="2348"/>
                      <a:pt x="1815" y="2348"/>
                    </a:cubicBezTo>
                    <a:cubicBezTo>
                      <a:pt x="1922" y="2348"/>
                      <a:pt x="2037" y="2317"/>
                      <a:pt x="2135" y="2268"/>
                    </a:cubicBezTo>
                    <a:lnTo>
                      <a:pt x="3569" y="1401"/>
                    </a:lnTo>
                    <a:lnTo>
                      <a:pt x="2035"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2"/>
              <p:cNvSpPr/>
              <p:nvPr/>
            </p:nvSpPr>
            <p:spPr>
              <a:xfrm>
                <a:off x="731031" y="2603645"/>
                <a:ext cx="102588" cy="367284"/>
              </a:xfrm>
              <a:custGeom>
                <a:rect b="b" l="l" r="r" t="t"/>
                <a:pathLst>
                  <a:path extrusionOk="0" h="12903" w="3604">
                    <a:moveTo>
                      <a:pt x="2827" y="0"/>
                    </a:moveTo>
                    <a:cubicBezTo>
                      <a:pt x="2740" y="0"/>
                      <a:pt x="2653" y="8"/>
                      <a:pt x="2569" y="27"/>
                    </a:cubicBezTo>
                    <a:cubicBezTo>
                      <a:pt x="1702" y="1595"/>
                      <a:pt x="335" y="6198"/>
                      <a:pt x="1" y="8233"/>
                    </a:cubicBezTo>
                    <a:cubicBezTo>
                      <a:pt x="1369" y="12436"/>
                      <a:pt x="1936" y="12903"/>
                      <a:pt x="1936" y="12903"/>
                    </a:cubicBezTo>
                    <a:lnTo>
                      <a:pt x="3604" y="8099"/>
                    </a:lnTo>
                    <a:cubicBezTo>
                      <a:pt x="3604" y="8099"/>
                      <a:pt x="3203" y="2996"/>
                      <a:pt x="3470" y="127"/>
                    </a:cubicBezTo>
                    <a:cubicBezTo>
                      <a:pt x="3278" y="55"/>
                      <a:pt x="3051" y="0"/>
                      <a:pt x="28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2"/>
              <p:cNvSpPr/>
              <p:nvPr/>
            </p:nvSpPr>
            <p:spPr>
              <a:xfrm>
                <a:off x="741477" y="2191375"/>
                <a:ext cx="297232" cy="362957"/>
              </a:xfrm>
              <a:custGeom>
                <a:rect b="b" l="l" r="r" t="t"/>
                <a:pathLst>
                  <a:path extrusionOk="0" h="12751" w="10442">
                    <a:moveTo>
                      <a:pt x="10275" y="1"/>
                    </a:moveTo>
                    <a:lnTo>
                      <a:pt x="4571" y="4170"/>
                    </a:lnTo>
                    <a:cubicBezTo>
                      <a:pt x="4971" y="6372"/>
                      <a:pt x="4904" y="8707"/>
                      <a:pt x="1702" y="9207"/>
                    </a:cubicBezTo>
                    <a:cubicBezTo>
                      <a:pt x="735" y="10341"/>
                      <a:pt x="1" y="12610"/>
                      <a:pt x="3337" y="12743"/>
                    </a:cubicBezTo>
                    <a:cubicBezTo>
                      <a:pt x="3468" y="12748"/>
                      <a:pt x="3597" y="12751"/>
                      <a:pt x="3725" y="12751"/>
                    </a:cubicBezTo>
                    <a:cubicBezTo>
                      <a:pt x="6839" y="12751"/>
                      <a:pt x="8871" y="11220"/>
                      <a:pt x="10442" y="9874"/>
                    </a:cubicBezTo>
                    <a:cubicBezTo>
                      <a:pt x="8607" y="7840"/>
                      <a:pt x="9508" y="2769"/>
                      <a:pt x="10275" y="1"/>
                    </a:cubicBezTo>
                    <a:close/>
                  </a:path>
                </a:pathLst>
              </a:custGeom>
              <a:solidFill>
                <a:srgbClr val="FF8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2"/>
              <p:cNvSpPr/>
              <p:nvPr/>
            </p:nvSpPr>
            <p:spPr>
              <a:xfrm>
                <a:off x="837371" y="2458366"/>
                <a:ext cx="232673" cy="184055"/>
              </a:xfrm>
              <a:custGeom>
                <a:rect b="b" l="l" r="r" t="t"/>
                <a:pathLst>
                  <a:path extrusionOk="0" h="6466" w="8174">
                    <a:moveTo>
                      <a:pt x="7149" y="1"/>
                    </a:moveTo>
                    <a:cubicBezTo>
                      <a:pt x="7067" y="1"/>
                      <a:pt x="6978" y="55"/>
                      <a:pt x="6906" y="127"/>
                    </a:cubicBezTo>
                    <a:cubicBezTo>
                      <a:pt x="6539" y="628"/>
                      <a:pt x="5338" y="2963"/>
                      <a:pt x="1" y="3363"/>
                    </a:cubicBezTo>
                    <a:cubicBezTo>
                      <a:pt x="802" y="3964"/>
                      <a:pt x="1802" y="5631"/>
                      <a:pt x="2203" y="6465"/>
                    </a:cubicBezTo>
                    <a:cubicBezTo>
                      <a:pt x="3870" y="5798"/>
                      <a:pt x="8173" y="3763"/>
                      <a:pt x="8107" y="594"/>
                    </a:cubicBezTo>
                    <a:cubicBezTo>
                      <a:pt x="8107" y="494"/>
                      <a:pt x="8040" y="394"/>
                      <a:pt x="7973" y="328"/>
                    </a:cubicBezTo>
                    <a:cubicBezTo>
                      <a:pt x="7740" y="194"/>
                      <a:pt x="7506" y="94"/>
                      <a:pt x="7239" y="27"/>
                    </a:cubicBezTo>
                    <a:cubicBezTo>
                      <a:pt x="7212" y="9"/>
                      <a:pt x="7181" y="1"/>
                      <a:pt x="71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2"/>
              <p:cNvSpPr/>
              <p:nvPr/>
            </p:nvSpPr>
            <p:spPr>
              <a:xfrm>
                <a:off x="679767" y="2445756"/>
                <a:ext cx="157639" cy="174832"/>
              </a:xfrm>
              <a:custGeom>
                <a:rect b="b" l="l" r="r" t="t"/>
                <a:pathLst>
                  <a:path extrusionOk="0" h="6142" w="5538">
                    <a:moveTo>
                      <a:pt x="3642" y="0"/>
                    </a:moveTo>
                    <a:cubicBezTo>
                      <a:pt x="3629" y="0"/>
                      <a:pt x="3616" y="1"/>
                      <a:pt x="3603" y="3"/>
                    </a:cubicBezTo>
                    <a:cubicBezTo>
                      <a:pt x="3403" y="3"/>
                      <a:pt x="3236" y="37"/>
                      <a:pt x="3036" y="103"/>
                    </a:cubicBezTo>
                    <a:cubicBezTo>
                      <a:pt x="3003" y="103"/>
                      <a:pt x="2969" y="103"/>
                      <a:pt x="2936" y="137"/>
                    </a:cubicBezTo>
                    <a:cubicBezTo>
                      <a:pt x="2502" y="470"/>
                      <a:pt x="1" y="3406"/>
                      <a:pt x="1769" y="6141"/>
                    </a:cubicBezTo>
                    <a:cubicBezTo>
                      <a:pt x="2302" y="5507"/>
                      <a:pt x="3903" y="4073"/>
                      <a:pt x="5538" y="3773"/>
                    </a:cubicBezTo>
                    <a:cubicBezTo>
                      <a:pt x="4104" y="3006"/>
                      <a:pt x="3503" y="1671"/>
                      <a:pt x="3903" y="404"/>
                    </a:cubicBezTo>
                    <a:cubicBezTo>
                      <a:pt x="3997" y="217"/>
                      <a:pt x="3828" y="0"/>
                      <a:pt x="3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2"/>
              <p:cNvSpPr/>
              <p:nvPr/>
            </p:nvSpPr>
            <p:spPr>
              <a:xfrm>
                <a:off x="872524" y="2239792"/>
                <a:ext cx="97806" cy="114942"/>
              </a:xfrm>
              <a:custGeom>
                <a:rect b="b" l="l" r="r" t="t"/>
                <a:pathLst>
                  <a:path extrusionOk="0" h="4038" w="3436">
                    <a:moveTo>
                      <a:pt x="3336" y="1"/>
                    </a:moveTo>
                    <a:lnTo>
                      <a:pt x="0" y="2469"/>
                    </a:lnTo>
                    <a:cubicBezTo>
                      <a:pt x="100" y="2970"/>
                      <a:pt x="167" y="3503"/>
                      <a:pt x="167" y="4037"/>
                    </a:cubicBezTo>
                    <a:cubicBezTo>
                      <a:pt x="1368" y="3937"/>
                      <a:pt x="3102" y="2770"/>
                      <a:pt x="3336" y="1535"/>
                    </a:cubicBezTo>
                    <a:cubicBezTo>
                      <a:pt x="3436" y="1035"/>
                      <a:pt x="3436" y="501"/>
                      <a:pt x="33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2"/>
              <p:cNvSpPr/>
              <p:nvPr/>
            </p:nvSpPr>
            <p:spPr>
              <a:xfrm>
                <a:off x="773783" y="1866831"/>
                <a:ext cx="208734" cy="281291"/>
              </a:xfrm>
              <a:custGeom>
                <a:rect b="b" l="l" r="r" t="t"/>
                <a:pathLst>
                  <a:path extrusionOk="0" h="9882" w="7333">
                    <a:moveTo>
                      <a:pt x="5590" y="0"/>
                    </a:moveTo>
                    <a:cubicBezTo>
                      <a:pt x="5109" y="0"/>
                      <a:pt x="4456" y="125"/>
                      <a:pt x="3569" y="428"/>
                    </a:cubicBezTo>
                    <a:cubicBezTo>
                      <a:pt x="400" y="1529"/>
                      <a:pt x="0" y="3030"/>
                      <a:pt x="234" y="4731"/>
                    </a:cubicBezTo>
                    <a:cubicBezTo>
                      <a:pt x="367" y="5765"/>
                      <a:pt x="701" y="6366"/>
                      <a:pt x="434" y="7333"/>
                    </a:cubicBezTo>
                    <a:cubicBezTo>
                      <a:pt x="97" y="8595"/>
                      <a:pt x="256" y="9882"/>
                      <a:pt x="1486" y="9882"/>
                    </a:cubicBezTo>
                    <a:cubicBezTo>
                      <a:pt x="1718" y="9882"/>
                      <a:pt x="1989" y="9836"/>
                      <a:pt x="2302" y="9735"/>
                    </a:cubicBezTo>
                    <a:cubicBezTo>
                      <a:pt x="4303" y="9068"/>
                      <a:pt x="5604" y="7133"/>
                      <a:pt x="5471" y="5031"/>
                    </a:cubicBezTo>
                    <a:cubicBezTo>
                      <a:pt x="5404" y="4031"/>
                      <a:pt x="7105" y="3430"/>
                      <a:pt x="6938" y="2430"/>
                    </a:cubicBezTo>
                    <a:cubicBezTo>
                      <a:pt x="6808" y="1645"/>
                      <a:pt x="7333" y="0"/>
                      <a:pt x="55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2"/>
              <p:cNvSpPr/>
              <p:nvPr/>
            </p:nvSpPr>
            <p:spPr>
              <a:xfrm>
                <a:off x="779476" y="1902867"/>
                <a:ext cx="358830" cy="422848"/>
              </a:xfrm>
              <a:custGeom>
                <a:rect b="b" l="l" r="r" t="t"/>
                <a:pathLst>
                  <a:path extrusionOk="0" h="14855" w="12606">
                    <a:moveTo>
                      <a:pt x="6755" y="0"/>
                    </a:moveTo>
                    <a:cubicBezTo>
                      <a:pt x="6433" y="0"/>
                      <a:pt x="6104" y="31"/>
                      <a:pt x="5771" y="96"/>
                    </a:cubicBezTo>
                    <a:cubicBezTo>
                      <a:pt x="1801" y="797"/>
                      <a:pt x="0" y="6201"/>
                      <a:pt x="0" y="9736"/>
                    </a:cubicBezTo>
                    <a:cubicBezTo>
                      <a:pt x="0" y="12619"/>
                      <a:pt x="2315" y="14854"/>
                      <a:pt x="4930" y="14854"/>
                    </a:cubicBezTo>
                    <a:cubicBezTo>
                      <a:pt x="5825" y="14854"/>
                      <a:pt x="6755" y="14593"/>
                      <a:pt x="7639" y="14006"/>
                    </a:cubicBezTo>
                    <a:cubicBezTo>
                      <a:pt x="9941" y="12505"/>
                      <a:pt x="10408" y="10303"/>
                      <a:pt x="11542" y="6634"/>
                    </a:cubicBezTo>
                    <a:cubicBezTo>
                      <a:pt x="12606" y="3289"/>
                      <a:pt x="10067" y="0"/>
                      <a:pt x="6755" y="0"/>
                    </a:cubicBezTo>
                    <a:close/>
                  </a:path>
                </a:pathLst>
              </a:custGeom>
              <a:solidFill>
                <a:srgbClr val="FF8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2"/>
              <p:cNvSpPr/>
              <p:nvPr/>
            </p:nvSpPr>
            <p:spPr>
              <a:xfrm>
                <a:off x="851632" y="1831736"/>
                <a:ext cx="367398" cy="156415"/>
              </a:xfrm>
              <a:custGeom>
                <a:rect b="b" l="l" r="r" t="t"/>
                <a:pathLst>
                  <a:path extrusionOk="0" h="5495" w="12907">
                    <a:moveTo>
                      <a:pt x="7290" y="0"/>
                    </a:moveTo>
                    <a:cubicBezTo>
                      <a:pt x="6241" y="0"/>
                      <a:pt x="5292" y="162"/>
                      <a:pt x="4904" y="427"/>
                    </a:cubicBezTo>
                    <a:cubicBezTo>
                      <a:pt x="4596" y="638"/>
                      <a:pt x="4344" y="709"/>
                      <a:pt x="4123" y="709"/>
                    </a:cubicBezTo>
                    <a:cubicBezTo>
                      <a:pt x="3684" y="709"/>
                      <a:pt x="3366" y="434"/>
                      <a:pt x="2977" y="434"/>
                    </a:cubicBezTo>
                    <a:cubicBezTo>
                      <a:pt x="2879" y="434"/>
                      <a:pt x="2778" y="451"/>
                      <a:pt x="2669" y="494"/>
                    </a:cubicBezTo>
                    <a:cubicBezTo>
                      <a:pt x="1868" y="760"/>
                      <a:pt x="601" y="1261"/>
                      <a:pt x="267" y="2829"/>
                    </a:cubicBezTo>
                    <a:cubicBezTo>
                      <a:pt x="34" y="3896"/>
                      <a:pt x="0" y="4930"/>
                      <a:pt x="1568" y="5330"/>
                    </a:cubicBezTo>
                    <a:cubicBezTo>
                      <a:pt x="2046" y="5452"/>
                      <a:pt x="2547" y="5495"/>
                      <a:pt x="3061" y="5495"/>
                    </a:cubicBezTo>
                    <a:cubicBezTo>
                      <a:pt x="4290" y="5495"/>
                      <a:pt x="5589" y="5249"/>
                      <a:pt x="6800" y="5249"/>
                    </a:cubicBezTo>
                    <a:cubicBezTo>
                      <a:pt x="7167" y="5249"/>
                      <a:pt x="7526" y="5272"/>
                      <a:pt x="7873" y="5330"/>
                    </a:cubicBezTo>
                    <a:cubicBezTo>
                      <a:pt x="8482" y="5438"/>
                      <a:pt x="9038" y="5488"/>
                      <a:pt x="9529" y="5488"/>
                    </a:cubicBezTo>
                    <a:cubicBezTo>
                      <a:pt x="12077" y="5488"/>
                      <a:pt x="12906" y="4160"/>
                      <a:pt x="10641" y="2762"/>
                    </a:cubicBezTo>
                    <a:cubicBezTo>
                      <a:pt x="9774" y="2228"/>
                      <a:pt x="11642" y="1061"/>
                      <a:pt x="10007" y="427"/>
                    </a:cubicBezTo>
                    <a:cubicBezTo>
                      <a:pt x="9238" y="128"/>
                      <a:pt x="8224" y="0"/>
                      <a:pt x="7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2"/>
              <p:cNvSpPr/>
              <p:nvPr/>
            </p:nvSpPr>
            <p:spPr>
              <a:xfrm>
                <a:off x="879156" y="1859061"/>
                <a:ext cx="105434" cy="112067"/>
              </a:xfrm>
              <a:custGeom>
                <a:rect b="b" l="l" r="r" t="t"/>
                <a:pathLst>
                  <a:path extrusionOk="0" h="3937" w="3704">
                    <a:moveTo>
                      <a:pt x="3703" y="1"/>
                    </a:moveTo>
                    <a:lnTo>
                      <a:pt x="3703" y="1"/>
                    </a:lnTo>
                    <a:cubicBezTo>
                      <a:pt x="735" y="201"/>
                      <a:pt x="1" y="2336"/>
                      <a:pt x="701" y="3937"/>
                    </a:cubicBezTo>
                    <a:cubicBezTo>
                      <a:pt x="701" y="3937"/>
                      <a:pt x="1101" y="801"/>
                      <a:pt x="3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2"/>
              <p:cNvSpPr/>
              <p:nvPr/>
            </p:nvSpPr>
            <p:spPr>
              <a:xfrm>
                <a:off x="1012082" y="1946217"/>
                <a:ext cx="212719" cy="252456"/>
              </a:xfrm>
              <a:custGeom>
                <a:rect b="b" l="l" r="r" t="t"/>
                <a:pathLst>
                  <a:path extrusionOk="0" h="8869" w="7473">
                    <a:moveTo>
                      <a:pt x="2730" y="0"/>
                    </a:moveTo>
                    <a:cubicBezTo>
                      <a:pt x="1187" y="0"/>
                      <a:pt x="404" y="921"/>
                      <a:pt x="468" y="1842"/>
                    </a:cubicBezTo>
                    <a:cubicBezTo>
                      <a:pt x="568" y="2776"/>
                      <a:pt x="1702" y="4110"/>
                      <a:pt x="935" y="5378"/>
                    </a:cubicBezTo>
                    <a:cubicBezTo>
                      <a:pt x="101" y="6679"/>
                      <a:pt x="1" y="8580"/>
                      <a:pt x="1669" y="8814"/>
                    </a:cubicBezTo>
                    <a:cubicBezTo>
                      <a:pt x="1893" y="8851"/>
                      <a:pt x="2118" y="8869"/>
                      <a:pt x="2341" y="8869"/>
                    </a:cubicBezTo>
                    <a:cubicBezTo>
                      <a:pt x="4539" y="8869"/>
                      <a:pt x="6550" y="7133"/>
                      <a:pt x="6005" y="4711"/>
                    </a:cubicBezTo>
                    <a:cubicBezTo>
                      <a:pt x="5738" y="3510"/>
                      <a:pt x="7473" y="3643"/>
                      <a:pt x="7439" y="2409"/>
                    </a:cubicBezTo>
                    <a:cubicBezTo>
                      <a:pt x="7373" y="1142"/>
                      <a:pt x="4671" y="74"/>
                      <a:pt x="2969" y="7"/>
                    </a:cubicBezTo>
                    <a:cubicBezTo>
                      <a:pt x="2888" y="3"/>
                      <a:pt x="2808" y="0"/>
                      <a:pt x="2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2"/>
              <p:cNvSpPr/>
              <p:nvPr/>
            </p:nvSpPr>
            <p:spPr>
              <a:xfrm>
                <a:off x="1043421" y="2011940"/>
                <a:ext cx="115881" cy="30002"/>
              </a:xfrm>
              <a:custGeom>
                <a:rect b="b" l="l" r="r" t="t"/>
                <a:pathLst>
                  <a:path extrusionOk="0" h="1054" w="4071">
                    <a:moveTo>
                      <a:pt x="4070" y="0"/>
                    </a:moveTo>
                    <a:lnTo>
                      <a:pt x="4070" y="0"/>
                    </a:lnTo>
                    <a:cubicBezTo>
                      <a:pt x="3420" y="284"/>
                      <a:pt x="2719" y="425"/>
                      <a:pt x="2023" y="425"/>
                    </a:cubicBezTo>
                    <a:cubicBezTo>
                      <a:pt x="1326" y="425"/>
                      <a:pt x="634" y="284"/>
                      <a:pt x="0" y="0"/>
                    </a:cubicBezTo>
                    <a:lnTo>
                      <a:pt x="0" y="0"/>
                    </a:lnTo>
                    <a:cubicBezTo>
                      <a:pt x="906" y="731"/>
                      <a:pt x="1706" y="1053"/>
                      <a:pt x="2374" y="1053"/>
                    </a:cubicBezTo>
                    <a:cubicBezTo>
                      <a:pt x="3109" y="1053"/>
                      <a:pt x="3686" y="664"/>
                      <a:pt x="40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2"/>
              <p:cNvSpPr/>
              <p:nvPr/>
            </p:nvSpPr>
            <p:spPr>
              <a:xfrm>
                <a:off x="778508" y="2162769"/>
                <a:ext cx="185193" cy="176369"/>
              </a:xfrm>
              <a:custGeom>
                <a:rect b="b" l="l" r="r" t="t"/>
                <a:pathLst>
                  <a:path extrusionOk="0" h="6196" w="6506">
                    <a:moveTo>
                      <a:pt x="2448" y="0"/>
                    </a:moveTo>
                    <a:cubicBezTo>
                      <a:pt x="1731" y="0"/>
                      <a:pt x="1091" y="137"/>
                      <a:pt x="768" y="472"/>
                    </a:cubicBezTo>
                    <a:cubicBezTo>
                      <a:pt x="1" y="1273"/>
                      <a:pt x="68" y="2907"/>
                      <a:pt x="101" y="3674"/>
                    </a:cubicBezTo>
                    <a:cubicBezTo>
                      <a:pt x="134" y="4441"/>
                      <a:pt x="801" y="5742"/>
                      <a:pt x="3236" y="6109"/>
                    </a:cubicBezTo>
                    <a:cubicBezTo>
                      <a:pt x="3631" y="6169"/>
                      <a:pt x="3978" y="6196"/>
                      <a:pt x="4282" y="6196"/>
                    </a:cubicBezTo>
                    <a:cubicBezTo>
                      <a:pt x="5853" y="6196"/>
                      <a:pt x="6288" y="5474"/>
                      <a:pt x="6372" y="4775"/>
                    </a:cubicBezTo>
                    <a:cubicBezTo>
                      <a:pt x="6505" y="3974"/>
                      <a:pt x="6372" y="1639"/>
                      <a:pt x="5571" y="872"/>
                    </a:cubicBezTo>
                    <a:cubicBezTo>
                      <a:pt x="5090" y="390"/>
                      <a:pt x="3660" y="0"/>
                      <a:pt x="2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2"/>
              <p:cNvSpPr/>
              <p:nvPr/>
            </p:nvSpPr>
            <p:spPr>
              <a:xfrm>
                <a:off x="832646" y="2197837"/>
                <a:ext cx="71931" cy="14489"/>
              </a:xfrm>
              <a:custGeom>
                <a:rect b="b" l="l" r="r" t="t"/>
                <a:pathLst>
                  <a:path extrusionOk="0" h="509" w="2527">
                    <a:moveTo>
                      <a:pt x="2407" y="1"/>
                    </a:moveTo>
                    <a:cubicBezTo>
                      <a:pt x="2395" y="1"/>
                      <a:pt x="2382" y="3"/>
                      <a:pt x="2369" y="7"/>
                    </a:cubicBezTo>
                    <a:cubicBezTo>
                      <a:pt x="1966" y="218"/>
                      <a:pt x="1531" y="330"/>
                      <a:pt x="1094" y="330"/>
                    </a:cubicBezTo>
                    <a:cubicBezTo>
                      <a:pt x="770" y="330"/>
                      <a:pt x="446" y="268"/>
                      <a:pt x="134" y="141"/>
                    </a:cubicBezTo>
                    <a:cubicBezTo>
                      <a:pt x="120" y="127"/>
                      <a:pt x="100" y="119"/>
                      <a:pt x="82" y="119"/>
                    </a:cubicBezTo>
                    <a:cubicBezTo>
                      <a:pt x="56" y="119"/>
                      <a:pt x="34" y="135"/>
                      <a:pt x="34" y="174"/>
                    </a:cubicBezTo>
                    <a:cubicBezTo>
                      <a:pt x="0" y="207"/>
                      <a:pt x="0" y="274"/>
                      <a:pt x="67" y="307"/>
                    </a:cubicBezTo>
                    <a:cubicBezTo>
                      <a:pt x="200" y="341"/>
                      <a:pt x="300" y="374"/>
                      <a:pt x="434" y="407"/>
                    </a:cubicBezTo>
                    <a:cubicBezTo>
                      <a:pt x="672" y="475"/>
                      <a:pt x="914" y="509"/>
                      <a:pt x="1153" y="509"/>
                    </a:cubicBezTo>
                    <a:cubicBezTo>
                      <a:pt x="1618" y="509"/>
                      <a:pt x="2072" y="383"/>
                      <a:pt x="2469" y="141"/>
                    </a:cubicBezTo>
                    <a:cubicBezTo>
                      <a:pt x="2526" y="83"/>
                      <a:pt x="2484" y="1"/>
                      <a:pt x="2407" y="1"/>
                    </a:cubicBezTo>
                    <a:close/>
                  </a:path>
                </a:pathLst>
              </a:custGeom>
              <a:solidFill>
                <a:srgbClr val="FF8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2"/>
              <p:cNvSpPr/>
              <p:nvPr/>
            </p:nvSpPr>
            <p:spPr>
              <a:xfrm>
                <a:off x="1000924" y="2136070"/>
                <a:ext cx="139365" cy="111384"/>
              </a:xfrm>
              <a:custGeom>
                <a:rect b="b" l="l" r="r" t="t"/>
                <a:pathLst>
                  <a:path extrusionOk="0" h="3913" w="4896">
                    <a:moveTo>
                      <a:pt x="3105" y="0"/>
                    </a:moveTo>
                    <a:cubicBezTo>
                      <a:pt x="2119" y="0"/>
                      <a:pt x="1097" y="926"/>
                      <a:pt x="593" y="1710"/>
                    </a:cubicBezTo>
                    <a:cubicBezTo>
                      <a:pt x="1" y="2730"/>
                      <a:pt x="285" y="3912"/>
                      <a:pt x="1477" y="3912"/>
                    </a:cubicBezTo>
                    <a:cubicBezTo>
                      <a:pt x="1493" y="3912"/>
                      <a:pt x="1510" y="3912"/>
                      <a:pt x="1527" y="3912"/>
                    </a:cubicBezTo>
                    <a:cubicBezTo>
                      <a:pt x="2494" y="3878"/>
                      <a:pt x="3428" y="3478"/>
                      <a:pt x="4095" y="2778"/>
                    </a:cubicBezTo>
                    <a:cubicBezTo>
                      <a:pt x="4896" y="1910"/>
                      <a:pt x="4829" y="576"/>
                      <a:pt x="3662" y="109"/>
                    </a:cubicBezTo>
                    <a:cubicBezTo>
                      <a:pt x="3480" y="34"/>
                      <a:pt x="3293" y="0"/>
                      <a:pt x="3105" y="0"/>
                    </a:cubicBezTo>
                    <a:close/>
                  </a:path>
                </a:pathLst>
              </a:custGeom>
              <a:solidFill>
                <a:srgbClr val="FF8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2"/>
              <p:cNvSpPr/>
              <p:nvPr/>
            </p:nvSpPr>
            <p:spPr>
              <a:xfrm>
                <a:off x="923787" y="2064057"/>
                <a:ext cx="24708" cy="31568"/>
              </a:xfrm>
              <a:custGeom>
                <a:rect b="b" l="l" r="r" t="t"/>
                <a:pathLst>
                  <a:path extrusionOk="0" h="1109" w="868">
                    <a:moveTo>
                      <a:pt x="524" y="0"/>
                    </a:moveTo>
                    <a:cubicBezTo>
                      <a:pt x="339" y="0"/>
                      <a:pt x="160" y="192"/>
                      <a:pt x="67" y="471"/>
                    </a:cubicBezTo>
                    <a:cubicBezTo>
                      <a:pt x="0" y="771"/>
                      <a:pt x="101" y="1071"/>
                      <a:pt x="301" y="1105"/>
                    </a:cubicBezTo>
                    <a:cubicBezTo>
                      <a:pt x="315" y="1107"/>
                      <a:pt x="330" y="1108"/>
                      <a:pt x="344" y="1108"/>
                    </a:cubicBezTo>
                    <a:cubicBezTo>
                      <a:pt x="529" y="1108"/>
                      <a:pt x="708" y="916"/>
                      <a:pt x="801" y="638"/>
                    </a:cubicBezTo>
                    <a:cubicBezTo>
                      <a:pt x="868" y="304"/>
                      <a:pt x="768" y="37"/>
                      <a:pt x="568" y="4"/>
                    </a:cubicBezTo>
                    <a:cubicBezTo>
                      <a:pt x="553" y="1"/>
                      <a:pt x="538" y="0"/>
                      <a:pt x="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2"/>
              <p:cNvSpPr/>
              <p:nvPr/>
            </p:nvSpPr>
            <p:spPr>
              <a:xfrm>
                <a:off x="825047" y="2045755"/>
                <a:ext cx="23768" cy="31084"/>
              </a:xfrm>
              <a:custGeom>
                <a:rect b="b" l="l" r="r" t="t"/>
                <a:pathLst>
                  <a:path extrusionOk="0" h="1092" w="835">
                    <a:moveTo>
                      <a:pt x="467" y="0"/>
                    </a:moveTo>
                    <a:cubicBezTo>
                      <a:pt x="310" y="0"/>
                      <a:pt x="125" y="190"/>
                      <a:pt x="67" y="480"/>
                    </a:cubicBezTo>
                    <a:cubicBezTo>
                      <a:pt x="0" y="780"/>
                      <a:pt x="100" y="1047"/>
                      <a:pt x="301" y="1080"/>
                    </a:cubicBezTo>
                    <a:cubicBezTo>
                      <a:pt x="324" y="1088"/>
                      <a:pt x="347" y="1092"/>
                      <a:pt x="370" y="1092"/>
                    </a:cubicBezTo>
                    <a:cubicBezTo>
                      <a:pt x="545" y="1092"/>
                      <a:pt x="709" y="879"/>
                      <a:pt x="768" y="613"/>
                    </a:cubicBezTo>
                    <a:cubicBezTo>
                      <a:pt x="834" y="313"/>
                      <a:pt x="734" y="46"/>
                      <a:pt x="534" y="13"/>
                    </a:cubicBezTo>
                    <a:cubicBezTo>
                      <a:pt x="512" y="4"/>
                      <a:pt x="490" y="0"/>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2"/>
              <p:cNvSpPr/>
              <p:nvPr/>
            </p:nvSpPr>
            <p:spPr>
              <a:xfrm>
                <a:off x="814600" y="2077435"/>
                <a:ext cx="59833" cy="70309"/>
              </a:xfrm>
              <a:custGeom>
                <a:rect b="b" l="l" r="r" t="t"/>
                <a:pathLst>
                  <a:path extrusionOk="0" h="2470" w="2102">
                    <a:moveTo>
                      <a:pt x="2102" y="1"/>
                    </a:moveTo>
                    <a:lnTo>
                      <a:pt x="2102" y="1"/>
                    </a:lnTo>
                    <a:cubicBezTo>
                      <a:pt x="1468" y="735"/>
                      <a:pt x="768" y="1402"/>
                      <a:pt x="0" y="1969"/>
                    </a:cubicBezTo>
                    <a:cubicBezTo>
                      <a:pt x="386" y="2443"/>
                      <a:pt x="1167" y="2470"/>
                      <a:pt x="1335" y="2470"/>
                    </a:cubicBezTo>
                    <a:cubicBezTo>
                      <a:pt x="1357" y="2470"/>
                      <a:pt x="1368" y="2469"/>
                      <a:pt x="1368" y="2469"/>
                    </a:cubicBezTo>
                    <a:lnTo>
                      <a:pt x="2102" y="1"/>
                    </a:lnTo>
                    <a:close/>
                  </a:path>
                </a:pathLst>
              </a:custGeom>
              <a:solidFill>
                <a:srgbClr val="FF56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2"/>
              <p:cNvSpPr/>
              <p:nvPr/>
            </p:nvSpPr>
            <p:spPr>
              <a:xfrm>
                <a:off x="951312" y="2010744"/>
                <a:ext cx="43722" cy="36350"/>
              </a:xfrm>
              <a:custGeom>
                <a:rect b="b" l="l" r="r" t="t"/>
                <a:pathLst>
                  <a:path extrusionOk="0" h="1277" w="1536">
                    <a:moveTo>
                      <a:pt x="182" y="0"/>
                    </a:moveTo>
                    <a:cubicBezTo>
                      <a:pt x="102" y="0"/>
                      <a:pt x="34" y="60"/>
                      <a:pt x="34" y="142"/>
                    </a:cubicBezTo>
                    <a:cubicBezTo>
                      <a:pt x="1" y="242"/>
                      <a:pt x="68" y="342"/>
                      <a:pt x="168" y="342"/>
                    </a:cubicBezTo>
                    <a:cubicBezTo>
                      <a:pt x="635" y="442"/>
                      <a:pt x="1002" y="776"/>
                      <a:pt x="1168" y="1176"/>
                    </a:cubicBezTo>
                    <a:cubicBezTo>
                      <a:pt x="1202" y="1243"/>
                      <a:pt x="1235" y="1276"/>
                      <a:pt x="1302" y="1276"/>
                    </a:cubicBezTo>
                    <a:lnTo>
                      <a:pt x="1402" y="1276"/>
                    </a:lnTo>
                    <a:cubicBezTo>
                      <a:pt x="1502" y="1243"/>
                      <a:pt x="1535" y="1143"/>
                      <a:pt x="1502" y="1043"/>
                    </a:cubicBezTo>
                    <a:cubicBezTo>
                      <a:pt x="1268" y="509"/>
                      <a:pt x="801" y="109"/>
                      <a:pt x="234" y="9"/>
                    </a:cubicBezTo>
                    <a:cubicBezTo>
                      <a:pt x="217" y="3"/>
                      <a:pt x="199"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2"/>
              <p:cNvSpPr/>
              <p:nvPr/>
            </p:nvSpPr>
            <p:spPr>
              <a:xfrm>
                <a:off x="814600" y="1991275"/>
                <a:ext cx="51294" cy="24878"/>
              </a:xfrm>
              <a:custGeom>
                <a:rect b="b" l="l" r="r" t="t"/>
                <a:pathLst>
                  <a:path extrusionOk="0" h="874" w="1802">
                    <a:moveTo>
                      <a:pt x="1366" y="0"/>
                    </a:moveTo>
                    <a:cubicBezTo>
                      <a:pt x="879" y="0"/>
                      <a:pt x="427" y="199"/>
                      <a:pt x="67" y="559"/>
                    </a:cubicBezTo>
                    <a:cubicBezTo>
                      <a:pt x="0" y="626"/>
                      <a:pt x="0" y="759"/>
                      <a:pt x="67" y="826"/>
                    </a:cubicBezTo>
                    <a:cubicBezTo>
                      <a:pt x="100" y="860"/>
                      <a:pt x="134" y="860"/>
                      <a:pt x="167" y="860"/>
                    </a:cubicBezTo>
                    <a:cubicBezTo>
                      <a:pt x="187" y="869"/>
                      <a:pt x="203" y="873"/>
                      <a:pt x="219" y="873"/>
                    </a:cubicBezTo>
                    <a:cubicBezTo>
                      <a:pt x="256" y="873"/>
                      <a:pt x="287" y="850"/>
                      <a:pt x="334" y="826"/>
                    </a:cubicBezTo>
                    <a:cubicBezTo>
                      <a:pt x="609" y="521"/>
                      <a:pt x="1024" y="355"/>
                      <a:pt x="1451" y="355"/>
                    </a:cubicBezTo>
                    <a:cubicBezTo>
                      <a:pt x="1490" y="355"/>
                      <a:pt x="1529" y="356"/>
                      <a:pt x="1568" y="359"/>
                    </a:cubicBezTo>
                    <a:cubicBezTo>
                      <a:pt x="1586" y="365"/>
                      <a:pt x="1604" y="368"/>
                      <a:pt x="1621" y="368"/>
                    </a:cubicBezTo>
                    <a:cubicBezTo>
                      <a:pt x="1702" y="368"/>
                      <a:pt x="1774" y="308"/>
                      <a:pt x="1802" y="226"/>
                    </a:cubicBezTo>
                    <a:cubicBezTo>
                      <a:pt x="1802" y="126"/>
                      <a:pt x="1768" y="26"/>
                      <a:pt x="1668" y="26"/>
                    </a:cubicBezTo>
                    <a:cubicBezTo>
                      <a:pt x="1566" y="9"/>
                      <a:pt x="1465" y="0"/>
                      <a:pt x="1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2"/>
              <p:cNvSpPr/>
              <p:nvPr/>
            </p:nvSpPr>
            <p:spPr>
              <a:xfrm>
                <a:off x="274358" y="3498802"/>
                <a:ext cx="173779" cy="131053"/>
              </a:xfrm>
              <a:custGeom>
                <a:rect b="b" l="l" r="r" t="t"/>
                <a:pathLst>
                  <a:path extrusionOk="0" h="4604" w="6105">
                    <a:moveTo>
                      <a:pt x="2235" y="1"/>
                    </a:moveTo>
                    <a:lnTo>
                      <a:pt x="0" y="3270"/>
                    </a:lnTo>
                    <a:lnTo>
                      <a:pt x="4437" y="4604"/>
                    </a:lnTo>
                    <a:cubicBezTo>
                      <a:pt x="4437" y="4604"/>
                      <a:pt x="6105" y="1435"/>
                      <a:pt x="4570" y="334"/>
                    </a:cubicBezTo>
                    <a:lnTo>
                      <a:pt x="2235" y="1"/>
                    </a:lnTo>
                    <a:close/>
                  </a:path>
                </a:pathLst>
              </a:custGeom>
              <a:solidFill>
                <a:srgbClr val="FF8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2"/>
              <p:cNvSpPr/>
              <p:nvPr/>
            </p:nvSpPr>
            <p:spPr>
              <a:xfrm>
                <a:off x="259158" y="3591850"/>
                <a:ext cx="141500" cy="118927"/>
              </a:xfrm>
              <a:custGeom>
                <a:rect b="b" l="l" r="r" t="t"/>
                <a:pathLst>
                  <a:path extrusionOk="0" h="4178" w="4971">
                    <a:moveTo>
                      <a:pt x="534" y="1"/>
                    </a:moveTo>
                    <a:lnTo>
                      <a:pt x="134" y="2436"/>
                    </a:lnTo>
                    <a:cubicBezTo>
                      <a:pt x="0" y="3169"/>
                      <a:pt x="501" y="3870"/>
                      <a:pt x="1235" y="3970"/>
                    </a:cubicBezTo>
                    <a:lnTo>
                      <a:pt x="2869" y="4170"/>
                    </a:lnTo>
                    <a:cubicBezTo>
                      <a:pt x="2915" y="4175"/>
                      <a:pt x="2961" y="4177"/>
                      <a:pt x="3007" y="4177"/>
                    </a:cubicBezTo>
                    <a:cubicBezTo>
                      <a:pt x="3593" y="4177"/>
                      <a:pt x="4151" y="3791"/>
                      <a:pt x="4337" y="3203"/>
                    </a:cubicBezTo>
                    <a:lnTo>
                      <a:pt x="4971" y="1335"/>
                    </a:lnTo>
                    <a:lnTo>
                      <a:pt x="534" y="1"/>
                    </a:lnTo>
                    <a:close/>
                  </a:path>
                </a:pathLst>
              </a:custGeom>
              <a:solidFill>
                <a:srgbClr val="FF8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2"/>
              <p:cNvSpPr/>
              <p:nvPr/>
            </p:nvSpPr>
            <p:spPr>
              <a:xfrm>
                <a:off x="280990" y="2542675"/>
                <a:ext cx="469103" cy="1022662"/>
              </a:xfrm>
              <a:custGeom>
                <a:rect b="b" l="l" r="r" t="t"/>
                <a:pathLst>
                  <a:path extrusionOk="0" h="35927" w="16480">
                    <a:moveTo>
                      <a:pt x="10008" y="1"/>
                    </a:moveTo>
                    <a:cubicBezTo>
                      <a:pt x="9374" y="2903"/>
                      <a:pt x="8674" y="5772"/>
                      <a:pt x="8006" y="8707"/>
                    </a:cubicBezTo>
                    <a:cubicBezTo>
                      <a:pt x="7339" y="11609"/>
                      <a:pt x="6639" y="14478"/>
                      <a:pt x="5972" y="17413"/>
                    </a:cubicBezTo>
                    <a:cubicBezTo>
                      <a:pt x="5771" y="18247"/>
                      <a:pt x="5671" y="18681"/>
                      <a:pt x="5471" y="19348"/>
                    </a:cubicBezTo>
                    <a:cubicBezTo>
                      <a:pt x="5271" y="19982"/>
                      <a:pt x="5038" y="20682"/>
                      <a:pt x="4804" y="21349"/>
                    </a:cubicBezTo>
                    <a:cubicBezTo>
                      <a:pt x="4304" y="22717"/>
                      <a:pt x="3803" y="24085"/>
                      <a:pt x="3303" y="25486"/>
                    </a:cubicBezTo>
                    <a:cubicBezTo>
                      <a:pt x="2236" y="28221"/>
                      <a:pt x="1135" y="30956"/>
                      <a:pt x="1" y="33658"/>
                    </a:cubicBezTo>
                    <a:lnTo>
                      <a:pt x="5571" y="35927"/>
                    </a:lnTo>
                    <a:lnTo>
                      <a:pt x="8740" y="27554"/>
                    </a:lnTo>
                    <a:cubicBezTo>
                      <a:pt x="9274" y="26153"/>
                      <a:pt x="9808" y="24752"/>
                      <a:pt x="10308" y="23318"/>
                    </a:cubicBezTo>
                    <a:cubicBezTo>
                      <a:pt x="10575" y="22617"/>
                      <a:pt x="10808" y="21816"/>
                      <a:pt x="11075" y="21116"/>
                    </a:cubicBezTo>
                    <a:cubicBezTo>
                      <a:pt x="11309" y="20449"/>
                      <a:pt x="11609" y="19381"/>
                      <a:pt x="11742" y="18781"/>
                    </a:cubicBezTo>
                    <a:cubicBezTo>
                      <a:pt x="12476" y="15946"/>
                      <a:pt x="13210" y="13077"/>
                      <a:pt x="14011" y="10241"/>
                    </a:cubicBezTo>
                    <a:cubicBezTo>
                      <a:pt x="14811" y="7373"/>
                      <a:pt x="15645" y="4537"/>
                      <a:pt x="16479" y="1702"/>
                    </a:cubicBezTo>
                    <a:lnTo>
                      <a:pt x="100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2"/>
              <p:cNvSpPr/>
              <p:nvPr/>
            </p:nvSpPr>
            <p:spPr>
              <a:xfrm>
                <a:off x="139525" y="3111268"/>
                <a:ext cx="738752" cy="576587"/>
              </a:xfrm>
              <a:custGeom>
                <a:rect b="b" l="l" r="r" t="t"/>
                <a:pathLst>
                  <a:path extrusionOk="0" h="20256" w="25953">
                    <a:moveTo>
                      <a:pt x="1161" y="0"/>
                    </a:moveTo>
                    <a:cubicBezTo>
                      <a:pt x="538" y="0"/>
                      <a:pt x="0" y="544"/>
                      <a:pt x="0" y="1207"/>
                    </a:cubicBezTo>
                    <a:lnTo>
                      <a:pt x="0" y="17251"/>
                    </a:lnTo>
                    <a:cubicBezTo>
                      <a:pt x="0" y="17952"/>
                      <a:pt x="568" y="18552"/>
                      <a:pt x="1268" y="18619"/>
                    </a:cubicBezTo>
                    <a:lnTo>
                      <a:pt x="24651" y="20254"/>
                    </a:lnTo>
                    <a:cubicBezTo>
                      <a:pt x="24672" y="20255"/>
                      <a:pt x="24693" y="20255"/>
                      <a:pt x="24714" y="20255"/>
                    </a:cubicBezTo>
                    <a:cubicBezTo>
                      <a:pt x="25387" y="20255"/>
                      <a:pt x="25952" y="19732"/>
                      <a:pt x="25952" y="19053"/>
                    </a:cubicBezTo>
                    <a:lnTo>
                      <a:pt x="25952" y="3008"/>
                    </a:lnTo>
                    <a:cubicBezTo>
                      <a:pt x="25919" y="2274"/>
                      <a:pt x="25385" y="1707"/>
                      <a:pt x="24651" y="1640"/>
                    </a:cubicBezTo>
                    <a:lnTo>
                      <a:pt x="1268" y="6"/>
                    </a:lnTo>
                    <a:cubicBezTo>
                      <a:pt x="1232" y="2"/>
                      <a:pt x="1196" y="0"/>
                      <a:pt x="11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2"/>
              <p:cNvSpPr/>
              <p:nvPr/>
            </p:nvSpPr>
            <p:spPr>
              <a:xfrm>
                <a:off x="150911" y="3104607"/>
                <a:ext cx="738752" cy="576587"/>
              </a:xfrm>
              <a:custGeom>
                <a:rect b="b" l="l" r="r" t="t"/>
                <a:pathLst>
                  <a:path extrusionOk="0" h="20256" w="25953">
                    <a:moveTo>
                      <a:pt x="1190" y="1"/>
                    </a:moveTo>
                    <a:cubicBezTo>
                      <a:pt x="538" y="1"/>
                      <a:pt x="1" y="544"/>
                      <a:pt x="1" y="1207"/>
                    </a:cubicBezTo>
                    <a:lnTo>
                      <a:pt x="1" y="17252"/>
                    </a:lnTo>
                    <a:cubicBezTo>
                      <a:pt x="34" y="17952"/>
                      <a:pt x="568" y="18553"/>
                      <a:pt x="1302" y="18620"/>
                    </a:cubicBezTo>
                    <a:lnTo>
                      <a:pt x="24652" y="20254"/>
                    </a:lnTo>
                    <a:cubicBezTo>
                      <a:pt x="24673" y="20255"/>
                      <a:pt x="24693" y="20256"/>
                      <a:pt x="24714" y="20256"/>
                    </a:cubicBezTo>
                    <a:cubicBezTo>
                      <a:pt x="25387" y="20256"/>
                      <a:pt x="25953" y="19733"/>
                      <a:pt x="25953" y="19053"/>
                    </a:cubicBezTo>
                    <a:lnTo>
                      <a:pt x="25953" y="3008"/>
                    </a:lnTo>
                    <a:cubicBezTo>
                      <a:pt x="25919" y="2275"/>
                      <a:pt x="25386" y="1674"/>
                      <a:pt x="24652" y="1641"/>
                    </a:cubicBezTo>
                    <a:lnTo>
                      <a:pt x="1302" y="6"/>
                    </a:lnTo>
                    <a:cubicBezTo>
                      <a:pt x="1264" y="3"/>
                      <a:pt x="1227" y="1"/>
                      <a:pt x="1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2"/>
              <p:cNvSpPr/>
              <p:nvPr/>
            </p:nvSpPr>
            <p:spPr>
              <a:xfrm>
                <a:off x="511717" y="2441088"/>
                <a:ext cx="734938" cy="1754213"/>
              </a:xfrm>
              <a:custGeom>
                <a:rect b="b" l="l" r="r" t="t"/>
                <a:pathLst>
                  <a:path extrusionOk="0" h="61627" w="25819">
                    <a:moveTo>
                      <a:pt x="9441" y="1"/>
                    </a:moveTo>
                    <a:cubicBezTo>
                      <a:pt x="7606" y="1"/>
                      <a:pt x="5771" y="234"/>
                      <a:pt x="4003" y="768"/>
                    </a:cubicBezTo>
                    <a:cubicBezTo>
                      <a:pt x="2836" y="1101"/>
                      <a:pt x="1969" y="2069"/>
                      <a:pt x="1768" y="3270"/>
                    </a:cubicBezTo>
                    <a:cubicBezTo>
                      <a:pt x="501" y="10608"/>
                      <a:pt x="0" y="18047"/>
                      <a:pt x="234" y="25486"/>
                    </a:cubicBezTo>
                    <a:cubicBezTo>
                      <a:pt x="601" y="39562"/>
                      <a:pt x="101" y="61345"/>
                      <a:pt x="101" y="61345"/>
                    </a:cubicBezTo>
                    <a:cubicBezTo>
                      <a:pt x="101" y="61345"/>
                      <a:pt x="4938" y="61626"/>
                      <a:pt x="11190" y="61626"/>
                    </a:cubicBezTo>
                    <a:cubicBezTo>
                      <a:pt x="15692" y="61626"/>
                      <a:pt x="20927" y="61480"/>
                      <a:pt x="25619" y="60978"/>
                    </a:cubicBezTo>
                    <a:cubicBezTo>
                      <a:pt x="25319" y="50203"/>
                      <a:pt x="22550" y="31923"/>
                      <a:pt x="22984" y="27153"/>
                    </a:cubicBezTo>
                    <a:cubicBezTo>
                      <a:pt x="23551" y="21016"/>
                      <a:pt x="24885" y="9040"/>
                      <a:pt x="25585" y="4037"/>
                    </a:cubicBezTo>
                    <a:cubicBezTo>
                      <a:pt x="25819" y="2569"/>
                      <a:pt x="24918" y="1168"/>
                      <a:pt x="23517" y="768"/>
                    </a:cubicBezTo>
                    <a:cubicBezTo>
                      <a:pt x="22216" y="401"/>
                      <a:pt x="20915" y="201"/>
                      <a:pt x="19581" y="167"/>
                    </a:cubicBezTo>
                    <a:cubicBezTo>
                      <a:pt x="17646" y="3003"/>
                      <a:pt x="10908" y="7306"/>
                      <a:pt x="9507" y="14344"/>
                    </a:cubicBezTo>
                    <a:cubicBezTo>
                      <a:pt x="7606" y="7639"/>
                      <a:pt x="9441" y="1"/>
                      <a:pt x="9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2"/>
              <p:cNvSpPr/>
              <p:nvPr/>
            </p:nvSpPr>
            <p:spPr>
              <a:xfrm>
                <a:off x="1033914" y="3420953"/>
                <a:ext cx="174747" cy="134839"/>
              </a:xfrm>
              <a:custGeom>
                <a:rect b="b" l="l" r="r" t="t"/>
                <a:pathLst>
                  <a:path extrusionOk="0" h="4737" w="6139">
                    <a:moveTo>
                      <a:pt x="2369" y="0"/>
                    </a:moveTo>
                    <a:lnTo>
                      <a:pt x="1" y="3136"/>
                    </a:lnTo>
                    <a:lnTo>
                      <a:pt x="4304" y="4737"/>
                    </a:lnTo>
                    <a:cubicBezTo>
                      <a:pt x="4304" y="4737"/>
                      <a:pt x="6139" y="1635"/>
                      <a:pt x="4704" y="434"/>
                    </a:cubicBezTo>
                    <a:lnTo>
                      <a:pt x="2369" y="0"/>
                    </a:lnTo>
                    <a:close/>
                  </a:path>
                </a:pathLst>
              </a:custGeom>
              <a:solidFill>
                <a:srgbClr val="FF8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2"/>
              <p:cNvSpPr/>
              <p:nvPr/>
            </p:nvSpPr>
            <p:spPr>
              <a:xfrm>
                <a:off x="1012082" y="3510187"/>
                <a:ext cx="144346" cy="122997"/>
              </a:xfrm>
              <a:custGeom>
                <a:rect b="b" l="l" r="r" t="t"/>
                <a:pathLst>
                  <a:path extrusionOk="0" h="4321" w="5071">
                    <a:moveTo>
                      <a:pt x="768" y="1"/>
                    </a:moveTo>
                    <a:lnTo>
                      <a:pt x="201" y="2403"/>
                    </a:lnTo>
                    <a:cubicBezTo>
                      <a:pt x="1" y="3136"/>
                      <a:pt x="468" y="3870"/>
                      <a:pt x="1235" y="4004"/>
                    </a:cubicBezTo>
                    <a:lnTo>
                      <a:pt x="2836" y="4304"/>
                    </a:lnTo>
                    <a:cubicBezTo>
                      <a:pt x="2910" y="4315"/>
                      <a:pt x="2983" y="4320"/>
                      <a:pt x="3055" y="4320"/>
                    </a:cubicBezTo>
                    <a:cubicBezTo>
                      <a:pt x="3638" y="4320"/>
                      <a:pt x="4163" y="3971"/>
                      <a:pt x="4370" y="3437"/>
                    </a:cubicBezTo>
                    <a:lnTo>
                      <a:pt x="5071" y="1602"/>
                    </a:lnTo>
                    <a:lnTo>
                      <a:pt x="768" y="1"/>
                    </a:lnTo>
                    <a:close/>
                  </a:path>
                </a:pathLst>
              </a:custGeom>
              <a:solidFill>
                <a:srgbClr val="FF8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2"/>
              <p:cNvSpPr/>
              <p:nvPr/>
            </p:nvSpPr>
            <p:spPr>
              <a:xfrm>
                <a:off x="1046267" y="2516090"/>
                <a:ext cx="352311" cy="980875"/>
              </a:xfrm>
              <a:custGeom>
                <a:rect b="b" l="l" r="r" t="t"/>
                <a:pathLst>
                  <a:path extrusionOk="0" h="34459" w="12377">
                    <a:moveTo>
                      <a:pt x="6539" y="1"/>
                    </a:moveTo>
                    <a:lnTo>
                      <a:pt x="601" y="3036"/>
                    </a:lnTo>
                    <a:cubicBezTo>
                      <a:pt x="1235" y="4204"/>
                      <a:pt x="1902" y="5438"/>
                      <a:pt x="2502" y="6706"/>
                    </a:cubicBezTo>
                    <a:cubicBezTo>
                      <a:pt x="3103" y="7940"/>
                      <a:pt x="3670" y="9207"/>
                      <a:pt x="4237" y="10442"/>
                    </a:cubicBezTo>
                    <a:cubicBezTo>
                      <a:pt x="4771" y="11709"/>
                      <a:pt x="5271" y="12943"/>
                      <a:pt x="5671" y="14211"/>
                    </a:cubicBezTo>
                    <a:cubicBezTo>
                      <a:pt x="5871" y="14811"/>
                      <a:pt x="6072" y="15412"/>
                      <a:pt x="6205" y="15979"/>
                    </a:cubicBezTo>
                    <a:cubicBezTo>
                      <a:pt x="6272" y="16279"/>
                      <a:pt x="6305" y="16546"/>
                      <a:pt x="6338" y="16780"/>
                    </a:cubicBezTo>
                    <a:cubicBezTo>
                      <a:pt x="6372" y="16913"/>
                      <a:pt x="6405" y="17013"/>
                      <a:pt x="6405" y="17146"/>
                    </a:cubicBezTo>
                    <a:lnTo>
                      <a:pt x="6405" y="17380"/>
                    </a:lnTo>
                    <a:lnTo>
                      <a:pt x="6405" y="17480"/>
                    </a:lnTo>
                    <a:cubicBezTo>
                      <a:pt x="6405" y="17547"/>
                      <a:pt x="6338" y="17680"/>
                      <a:pt x="6338" y="17780"/>
                    </a:cubicBezTo>
                    <a:lnTo>
                      <a:pt x="6238" y="18181"/>
                    </a:lnTo>
                    <a:lnTo>
                      <a:pt x="6105" y="18614"/>
                    </a:lnTo>
                    <a:cubicBezTo>
                      <a:pt x="5905" y="19181"/>
                      <a:pt x="5671" y="19815"/>
                      <a:pt x="5438" y="20415"/>
                    </a:cubicBezTo>
                    <a:cubicBezTo>
                      <a:pt x="4937" y="21650"/>
                      <a:pt x="4404" y="22917"/>
                      <a:pt x="3803" y="24185"/>
                    </a:cubicBezTo>
                    <a:cubicBezTo>
                      <a:pt x="2636" y="26687"/>
                      <a:pt x="1335" y="29188"/>
                      <a:pt x="1" y="31623"/>
                    </a:cubicBezTo>
                    <a:lnTo>
                      <a:pt x="5338" y="34459"/>
                    </a:lnTo>
                    <a:cubicBezTo>
                      <a:pt x="6005" y="33125"/>
                      <a:pt x="6605" y="31857"/>
                      <a:pt x="7239" y="30556"/>
                    </a:cubicBezTo>
                    <a:cubicBezTo>
                      <a:pt x="7873" y="29255"/>
                      <a:pt x="8507" y="27954"/>
                      <a:pt x="9107" y="26653"/>
                    </a:cubicBezTo>
                    <a:cubicBezTo>
                      <a:pt x="9741" y="25319"/>
                      <a:pt x="10341" y="23985"/>
                      <a:pt x="10908" y="22584"/>
                    </a:cubicBezTo>
                    <a:cubicBezTo>
                      <a:pt x="11175" y="21917"/>
                      <a:pt x="11442" y="21183"/>
                      <a:pt x="11709" y="20415"/>
                    </a:cubicBezTo>
                    <a:cubicBezTo>
                      <a:pt x="11842" y="20049"/>
                      <a:pt x="11976" y="19615"/>
                      <a:pt x="12076" y="19215"/>
                    </a:cubicBezTo>
                    <a:cubicBezTo>
                      <a:pt x="12143" y="18948"/>
                      <a:pt x="12176" y="18748"/>
                      <a:pt x="12243" y="18481"/>
                    </a:cubicBezTo>
                    <a:lnTo>
                      <a:pt x="12309" y="18047"/>
                    </a:lnTo>
                    <a:cubicBezTo>
                      <a:pt x="12343" y="17880"/>
                      <a:pt x="12343" y="17714"/>
                      <a:pt x="12343" y="17513"/>
                    </a:cubicBezTo>
                    <a:cubicBezTo>
                      <a:pt x="12376" y="17013"/>
                      <a:pt x="12343" y="16479"/>
                      <a:pt x="12276" y="15979"/>
                    </a:cubicBezTo>
                    <a:cubicBezTo>
                      <a:pt x="12209" y="15512"/>
                      <a:pt x="12143" y="15112"/>
                      <a:pt x="12042" y="14678"/>
                    </a:cubicBezTo>
                    <a:cubicBezTo>
                      <a:pt x="11876" y="13877"/>
                      <a:pt x="11676" y="13110"/>
                      <a:pt x="11475" y="12376"/>
                    </a:cubicBezTo>
                    <a:cubicBezTo>
                      <a:pt x="11008" y="10875"/>
                      <a:pt x="10508" y="9474"/>
                      <a:pt x="9974" y="8107"/>
                    </a:cubicBezTo>
                    <a:cubicBezTo>
                      <a:pt x="9441" y="6706"/>
                      <a:pt x="8874" y="5371"/>
                      <a:pt x="8306" y="4037"/>
                    </a:cubicBezTo>
                    <a:cubicBezTo>
                      <a:pt x="7739" y="2669"/>
                      <a:pt x="7172" y="1368"/>
                      <a:pt x="65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2"/>
              <p:cNvSpPr/>
              <p:nvPr/>
            </p:nvSpPr>
            <p:spPr>
              <a:xfrm>
                <a:off x="963437" y="3438999"/>
                <a:ext cx="238594" cy="342861"/>
              </a:xfrm>
              <a:custGeom>
                <a:rect b="b" l="l" r="r" t="t"/>
                <a:pathLst>
                  <a:path extrusionOk="0" h="12045" w="8382">
                    <a:moveTo>
                      <a:pt x="642" y="0"/>
                    </a:moveTo>
                    <a:lnTo>
                      <a:pt x="642" y="0"/>
                    </a:lnTo>
                    <a:cubicBezTo>
                      <a:pt x="0" y="4525"/>
                      <a:pt x="871" y="12044"/>
                      <a:pt x="4235" y="12044"/>
                    </a:cubicBezTo>
                    <a:cubicBezTo>
                      <a:pt x="4368" y="12044"/>
                      <a:pt x="4505" y="12033"/>
                      <a:pt x="4645" y="12009"/>
                    </a:cubicBezTo>
                    <a:cubicBezTo>
                      <a:pt x="8381" y="11375"/>
                      <a:pt x="7414" y="4870"/>
                      <a:pt x="7414" y="4870"/>
                    </a:cubicBezTo>
                    <a:lnTo>
                      <a:pt x="64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2"/>
              <p:cNvSpPr/>
              <p:nvPr/>
            </p:nvSpPr>
            <p:spPr>
              <a:xfrm>
                <a:off x="490825" y="3438999"/>
                <a:ext cx="81695" cy="342861"/>
              </a:xfrm>
              <a:custGeom>
                <a:rect b="b" l="l" r="r" t="t"/>
                <a:pathLst>
                  <a:path extrusionOk="0" h="12045" w="2870">
                    <a:moveTo>
                      <a:pt x="2869" y="0"/>
                    </a:moveTo>
                    <a:lnTo>
                      <a:pt x="568" y="4870"/>
                    </a:lnTo>
                    <a:cubicBezTo>
                      <a:pt x="568" y="4870"/>
                      <a:pt x="1" y="11375"/>
                      <a:pt x="1101" y="12009"/>
                    </a:cubicBezTo>
                    <a:cubicBezTo>
                      <a:pt x="1143" y="12033"/>
                      <a:pt x="1184" y="12044"/>
                      <a:pt x="1225" y="12044"/>
                    </a:cubicBezTo>
                    <a:cubicBezTo>
                      <a:pt x="2249" y="12044"/>
                      <a:pt x="2837" y="4525"/>
                      <a:pt x="2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2"/>
              <p:cNvSpPr/>
              <p:nvPr/>
            </p:nvSpPr>
            <p:spPr>
              <a:xfrm>
                <a:off x="769969" y="2871204"/>
                <a:ext cx="38001" cy="1279018"/>
              </a:xfrm>
              <a:custGeom>
                <a:rect b="b" l="l" r="r" t="t"/>
                <a:pathLst>
                  <a:path extrusionOk="0" h="44933" w="1335">
                    <a:moveTo>
                      <a:pt x="234" y="0"/>
                    </a:moveTo>
                    <a:cubicBezTo>
                      <a:pt x="167" y="2569"/>
                      <a:pt x="1" y="31223"/>
                      <a:pt x="1068" y="44933"/>
                    </a:cubicBezTo>
                    <a:lnTo>
                      <a:pt x="1335" y="44899"/>
                    </a:lnTo>
                    <a:cubicBezTo>
                      <a:pt x="267" y="31223"/>
                      <a:pt x="401" y="2569"/>
                      <a:pt x="5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9" name="Google Shape;3199;p62"/>
            <p:cNvGrpSpPr/>
            <p:nvPr/>
          </p:nvGrpSpPr>
          <p:grpSpPr>
            <a:xfrm>
              <a:off x="8536238" y="2011595"/>
              <a:ext cx="953737" cy="2103754"/>
              <a:chOff x="1470690" y="2173272"/>
              <a:chExt cx="907716" cy="2002240"/>
            </a:xfrm>
          </p:grpSpPr>
          <p:sp>
            <p:nvSpPr>
              <p:cNvPr id="3200" name="Google Shape;3200;p62"/>
              <p:cNvSpPr/>
              <p:nvPr/>
            </p:nvSpPr>
            <p:spPr>
              <a:xfrm>
                <a:off x="1600325" y="3511863"/>
                <a:ext cx="545175" cy="663650"/>
              </a:xfrm>
              <a:custGeom>
                <a:rect b="b" l="l" r="r" t="t"/>
                <a:pathLst>
                  <a:path extrusionOk="0" h="26546" w="21807">
                    <a:moveTo>
                      <a:pt x="1586" y="121"/>
                    </a:moveTo>
                    <a:lnTo>
                      <a:pt x="0" y="26498"/>
                    </a:lnTo>
                    <a:lnTo>
                      <a:pt x="18740" y="26546"/>
                    </a:lnTo>
                    <a:lnTo>
                      <a:pt x="21807" y="0"/>
                    </a:lnTo>
                    <a:close/>
                  </a:path>
                </a:pathLst>
              </a:custGeom>
              <a:solidFill>
                <a:schemeClr val="dk1"/>
              </a:solidFill>
              <a:ln>
                <a:noFill/>
              </a:ln>
            </p:spPr>
          </p:sp>
          <p:sp>
            <p:nvSpPr>
              <p:cNvPr id="3201" name="Google Shape;3201;p62"/>
              <p:cNvSpPr/>
              <p:nvPr/>
            </p:nvSpPr>
            <p:spPr>
              <a:xfrm>
                <a:off x="1551385" y="2173272"/>
                <a:ext cx="674763" cy="561159"/>
              </a:xfrm>
              <a:custGeom>
                <a:rect b="b" l="l" r="r" t="t"/>
                <a:pathLst>
                  <a:path extrusionOk="0" h="19714" w="23705">
                    <a:moveTo>
                      <a:pt x="10394" y="0"/>
                    </a:moveTo>
                    <a:cubicBezTo>
                      <a:pt x="5203" y="0"/>
                      <a:pt x="5605" y="3105"/>
                      <a:pt x="5605" y="3105"/>
                    </a:cubicBezTo>
                    <a:cubicBezTo>
                      <a:pt x="2536" y="5340"/>
                      <a:pt x="1" y="14013"/>
                      <a:pt x="7306" y="17549"/>
                    </a:cubicBezTo>
                    <a:cubicBezTo>
                      <a:pt x="10165" y="18920"/>
                      <a:pt x="13484" y="19713"/>
                      <a:pt x="16279" y="19713"/>
                    </a:cubicBezTo>
                    <a:cubicBezTo>
                      <a:pt x="20625" y="19713"/>
                      <a:pt x="23704" y="17795"/>
                      <a:pt x="21816" y="13146"/>
                    </a:cubicBezTo>
                    <a:cubicBezTo>
                      <a:pt x="18681" y="5473"/>
                      <a:pt x="19815" y="1004"/>
                      <a:pt x="12443" y="136"/>
                    </a:cubicBezTo>
                    <a:cubicBezTo>
                      <a:pt x="11678" y="42"/>
                      <a:pt x="10998" y="0"/>
                      <a:pt x="10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2"/>
              <p:cNvSpPr/>
              <p:nvPr/>
            </p:nvSpPr>
            <p:spPr>
              <a:xfrm>
                <a:off x="2243539" y="3565265"/>
                <a:ext cx="134867" cy="184225"/>
              </a:xfrm>
              <a:custGeom>
                <a:rect b="b" l="l" r="r" t="t"/>
                <a:pathLst>
                  <a:path extrusionOk="0" h="6472" w="4738">
                    <a:moveTo>
                      <a:pt x="968" y="1"/>
                    </a:moveTo>
                    <a:cubicBezTo>
                      <a:pt x="1" y="1235"/>
                      <a:pt x="968" y="3536"/>
                      <a:pt x="968" y="3536"/>
                    </a:cubicBezTo>
                    <a:lnTo>
                      <a:pt x="1202" y="5838"/>
                    </a:lnTo>
                    <a:cubicBezTo>
                      <a:pt x="1268" y="6205"/>
                      <a:pt x="1569" y="6472"/>
                      <a:pt x="1936" y="6472"/>
                    </a:cubicBezTo>
                    <a:lnTo>
                      <a:pt x="3904" y="6405"/>
                    </a:lnTo>
                    <a:cubicBezTo>
                      <a:pt x="4271" y="6372"/>
                      <a:pt x="4537" y="6105"/>
                      <a:pt x="4571" y="5771"/>
                    </a:cubicBezTo>
                    <a:lnTo>
                      <a:pt x="4671" y="4737"/>
                    </a:lnTo>
                    <a:cubicBezTo>
                      <a:pt x="4738" y="4270"/>
                      <a:pt x="4604" y="3770"/>
                      <a:pt x="4337" y="3336"/>
                    </a:cubicBezTo>
                    <a:lnTo>
                      <a:pt x="2469" y="501"/>
                    </a:lnTo>
                    <a:lnTo>
                      <a:pt x="968" y="1"/>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2"/>
              <p:cNvSpPr/>
              <p:nvPr/>
            </p:nvSpPr>
            <p:spPr>
              <a:xfrm>
                <a:off x="2047964" y="2905389"/>
                <a:ext cx="285817" cy="725459"/>
              </a:xfrm>
              <a:custGeom>
                <a:rect b="b" l="l" r="r" t="t"/>
                <a:pathLst>
                  <a:path extrusionOk="0" h="25486" w="10041">
                    <a:moveTo>
                      <a:pt x="0" y="0"/>
                    </a:moveTo>
                    <a:cubicBezTo>
                      <a:pt x="34" y="1201"/>
                      <a:pt x="100" y="2335"/>
                      <a:pt x="200" y="3503"/>
                    </a:cubicBezTo>
                    <a:cubicBezTo>
                      <a:pt x="267" y="4670"/>
                      <a:pt x="401" y="5804"/>
                      <a:pt x="501" y="6972"/>
                    </a:cubicBezTo>
                    <a:cubicBezTo>
                      <a:pt x="762" y="9230"/>
                      <a:pt x="1056" y="11519"/>
                      <a:pt x="1508" y="13778"/>
                    </a:cubicBezTo>
                    <a:lnTo>
                      <a:pt x="1508" y="13778"/>
                    </a:lnTo>
                    <a:cubicBezTo>
                      <a:pt x="1520" y="13896"/>
                      <a:pt x="1544" y="14004"/>
                      <a:pt x="1568" y="14077"/>
                    </a:cubicBezTo>
                    <a:cubicBezTo>
                      <a:pt x="1568" y="14210"/>
                      <a:pt x="1601" y="14311"/>
                      <a:pt x="1635" y="14411"/>
                    </a:cubicBezTo>
                    <a:lnTo>
                      <a:pt x="1702" y="14677"/>
                    </a:lnTo>
                    <a:lnTo>
                      <a:pt x="1768" y="14878"/>
                    </a:lnTo>
                    <a:cubicBezTo>
                      <a:pt x="1835" y="15211"/>
                      <a:pt x="1935" y="15478"/>
                      <a:pt x="2035" y="15712"/>
                    </a:cubicBezTo>
                    <a:cubicBezTo>
                      <a:pt x="2235" y="16245"/>
                      <a:pt x="2435" y="16712"/>
                      <a:pt x="2669" y="17213"/>
                    </a:cubicBezTo>
                    <a:cubicBezTo>
                      <a:pt x="3069" y="18180"/>
                      <a:pt x="3503" y="19081"/>
                      <a:pt x="3970" y="20015"/>
                    </a:cubicBezTo>
                    <a:cubicBezTo>
                      <a:pt x="4437" y="20915"/>
                      <a:pt x="4870" y="21849"/>
                      <a:pt x="5371" y="22750"/>
                    </a:cubicBezTo>
                    <a:cubicBezTo>
                      <a:pt x="5871" y="23651"/>
                      <a:pt x="6338" y="24551"/>
                      <a:pt x="6939" y="25485"/>
                    </a:cubicBezTo>
                    <a:lnTo>
                      <a:pt x="10041" y="23684"/>
                    </a:lnTo>
                    <a:cubicBezTo>
                      <a:pt x="9641" y="22883"/>
                      <a:pt x="9240" y="21983"/>
                      <a:pt x="8840" y="21082"/>
                    </a:cubicBezTo>
                    <a:cubicBezTo>
                      <a:pt x="8473" y="20181"/>
                      <a:pt x="8073" y="19247"/>
                      <a:pt x="7739" y="18347"/>
                    </a:cubicBezTo>
                    <a:cubicBezTo>
                      <a:pt x="7372" y="17446"/>
                      <a:pt x="7005" y="16512"/>
                      <a:pt x="6705" y="15611"/>
                    </a:cubicBezTo>
                    <a:cubicBezTo>
                      <a:pt x="6572" y="15178"/>
                      <a:pt x="6405" y="14711"/>
                      <a:pt x="6271" y="14277"/>
                    </a:cubicBezTo>
                    <a:cubicBezTo>
                      <a:pt x="6238" y="14077"/>
                      <a:pt x="6171" y="13844"/>
                      <a:pt x="6105" y="13677"/>
                    </a:cubicBezTo>
                    <a:lnTo>
                      <a:pt x="6071" y="13543"/>
                    </a:lnTo>
                    <a:lnTo>
                      <a:pt x="6071" y="13443"/>
                    </a:lnTo>
                    <a:lnTo>
                      <a:pt x="6071" y="13176"/>
                    </a:lnTo>
                    <a:cubicBezTo>
                      <a:pt x="5804" y="11042"/>
                      <a:pt x="5638" y="8840"/>
                      <a:pt x="5571" y="6638"/>
                    </a:cubicBezTo>
                    <a:cubicBezTo>
                      <a:pt x="5504" y="5504"/>
                      <a:pt x="5504" y="4370"/>
                      <a:pt x="5504" y="3303"/>
                    </a:cubicBezTo>
                    <a:cubicBezTo>
                      <a:pt x="5471" y="2202"/>
                      <a:pt x="5504" y="1068"/>
                      <a:pt x="55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2"/>
              <p:cNvSpPr/>
              <p:nvPr/>
            </p:nvSpPr>
            <p:spPr>
              <a:xfrm>
                <a:off x="1620694" y="2764380"/>
                <a:ext cx="575448" cy="744929"/>
              </a:xfrm>
              <a:custGeom>
                <a:rect b="b" l="l" r="r" t="t"/>
                <a:pathLst>
                  <a:path extrusionOk="0" h="26170" w="20216">
                    <a:moveTo>
                      <a:pt x="9407" y="1"/>
                    </a:moveTo>
                    <a:cubicBezTo>
                      <a:pt x="8240" y="1"/>
                      <a:pt x="7072" y="51"/>
                      <a:pt x="5905" y="151"/>
                    </a:cubicBezTo>
                    <a:cubicBezTo>
                      <a:pt x="4804" y="184"/>
                      <a:pt x="3770" y="284"/>
                      <a:pt x="2836" y="418"/>
                    </a:cubicBezTo>
                    <a:cubicBezTo>
                      <a:pt x="1135" y="618"/>
                      <a:pt x="1" y="2286"/>
                      <a:pt x="434" y="3987"/>
                    </a:cubicBezTo>
                    <a:cubicBezTo>
                      <a:pt x="3069" y="14828"/>
                      <a:pt x="2602" y="20365"/>
                      <a:pt x="2569" y="26169"/>
                    </a:cubicBezTo>
                    <a:lnTo>
                      <a:pt x="18747" y="26169"/>
                    </a:lnTo>
                    <a:cubicBezTo>
                      <a:pt x="20215" y="14228"/>
                      <a:pt x="20082" y="6422"/>
                      <a:pt x="19915" y="3653"/>
                    </a:cubicBezTo>
                    <a:cubicBezTo>
                      <a:pt x="19848" y="2186"/>
                      <a:pt x="18747" y="985"/>
                      <a:pt x="17280" y="718"/>
                    </a:cubicBezTo>
                    <a:cubicBezTo>
                      <a:pt x="16045" y="518"/>
                      <a:pt x="14444" y="284"/>
                      <a:pt x="12910" y="151"/>
                    </a:cubicBezTo>
                    <a:cubicBezTo>
                      <a:pt x="11742" y="51"/>
                      <a:pt x="10575" y="1"/>
                      <a:pt x="94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2"/>
              <p:cNvSpPr/>
              <p:nvPr/>
            </p:nvSpPr>
            <p:spPr>
              <a:xfrm>
                <a:off x="1811544" y="2551243"/>
                <a:ext cx="232644" cy="342776"/>
              </a:xfrm>
              <a:custGeom>
                <a:rect b="b" l="l" r="r" t="t"/>
                <a:pathLst>
                  <a:path extrusionOk="0" h="12042" w="8173">
                    <a:moveTo>
                      <a:pt x="401" y="0"/>
                    </a:moveTo>
                    <a:cubicBezTo>
                      <a:pt x="934" y="2235"/>
                      <a:pt x="1535" y="6371"/>
                      <a:pt x="0" y="7906"/>
                    </a:cubicBezTo>
                    <a:cubicBezTo>
                      <a:pt x="0" y="7906"/>
                      <a:pt x="1401" y="10141"/>
                      <a:pt x="5771" y="12042"/>
                    </a:cubicBezTo>
                    <a:cubicBezTo>
                      <a:pt x="8173" y="10574"/>
                      <a:pt x="7039" y="7906"/>
                      <a:pt x="7039" y="7906"/>
                    </a:cubicBezTo>
                    <a:cubicBezTo>
                      <a:pt x="4470" y="7305"/>
                      <a:pt x="4470" y="5437"/>
                      <a:pt x="4837" y="3669"/>
                    </a:cubicBezTo>
                    <a:lnTo>
                      <a:pt x="401"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2"/>
              <p:cNvSpPr/>
              <p:nvPr/>
            </p:nvSpPr>
            <p:spPr>
              <a:xfrm>
                <a:off x="1872314" y="2593967"/>
                <a:ext cx="76941" cy="96866"/>
              </a:xfrm>
              <a:custGeom>
                <a:rect b="b" l="l" r="r" t="t"/>
                <a:pathLst>
                  <a:path extrusionOk="0" h="3403" w="2703">
                    <a:moveTo>
                      <a:pt x="67" y="0"/>
                    </a:moveTo>
                    <a:cubicBezTo>
                      <a:pt x="0" y="400"/>
                      <a:pt x="0" y="801"/>
                      <a:pt x="67" y="1201"/>
                    </a:cubicBezTo>
                    <a:cubicBezTo>
                      <a:pt x="200" y="2202"/>
                      <a:pt x="1568" y="3269"/>
                      <a:pt x="2535" y="3403"/>
                    </a:cubicBezTo>
                    <a:cubicBezTo>
                      <a:pt x="2569" y="3002"/>
                      <a:pt x="2602" y="2569"/>
                      <a:pt x="2702" y="2168"/>
                    </a:cubicBezTo>
                    <a:lnTo>
                      <a:pt x="6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2"/>
              <p:cNvSpPr/>
              <p:nvPr/>
            </p:nvSpPr>
            <p:spPr>
              <a:xfrm>
                <a:off x="1724473" y="2251121"/>
                <a:ext cx="343459" cy="406566"/>
              </a:xfrm>
              <a:custGeom>
                <a:rect b="b" l="l" r="r" t="t"/>
                <a:pathLst>
                  <a:path extrusionOk="0" h="14283" w="12066">
                    <a:moveTo>
                      <a:pt x="5378" y="1"/>
                    </a:moveTo>
                    <a:cubicBezTo>
                      <a:pt x="2168" y="1"/>
                      <a:pt x="0" y="3094"/>
                      <a:pt x="925" y="6374"/>
                    </a:cubicBezTo>
                    <a:cubicBezTo>
                      <a:pt x="1925" y="10077"/>
                      <a:pt x="2292" y="11645"/>
                      <a:pt x="4494" y="13213"/>
                    </a:cubicBezTo>
                    <a:cubicBezTo>
                      <a:pt x="5515" y="13948"/>
                      <a:pt x="6611" y="14283"/>
                      <a:pt x="7642" y="14283"/>
                    </a:cubicBezTo>
                    <a:cubicBezTo>
                      <a:pt x="9978" y="14283"/>
                      <a:pt x="11976" y="12562"/>
                      <a:pt x="11999" y="9877"/>
                    </a:cubicBezTo>
                    <a:cubicBezTo>
                      <a:pt x="12066" y="6408"/>
                      <a:pt x="10398" y="971"/>
                      <a:pt x="6562" y="137"/>
                    </a:cubicBezTo>
                    <a:cubicBezTo>
                      <a:pt x="6155" y="45"/>
                      <a:pt x="5759" y="1"/>
                      <a:pt x="5378"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2"/>
              <p:cNvSpPr/>
              <p:nvPr/>
            </p:nvSpPr>
            <p:spPr>
              <a:xfrm>
                <a:off x="1644433" y="2223653"/>
                <a:ext cx="373148" cy="264952"/>
              </a:xfrm>
              <a:custGeom>
                <a:rect b="b" l="l" r="r" t="t"/>
                <a:pathLst>
                  <a:path extrusionOk="0" h="9308" w="13109">
                    <a:moveTo>
                      <a:pt x="9031" y="0"/>
                    </a:moveTo>
                    <a:cubicBezTo>
                      <a:pt x="9012" y="0"/>
                      <a:pt x="8993" y="1"/>
                      <a:pt x="8974" y="1"/>
                    </a:cubicBezTo>
                    <a:cubicBezTo>
                      <a:pt x="6338" y="34"/>
                      <a:pt x="1" y="3203"/>
                      <a:pt x="4470" y="9307"/>
                    </a:cubicBezTo>
                    <a:cubicBezTo>
                      <a:pt x="5371" y="8507"/>
                      <a:pt x="6272" y="5138"/>
                      <a:pt x="5805" y="3670"/>
                    </a:cubicBezTo>
                    <a:lnTo>
                      <a:pt x="5805" y="3670"/>
                    </a:lnTo>
                    <a:cubicBezTo>
                      <a:pt x="6161" y="3700"/>
                      <a:pt x="6511" y="3712"/>
                      <a:pt x="6853" y="3712"/>
                    </a:cubicBezTo>
                    <a:cubicBezTo>
                      <a:pt x="8537" y="3712"/>
                      <a:pt x="10033" y="3413"/>
                      <a:pt x="11204" y="3413"/>
                    </a:cubicBezTo>
                    <a:cubicBezTo>
                      <a:pt x="11931" y="3413"/>
                      <a:pt x="12533" y="3529"/>
                      <a:pt x="12976" y="3904"/>
                    </a:cubicBezTo>
                    <a:cubicBezTo>
                      <a:pt x="13109" y="2248"/>
                      <a:pt x="11631" y="0"/>
                      <a:pt x="903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2"/>
              <p:cNvSpPr/>
              <p:nvPr/>
            </p:nvSpPr>
            <p:spPr>
              <a:xfrm>
                <a:off x="1894146" y="2419142"/>
                <a:ext cx="23768" cy="31568"/>
              </a:xfrm>
              <a:custGeom>
                <a:rect b="b" l="l" r="r" t="t"/>
                <a:pathLst>
                  <a:path extrusionOk="0" h="1109" w="835">
                    <a:moveTo>
                      <a:pt x="338" y="1"/>
                    </a:moveTo>
                    <a:cubicBezTo>
                      <a:pt x="325" y="1"/>
                      <a:pt x="313" y="2"/>
                      <a:pt x="301" y="4"/>
                    </a:cubicBezTo>
                    <a:cubicBezTo>
                      <a:pt x="101" y="38"/>
                      <a:pt x="0" y="305"/>
                      <a:pt x="67" y="605"/>
                    </a:cubicBezTo>
                    <a:cubicBezTo>
                      <a:pt x="98" y="886"/>
                      <a:pt x="305" y="1108"/>
                      <a:pt x="495" y="1108"/>
                    </a:cubicBezTo>
                    <a:cubicBezTo>
                      <a:pt x="508" y="1108"/>
                      <a:pt x="521" y="1107"/>
                      <a:pt x="534" y="1105"/>
                    </a:cubicBezTo>
                    <a:cubicBezTo>
                      <a:pt x="701" y="1038"/>
                      <a:pt x="834" y="772"/>
                      <a:pt x="768" y="471"/>
                    </a:cubicBezTo>
                    <a:cubicBezTo>
                      <a:pt x="706" y="193"/>
                      <a:pt x="501" y="1"/>
                      <a:pt x="33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2"/>
              <p:cNvSpPr/>
              <p:nvPr/>
            </p:nvSpPr>
            <p:spPr>
              <a:xfrm>
                <a:off x="1996701" y="2400157"/>
                <a:ext cx="24708" cy="31568"/>
              </a:xfrm>
              <a:custGeom>
                <a:rect b="b" l="l" r="r" t="t"/>
                <a:pathLst>
                  <a:path extrusionOk="0" h="1109" w="868">
                    <a:moveTo>
                      <a:pt x="344" y="1"/>
                    </a:moveTo>
                    <a:cubicBezTo>
                      <a:pt x="329" y="1"/>
                      <a:pt x="315" y="2"/>
                      <a:pt x="300" y="4"/>
                    </a:cubicBezTo>
                    <a:cubicBezTo>
                      <a:pt x="100" y="38"/>
                      <a:pt x="0" y="304"/>
                      <a:pt x="67" y="605"/>
                    </a:cubicBezTo>
                    <a:cubicBezTo>
                      <a:pt x="129" y="886"/>
                      <a:pt x="338" y="1108"/>
                      <a:pt x="501" y="1108"/>
                    </a:cubicBezTo>
                    <a:cubicBezTo>
                      <a:pt x="512" y="1108"/>
                      <a:pt x="523" y="1107"/>
                      <a:pt x="534" y="1105"/>
                    </a:cubicBezTo>
                    <a:cubicBezTo>
                      <a:pt x="734" y="1038"/>
                      <a:pt x="867" y="771"/>
                      <a:pt x="767" y="471"/>
                    </a:cubicBezTo>
                    <a:cubicBezTo>
                      <a:pt x="705" y="193"/>
                      <a:pt x="529" y="1"/>
                      <a:pt x="34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2"/>
              <p:cNvSpPr/>
              <p:nvPr/>
            </p:nvSpPr>
            <p:spPr>
              <a:xfrm>
                <a:off x="2003333" y="2391732"/>
                <a:ext cx="19015" cy="11813"/>
              </a:xfrm>
              <a:custGeom>
                <a:rect b="b" l="l" r="r" t="t"/>
                <a:pathLst>
                  <a:path extrusionOk="0" h="415" w="668">
                    <a:moveTo>
                      <a:pt x="668" y="0"/>
                    </a:moveTo>
                    <a:lnTo>
                      <a:pt x="1" y="334"/>
                    </a:lnTo>
                    <a:cubicBezTo>
                      <a:pt x="84" y="391"/>
                      <a:pt x="159" y="414"/>
                      <a:pt x="227" y="414"/>
                    </a:cubicBezTo>
                    <a:cubicBezTo>
                      <a:pt x="515" y="414"/>
                      <a:pt x="668" y="0"/>
                      <a:pt x="66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2"/>
              <p:cNvSpPr/>
              <p:nvPr/>
            </p:nvSpPr>
            <p:spPr>
              <a:xfrm>
                <a:off x="1983408" y="2436335"/>
                <a:ext cx="42754" cy="60915"/>
              </a:xfrm>
              <a:custGeom>
                <a:rect b="b" l="l" r="r" t="t"/>
                <a:pathLst>
                  <a:path extrusionOk="0" h="2140" w="1502">
                    <a:moveTo>
                      <a:pt x="0" y="1"/>
                    </a:moveTo>
                    <a:lnTo>
                      <a:pt x="467" y="2136"/>
                    </a:lnTo>
                    <a:cubicBezTo>
                      <a:pt x="501" y="2139"/>
                      <a:pt x="535" y="2140"/>
                      <a:pt x="569" y="2140"/>
                    </a:cubicBezTo>
                    <a:cubicBezTo>
                      <a:pt x="929" y="2140"/>
                      <a:pt x="1257" y="1980"/>
                      <a:pt x="1501" y="1735"/>
                    </a:cubicBezTo>
                    <a:cubicBezTo>
                      <a:pt x="934" y="1235"/>
                      <a:pt x="434" y="635"/>
                      <a:pt x="0" y="1"/>
                    </a:cubicBezTo>
                    <a:close/>
                  </a:path>
                </a:pathLst>
              </a:custGeom>
              <a:solidFill>
                <a:srgbClr val="ED89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2"/>
              <p:cNvSpPr/>
              <p:nvPr/>
            </p:nvSpPr>
            <p:spPr>
              <a:xfrm>
                <a:off x="1910285" y="2516346"/>
                <a:ext cx="68401" cy="23597"/>
              </a:xfrm>
              <a:custGeom>
                <a:rect b="b" l="l" r="r" t="t"/>
                <a:pathLst>
                  <a:path extrusionOk="0" h="829" w="2403">
                    <a:moveTo>
                      <a:pt x="101" y="0"/>
                    </a:moveTo>
                    <a:cubicBezTo>
                      <a:pt x="76" y="0"/>
                      <a:pt x="51" y="9"/>
                      <a:pt x="34" y="25"/>
                    </a:cubicBezTo>
                    <a:cubicBezTo>
                      <a:pt x="1" y="59"/>
                      <a:pt x="1" y="125"/>
                      <a:pt x="34" y="159"/>
                    </a:cubicBezTo>
                    <a:cubicBezTo>
                      <a:pt x="475" y="568"/>
                      <a:pt x="1094" y="829"/>
                      <a:pt x="1723" y="829"/>
                    </a:cubicBezTo>
                    <a:cubicBezTo>
                      <a:pt x="1760" y="829"/>
                      <a:pt x="1798" y="828"/>
                      <a:pt x="1835" y="826"/>
                    </a:cubicBezTo>
                    <a:cubicBezTo>
                      <a:pt x="2002" y="826"/>
                      <a:pt x="2169" y="826"/>
                      <a:pt x="2336" y="792"/>
                    </a:cubicBezTo>
                    <a:cubicBezTo>
                      <a:pt x="2369" y="792"/>
                      <a:pt x="2402" y="726"/>
                      <a:pt x="2402" y="692"/>
                    </a:cubicBezTo>
                    <a:cubicBezTo>
                      <a:pt x="2402" y="643"/>
                      <a:pt x="2367" y="613"/>
                      <a:pt x="2334" y="613"/>
                    </a:cubicBezTo>
                    <a:cubicBezTo>
                      <a:pt x="2322" y="613"/>
                      <a:pt x="2311" y="617"/>
                      <a:pt x="2302" y="626"/>
                    </a:cubicBezTo>
                    <a:cubicBezTo>
                      <a:pt x="2159" y="651"/>
                      <a:pt x="2015" y="663"/>
                      <a:pt x="1871" y="663"/>
                    </a:cubicBezTo>
                    <a:cubicBezTo>
                      <a:pt x="1244" y="663"/>
                      <a:pt x="629" y="432"/>
                      <a:pt x="167" y="25"/>
                    </a:cubicBezTo>
                    <a:cubicBezTo>
                      <a:pt x="151" y="9"/>
                      <a:pt x="126" y="0"/>
                      <a:pt x="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2"/>
              <p:cNvSpPr/>
              <p:nvPr/>
            </p:nvSpPr>
            <p:spPr>
              <a:xfrm>
                <a:off x="1712803" y="2451022"/>
                <a:ext cx="101478" cy="90917"/>
              </a:xfrm>
              <a:custGeom>
                <a:rect b="b" l="l" r="r" t="t"/>
                <a:pathLst>
                  <a:path extrusionOk="0" h="3194" w="3565">
                    <a:moveTo>
                      <a:pt x="1403" y="1"/>
                    </a:moveTo>
                    <a:cubicBezTo>
                      <a:pt x="1336" y="1"/>
                      <a:pt x="1269" y="6"/>
                      <a:pt x="1201" y="19"/>
                    </a:cubicBezTo>
                    <a:cubicBezTo>
                      <a:pt x="267" y="185"/>
                      <a:pt x="0" y="1153"/>
                      <a:pt x="501" y="1920"/>
                    </a:cubicBezTo>
                    <a:cubicBezTo>
                      <a:pt x="901" y="2520"/>
                      <a:pt x="1535" y="2987"/>
                      <a:pt x="2235" y="3154"/>
                    </a:cubicBezTo>
                    <a:cubicBezTo>
                      <a:pt x="2347" y="3181"/>
                      <a:pt x="2452" y="3194"/>
                      <a:pt x="2548" y="3194"/>
                    </a:cubicBezTo>
                    <a:cubicBezTo>
                      <a:pt x="3285" y="3194"/>
                      <a:pt x="3564" y="2453"/>
                      <a:pt x="3269" y="1686"/>
                    </a:cubicBezTo>
                    <a:cubicBezTo>
                      <a:pt x="3022" y="944"/>
                      <a:pt x="2258" y="1"/>
                      <a:pt x="1403"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2"/>
              <p:cNvSpPr/>
              <p:nvPr/>
            </p:nvSpPr>
            <p:spPr>
              <a:xfrm>
                <a:off x="1866621" y="2363240"/>
                <a:ext cx="47480" cy="28522"/>
              </a:xfrm>
              <a:custGeom>
                <a:rect b="b" l="l" r="r" t="t"/>
                <a:pathLst>
                  <a:path extrusionOk="0" h="1002" w="1668">
                    <a:moveTo>
                      <a:pt x="1501" y="0"/>
                    </a:moveTo>
                    <a:cubicBezTo>
                      <a:pt x="934" y="0"/>
                      <a:pt x="400" y="267"/>
                      <a:pt x="33" y="734"/>
                    </a:cubicBezTo>
                    <a:cubicBezTo>
                      <a:pt x="0" y="801"/>
                      <a:pt x="0" y="901"/>
                      <a:pt x="67" y="968"/>
                    </a:cubicBezTo>
                    <a:cubicBezTo>
                      <a:pt x="134" y="1001"/>
                      <a:pt x="167" y="1001"/>
                      <a:pt x="200" y="1001"/>
                    </a:cubicBezTo>
                    <a:cubicBezTo>
                      <a:pt x="267" y="1001"/>
                      <a:pt x="300" y="968"/>
                      <a:pt x="334" y="934"/>
                    </a:cubicBezTo>
                    <a:cubicBezTo>
                      <a:pt x="601" y="567"/>
                      <a:pt x="1034" y="367"/>
                      <a:pt x="1501" y="367"/>
                    </a:cubicBezTo>
                    <a:cubicBezTo>
                      <a:pt x="1568" y="367"/>
                      <a:pt x="1668" y="301"/>
                      <a:pt x="1668" y="200"/>
                    </a:cubicBezTo>
                    <a:cubicBezTo>
                      <a:pt x="1668" y="100"/>
                      <a:pt x="1601" y="34"/>
                      <a:pt x="1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2"/>
              <p:cNvSpPr/>
              <p:nvPr/>
            </p:nvSpPr>
            <p:spPr>
              <a:xfrm>
                <a:off x="1982440" y="2345194"/>
                <a:ext cx="54169" cy="15257"/>
              </a:xfrm>
              <a:custGeom>
                <a:rect b="b" l="l" r="r" t="t"/>
                <a:pathLst>
                  <a:path extrusionOk="0" h="536" w="1903">
                    <a:moveTo>
                      <a:pt x="951" y="1"/>
                    </a:moveTo>
                    <a:cubicBezTo>
                      <a:pt x="668" y="1"/>
                      <a:pt x="384" y="67"/>
                      <a:pt x="134" y="201"/>
                    </a:cubicBezTo>
                    <a:cubicBezTo>
                      <a:pt x="34" y="234"/>
                      <a:pt x="1" y="367"/>
                      <a:pt x="67" y="434"/>
                    </a:cubicBezTo>
                    <a:cubicBezTo>
                      <a:pt x="110" y="499"/>
                      <a:pt x="167" y="536"/>
                      <a:pt x="229" y="536"/>
                    </a:cubicBezTo>
                    <a:cubicBezTo>
                      <a:pt x="263" y="536"/>
                      <a:pt x="299" y="525"/>
                      <a:pt x="334" y="501"/>
                    </a:cubicBezTo>
                    <a:cubicBezTo>
                      <a:pt x="534" y="401"/>
                      <a:pt x="751" y="351"/>
                      <a:pt x="972" y="351"/>
                    </a:cubicBezTo>
                    <a:cubicBezTo>
                      <a:pt x="1193" y="351"/>
                      <a:pt x="1418" y="401"/>
                      <a:pt x="1635" y="501"/>
                    </a:cubicBezTo>
                    <a:cubicBezTo>
                      <a:pt x="1669" y="534"/>
                      <a:pt x="1735" y="534"/>
                      <a:pt x="1769" y="534"/>
                    </a:cubicBezTo>
                    <a:cubicBezTo>
                      <a:pt x="1802" y="501"/>
                      <a:pt x="1835" y="468"/>
                      <a:pt x="1869" y="434"/>
                    </a:cubicBezTo>
                    <a:cubicBezTo>
                      <a:pt x="1902" y="334"/>
                      <a:pt x="1869" y="234"/>
                      <a:pt x="1769" y="201"/>
                    </a:cubicBezTo>
                    <a:cubicBezTo>
                      <a:pt x="1518" y="67"/>
                      <a:pt x="1235" y="1"/>
                      <a:pt x="9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2"/>
              <p:cNvSpPr/>
              <p:nvPr/>
            </p:nvSpPr>
            <p:spPr>
              <a:xfrm>
                <a:off x="1899839" y="2410717"/>
                <a:ext cx="19015" cy="11813"/>
              </a:xfrm>
              <a:custGeom>
                <a:rect b="b" l="l" r="r" t="t"/>
                <a:pathLst>
                  <a:path extrusionOk="0" h="415" w="668">
                    <a:moveTo>
                      <a:pt x="668" y="0"/>
                    </a:moveTo>
                    <a:lnTo>
                      <a:pt x="1" y="334"/>
                    </a:lnTo>
                    <a:cubicBezTo>
                      <a:pt x="84" y="391"/>
                      <a:pt x="159" y="414"/>
                      <a:pt x="227" y="414"/>
                    </a:cubicBezTo>
                    <a:cubicBezTo>
                      <a:pt x="515" y="414"/>
                      <a:pt x="668" y="0"/>
                      <a:pt x="66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2"/>
              <p:cNvSpPr/>
              <p:nvPr/>
            </p:nvSpPr>
            <p:spPr>
              <a:xfrm>
                <a:off x="1601709" y="2758203"/>
                <a:ext cx="613421" cy="952410"/>
              </a:xfrm>
              <a:custGeom>
                <a:rect b="b" l="l" r="r" t="t"/>
                <a:pathLst>
                  <a:path extrusionOk="0" h="33459" w="21550">
                    <a:moveTo>
                      <a:pt x="12976" y="1"/>
                    </a:moveTo>
                    <a:lnTo>
                      <a:pt x="12976" y="1"/>
                    </a:lnTo>
                    <a:cubicBezTo>
                      <a:pt x="16679" y="2403"/>
                      <a:pt x="17380" y="7540"/>
                      <a:pt x="14477" y="10842"/>
                    </a:cubicBezTo>
                    <a:cubicBezTo>
                      <a:pt x="12743" y="7640"/>
                      <a:pt x="6238" y="2636"/>
                      <a:pt x="7806" y="34"/>
                    </a:cubicBezTo>
                    <a:cubicBezTo>
                      <a:pt x="7505" y="21"/>
                      <a:pt x="7204" y="15"/>
                      <a:pt x="6903" y="15"/>
                    </a:cubicBezTo>
                    <a:cubicBezTo>
                      <a:pt x="5671" y="15"/>
                      <a:pt x="4443" y="127"/>
                      <a:pt x="3236" y="368"/>
                    </a:cubicBezTo>
                    <a:cubicBezTo>
                      <a:pt x="734" y="835"/>
                      <a:pt x="0" y="2569"/>
                      <a:pt x="634" y="6439"/>
                    </a:cubicBezTo>
                    <a:cubicBezTo>
                      <a:pt x="2202" y="16279"/>
                      <a:pt x="1001" y="28221"/>
                      <a:pt x="1001" y="28221"/>
                    </a:cubicBezTo>
                    <a:cubicBezTo>
                      <a:pt x="1001" y="28221"/>
                      <a:pt x="10308" y="32624"/>
                      <a:pt x="13410" y="33458"/>
                    </a:cubicBezTo>
                    <a:cubicBezTo>
                      <a:pt x="18347" y="32257"/>
                      <a:pt x="19414" y="28788"/>
                      <a:pt x="19414" y="28788"/>
                    </a:cubicBezTo>
                    <a:cubicBezTo>
                      <a:pt x="19414" y="28788"/>
                      <a:pt x="21549" y="10542"/>
                      <a:pt x="21316" y="6606"/>
                    </a:cubicBezTo>
                    <a:cubicBezTo>
                      <a:pt x="21116" y="2736"/>
                      <a:pt x="20482" y="1202"/>
                      <a:pt x="17947" y="735"/>
                    </a:cubicBezTo>
                    <a:cubicBezTo>
                      <a:pt x="15378" y="268"/>
                      <a:pt x="12977" y="1"/>
                      <a:pt x="12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2"/>
              <p:cNvSpPr/>
              <p:nvPr/>
            </p:nvSpPr>
            <p:spPr>
              <a:xfrm>
                <a:off x="1727035" y="2899469"/>
                <a:ext cx="178532" cy="262305"/>
              </a:xfrm>
              <a:custGeom>
                <a:rect b="b" l="l" r="r" t="t"/>
                <a:pathLst>
                  <a:path extrusionOk="0" h="9215" w="6272">
                    <a:moveTo>
                      <a:pt x="2797" y="1"/>
                    </a:moveTo>
                    <a:cubicBezTo>
                      <a:pt x="2060" y="1"/>
                      <a:pt x="1375" y="395"/>
                      <a:pt x="1035" y="1076"/>
                    </a:cubicBezTo>
                    <a:cubicBezTo>
                      <a:pt x="1" y="2944"/>
                      <a:pt x="1302" y="6680"/>
                      <a:pt x="3036" y="9215"/>
                    </a:cubicBezTo>
                    <a:lnTo>
                      <a:pt x="3403" y="8948"/>
                    </a:lnTo>
                    <a:cubicBezTo>
                      <a:pt x="1468" y="6146"/>
                      <a:pt x="601" y="2777"/>
                      <a:pt x="1402" y="1242"/>
                    </a:cubicBezTo>
                    <a:cubicBezTo>
                      <a:pt x="1720" y="733"/>
                      <a:pt x="2281" y="406"/>
                      <a:pt x="2882" y="406"/>
                    </a:cubicBezTo>
                    <a:cubicBezTo>
                      <a:pt x="2911" y="406"/>
                      <a:pt x="2940" y="407"/>
                      <a:pt x="2969" y="408"/>
                    </a:cubicBezTo>
                    <a:cubicBezTo>
                      <a:pt x="3536" y="408"/>
                      <a:pt x="4070" y="642"/>
                      <a:pt x="4470" y="1076"/>
                    </a:cubicBezTo>
                    <a:cubicBezTo>
                      <a:pt x="5471" y="2210"/>
                      <a:pt x="5838" y="4712"/>
                      <a:pt x="5538" y="8548"/>
                    </a:cubicBezTo>
                    <a:lnTo>
                      <a:pt x="5972" y="8581"/>
                    </a:lnTo>
                    <a:cubicBezTo>
                      <a:pt x="6272" y="4578"/>
                      <a:pt x="5905" y="2010"/>
                      <a:pt x="4771" y="775"/>
                    </a:cubicBezTo>
                    <a:cubicBezTo>
                      <a:pt x="4304" y="275"/>
                      <a:pt x="3670" y="8"/>
                      <a:pt x="2969" y="8"/>
                    </a:cubicBezTo>
                    <a:cubicBezTo>
                      <a:pt x="2912" y="3"/>
                      <a:pt x="2854" y="1"/>
                      <a:pt x="2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2"/>
              <p:cNvSpPr/>
              <p:nvPr/>
            </p:nvSpPr>
            <p:spPr>
              <a:xfrm>
                <a:off x="1805851" y="3129456"/>
                <a:ext cx="36094" cy="53201"/>
              </a:xfrm>
              <a:custGeom>
                <a:rect b="b" l="l" r="r" t="t"/>
                <a:pathLst>
                  <a:path extrusionOk="0" h="1869" w="1268">
                    <a:moveTo>
                      <a:pt x="634" y="1"/>
                    </a:moveTo>
                    <a:cubicBezTo>
                      <a:pt x="267" y="1"/>
                      <a:pt x="0" y="401"/>
                      <a:pt x="0" y="935"/>
                    </a:cubicBezTo>
                    <a:cubicBezTo>
                      <a:pt x="0" y="1435"/>
                      <a:pt x="267" y="1869"/>
                      <a:pt x="634" y="1869"/>
                    </a:cubicBezTo>
                    <a:cubicBezTo>
                      <a:pt x="1001" y="1869"/>
                      <a:pt x="1268" y="1435"/>
                      <a:pt x="1268" y="935"/>
                    </a:cubicBezTo>
                    <a:cubicBezTo>
                      <a:pt x="1268" y="401"/>
                      <a:pt x="1001" y="1"/>
                      <a:pt x="6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2"/>
              <p:cNvSpPr/>
              <p:nvPr/>
            </p:nvSpPr>
            <p:spPr>
              <a:xfrm>
                <a:off x="1874193" y="3122824"/>
                <a:ext cx="36122" cy="52233"/>
              </a:xfrm>
              <a:custGeom>
                <a:rect b="b" l="l" r="r" t="t"/>
                <a:pathLst>
                  <a:path extrusionOk="0" h="1835" w="1269">
                    <a:moveTo>
                      <a:pt x="635" y="0"/>
                    </a:moveTo>
                    <a:cubicBezTo>
                      <a:pt x="301" y="0"/>
                      <a:pt x="1" y="400"/>
                      <a:pt x="1" y="901"/>
                    </a:cubicBezTo>
                    <a:cubicBezTo>
                      <a:pt x="1" y="1434"/>
                      <a:pt x="301" y="1835"/>
                      <a:pt x="635" y="1835"/>
                    </a:cubicBezTo>
                    <a:cubicBezTo>
                      <a:pt x="1002" y="1835"/>
                      <a:pt x="1269" y="1434"/>
                      <a:pt x="1269" y="901"/>
                    </a:cubicBezTo>
                    <a:cubicBezTo>
                      <a:pt x="1269" y="400"/>
                      <a:pt x="1002" y="0"/>
                      <a:pt x="63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2"/>
              <p:cNvSpPr/>
              <p:nvPr/>
            </p:nvSpPr>
            <p:spPr>
              <a:xfrm>
                <a:off x="2075489" y="2905332"/>
                <a:ext cx="70679" cy="59549"/>
              </a:xfrm>
              <a:custGeom>
                <a:rect b="b" l="l" r="r" t="t"/>
                <a:pathLst>
                  <a:path extrusionOk="0" h="2092" w="2483">
                    <a:moveTo>
                      <a:pt x="1363" y="0"/>
                    </a:moveTo>
                    <a:cubicBezTo>
                      <a:pt x="1343" y="0"/>
                      <a:pt x="1322" y="1"/>
                      <a:pt x="1302" y="2"/>
                    </a:cubicBezTo>
                    <a:cubicBezTo>
                      <a:pt x="368" y="102"/>
                      <a:pt x="1" y="1236"/>
                      <a:pt x="735" y="1837"/>
                    </a:cubicBezTo>
                    <a:cubicBezTo>
                      <a:pt x="939" y="2012"/>
                      <a:pt x="1176" y="2091"/>
                      <a:pt x="1406" y="2091"/>
                    </a:cubicBezTo>
                    <a:cubicBezTo>
                      <a:pt x="1962" y="2091"/>
                      <a:pt x="2483" y="1631"/>
                      <a:pt x="2436" y="970"/>
                    </a:cubicBezTo>
                    <a:cubicBezTo>
                      <a:pt x="2404" y="423"/>
                      <a:pt x="1907" y="0"/>
                      <a:pt x="1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2"/>
              <p:cNvSpPr/>
              <p:nvPr/>
            </p:nvSpPr>
            <p:spPr>
              <a:xfrm>
                <a:off x="1779266" y="2752339"/>
                <a:ext cx="33247" cy="159717"/>
              </a:xfrm>
              <a:custGeom>
                <a:rect b="b" l="l" r="r" t="t"/>
                <a:pathLst>
                  <a:path extrusionOk="0" h="5611" w="1168">
                    <a:moveTo>
                      <a:pt x="427" y="0"/>
                    </a:moveTo>
                    <a:cubicBezTo>
                      <a:pt x="342" y="0"/>
                      <a:pt x="263" y="87"/>
                      <a:pt x="234" y="174"/>
                    </a:cubicBezTo>
                    <a:cubicBezTo>
                      <a:pt x="0" y="1975"/>
                      <a:pt x="167" y="3776"/>
                      <a:pt x="734" y="5444"/>
                    </a:cubicBezTo>
                    <a:cubicBezTo>
                      <a:pt x="767" y="5544"/>
                      <a:pt x="834" y="5611"/>
                      <a:pt x="934" y="5611"/>
                    </a:cubicBezTo>
                    <a:cubicBezTo>
                      <a:pt x="968" y="5611"/>
                      <a:pt x="1001" y="5611"/>
                      <a:pt x="1034" y="5577"/>
                    </a:cubicBezTo>
                    <a:cubicBezTo>
                      <a:pt x="1134" y="5544"/>
                      <a:pt x="1168" y="5411"/>
                      <a:pt x="1134" y="5311"/>
                    </a:cubicBezTo>
                    <a:cubicBezTo>
                      <a:pt x="601" y="3676"/>
                      <a:pt x="467" y="1941"/>
                      <a:pt x="667" y="240"/>
                    </a:cubicBezTo>
                    <a:cubicBezTo>
                      <a:pt x="667" y="107"/>
                      <a:pt x="601" y="7"/>
                      <a:pt x="467" y="7"/>
                    </a:cubicBezTo>
                    <a:cubicBezTo>
                      <a:pt x="454" y="2"/>
                      <a:pt x="440" y="0"/>
                      <a:pt x="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2"/>
              <p:cNvSpPr/>
              <p:nvPr/>
            </p:nvSpPr>
            <p:spPr>
              <a:xfrm>
                <a:off x="2003333" y="2757007"/>
                <a:ext cx="130114" cy="175942"/>
              </a:xfrm>
              <a:custGeom>
                <a:rect b="b" l="l" r="r" t="t"/>
                <a:pathLst>
                  <a:path extrusionOk="0" h="6181" w="4571">
                    <a:moveTo>
                      <a:pt x="233" y="1"/>
                    </a:moveTo>
                    <a:cubicBezTo>
                      <a:pt x="134" y="1"/>
                      <a:pt x="61" y="61"/>
                      <a:pt x="34" y="143"/>
                    </a:cubicBezTo>
                    <a:cubicBezTo>
                      <a:pt x="1" y="276"/>
                      <a:pt x="67" y="376"/>
                      <a:pt x="201" y="410"/>
                    </a:cubicBezTo>
                    <a:cubicBezTo>
                      <a:pt x="3837" y="1277"/>
                      <a:pt x="4137" y="5947"/>
                      <a:pt x="4137" y="5980"/>
                    </a:cubicBezTo>
                    <a:cubicBezTo>
                      <a:pt x="4137" y="6081"/>
                      <a:pt x="4237" y="6181"/>
                      <a:pt x="4337" y="6181"/>
                    </a:cubicBezTo>
                    <a:lnTo>
                      <a:pt x="4370" y="6181"/>
                    </a:lnTo>
                    <a:cubicBezTo>
                      <a:pt x="4470" y="6181"/>
                      <a:pt x="4570" y="6081"/>
                      <a:pt x="4570" y="5947"/>
                    </a:cubicBezTo>
                    <a:cubicBezTo>
                      <a:pt x="4537" y="5914"/>
                      <a:pt x="4237" y="944"/>
                      <a:pt x="301" y="10"/>
                    </a:cubicBezTo>
                    <a:cubicBezTo>
                      <a:pt x="277" y="4"/>
                      <a:pt x="255"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2"/>
              <p:cNvSpPr/>
              <p:nvPr/>
            </p:nvSpPr>
            <p:spPr>
              <a:xfrm>
                <a:off x="1822929" y="2970884"/>
                <a:ext cx="438703" cy="449149"/>
              </a:xfrm>
              <a:custGeom>
                <a:rect b="b" l="l" r="r" t="t"/>
                <a:pathLst>
                  <a:path extrusionOk="0" h="15779" w="15412">
                    <a:moveTo>
                      <a:pt x="4771" y="1"/>
                    </a:moveTo>
                    <a:cubicBezTo>
                      <a:pt x="4304" y="1"/>
                      <a:pt x="3903" y="301"/>
                      <a:pt x="3770" y="735"/>
                    </a:cubicBezTo>
                    <a:lnTo>
                      <a:pt x="134" y="14611"/>
                    </a:lnTo>
                    <a:cubicBezTo>
                      <a:pt x="1" y="15012"/>
                      <a:pt x="301" y="15412"/>
                      <a:pt x="701" y="15412"/>
                    </a:cubicBezTo>
                    <a:lnTo>
                      <a:pt x="10642" y="15779"/>
                    </a:lnTo>
                    <a:cubicBezTo>
                      <a:pt x="11075" y="15779"/>
                      <a:pt x="11476" y="15479"/>
                      <a:pt x="11609" y="15045"/>
                    </a:cubicBezTo>
                    <a:lnTo>
                      <a:pt x="15278" y="1135"/>
                    </a:lnTo>
                    <a:cubicBezTo>
                      <a:pt x="15412" y="768"/>
                      <a:pt x="15111" y="368"/>
                      <a:pt x="14711" y="368"/>
                    </a:cubicBezTo>
                    <a:lnTo>
                      <a:pt x="47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2"/>
              <p:cNvSpPr/>
              <p:nvPr/>
            </p:nvSpPr>
            <p:spPr>
              <a:xfrm>
                <a:off x="1825918" y="2977545"/>
                <a:ext cx="439528" cy="449149"/>
              </a:xfrm>
              <a:custGeom>
                <a:rect b="b" l="l" r="r" t="t"/>
                <a:pathLst>
                  <a:path extrusionOk="0" h="15779" w="15441">
                    <a:moveTo>
                      <a:pt x="4766" y="0"/>
                    </a:moveTo>
                    <a:cubicBezTo>
                      <a:pt x="4332" y="0"/>
                      <a:pt x="3932" y="301"/>
                      <a:pt x="3798" y="734"/>
                    </a:cubicBezTo>
                    <a:lnTo>
                      <a:pt x="129" y="14644"/>
                    </a:lnTo>
                    <a:cubicBezTo>
                      <a:pt x="1" y="14998"/>
                      <a:pt x="275" y="15413"/>
                      <a:pt x="653" y="15413"/>
                    </a:cubicBezTo>
                    <a:cubicBezTo>
                      <a:pt x="667" y="15413"/>
                      <a:pt x="682" y="15413"/>
                      <a:pt x="696" y="15411"/>
                    </a:cubicBezTo>
                    <a:lnTo>
                      <a:pt x="10637" y="15778"/>
                    </a:lnTo>
                    <a:cubicBezTo>
                      <a:pt x="11104" y="15778"/>
                      <a:pt x="11504" y="15512"/>
                      <a:pt x="11637" y="15078"/>
                    </a:cubicBezTo>
                    <a:lnTo>
                      <a:pt x="15307" y="1168"/>
                    </a:lnTo>
                    <a:cubicBezTo>
                      <a:pt x="15440" y="768"/>
                      <a:pt x="15107" y="367"/>
                      <a:pt x="14706" y="367"/>
                    </a:cubicBezTo>
                    <a:lnTo>
                      <a:pt x="476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2"/>
              <p:cNvSpPr/>
              <p:nvPr/>
            </p:nvSpPr>
            <p:spPr>
              <a:xfrm>
                <a:off x="1792559" y="3124617"/>
                <a:ext cx="175686" cy="140930"/>
              </a:xfrm>
              <a:custGeom>
                <a:rect b="b" l="l" r="r" t="t"/>
                <a:pathLst>
                  <a:path extrusionOk="0" h="4951" w="6172">
                    <a:moveTo>
                      <a:pt x="4901" y="1"/>
                    </a:moveTo>
                    <a:cubicBezTo>
                      <a:pt x="4880" y="1"/>
                      <a:pt x="4858" y="2"/>
                      <a:pt x="4837" y="4"/>
                    </a:cubicBezTo>
                    <a:lnTo>
                      <a:pt x="3836" y="137"/>
                    </a:lnTo>
                    <a:cubicBezTo>
                      <a:pt x="3336" y="204"/>
                      <a:pt x="2869" y="404"/>
                      <a:pt x="2535" y="771"/>
                    </a:cubicBezTo>
                    <a:lnTo>
                      <a:pt x="167" y="3239"/>
                    </a:lnTo>
                    <a:lnTo>
                      <a:pt x="0" y="4774"/>
                    </a:lnTo>
                    <a:cubicBezTo>
                      <a:pt x="265" y="4900"/>
                      <a:pt x="552" y="4951"/>
                      <a:pt x="843" y="4951"/>
                    </a:cubicBezTo>
                    <a:cubicBezTo>
                      <a:pt x="2097" y="4951"/>
                      <a:pt x="3436" y="4007"/>
                      <a:pt x="3436" y="4007"/>
                    </a:cubicBezTo>
                    <a:lnTo>
                      <a:pt x="5638" y="3273"/>
                    </a:lnTo>
                    <a:cubicBezTo>
                      <a:pt x="5971" y="3139"/>
                      <a:pt x="6171" y="2772"/>
                      <a:pt x="6105" y="2439"/>
                    </a:cubicBezTo>
                    <a:lnTo>
                      <a:pt x="5604" y="538"/>
                    </a:lnTo>
                    <a:cubicBezTo>
                      <a:pt x="5511" y="225"/>
                      <a:pt x="5212" y="1"/>
                      <a:pt x="4901"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2"/>
              <p:cNvSpPr/>
              <p:nvPr/>
            </p:nvSpPr>
            <p:spPr>
              <a:xfrm>
                <a:off x="1470690" y="2804741"/>
                <a:ext cx="368422" cy="527713"/>
              </a:xfrm>
              <a:custGeom>
                <a:rect b="b" l="l" r="r" t="t"/>
                <a:pathLst>
                  <a:path extrusionOk="0" h="18539" w="12943">
                    <a:moveTo>
                      <a:pt x="3535" y="13983"/>
                    </a:moveTo>
                    <a:cubicBezTo>
                      <a:pt x="3542" y="13983"/>
                      <a:pt x="3571" y="13994"/>
                      <a:pt x="3629" y="14027"/>
                    </a:cubicBezTo>
                    <a:lnTo>
                      <a:pt x="3629" y="14027"/>
                    </a:lnTo>
                    <a:cubicBezTo>
                      <a:pt x="3609" y="14022"/>
                      <a:pt x="3589" y="14017"/>
                      <a:pt x="3569" y="14010"/>
                    </a:cubicBezTo>
                    <a:cubicBezTo>
                      <a:pt x="3542" y="13997"/>
                      <a:pt x="3526" y="13983"/>
                      <a:pt x="3535" y="13983"/>
                    </a:cubicBezTo>
                    <a:close/>
                    <a:moveTo>
                      <a:pt x="5704" y="0"/>
                    </a:moveTo>
                    <a:cubicBezTo>
                      <a:pt x="5471" y="334"/>
                      <a:pt x="5304" y="601"/>
                      <a:pt x="5104" y="901"/>
                    </a:cubicBezTo>
                    <a:lnTo>
                      <a:pt x="4570" y="1802"/>
                    </a:lnTo>
                    <a:cubicBezTo>
                      <a:pt x="4203" y="2402"/>
                      <a:pt x="3870" y="3003"/>
                      <a:pt x="3536" y="3603"/>
                    </a:cubicBezTo>
                    <a:cubicBezTo>
                      <a:pt x="2902" y="4837"/>
                      <a:pt x="2302" y="6071"/>
                      <a:pt x="1768" y="7372"/>
                    </a:cubicBezTo>
                    <a:cubicBezTo>
                      <a:pt x="1201" y="8707"/>
                      <a:pt x="767" y="10074"/>
                      <a:pt x="434" y="11509"/>
                    </a:cubicBezTo>
                    <a:cubicBezTo>
                      <a:pt x="67" y="13043"/>
                      <a:pt x="0" y="14678"/>
                      <a:pt x="200" y="16279"/>
                    </a:cubicBezTo>
                    <a:lnTo>
                      <a:pt x="334" y="17279"/>
                    </a:lnTo>
                    <a:lnTo>
                      <a:pt x="1134" y="17813"/>
                    </a:lnTo>
                    <a:cubicBezTo>
                      <a:pt x="1535" y="18080"/>
                      <a:pt x="2002" y="18280"/>
                      <a:pt x="2469" y="18380"/>
                    </a:cubicBezTo>
                    <a:cubicBezTo>
                      <a:pt x="2802" y="18447"/>
                      <a:pt x="3102" y="18480"/>
                      <a:pt x="3403" y="18514"/>
                    </a:cubicBezTo>
                    <a:cubicBezTo>
                      <a:pt x="3653" y="18530"/>
                      <a:pt x="3911" y="18539"/>
                      <a:pt x="4170" y="18539"/>
                    </a:cubicBezTo>
                    <a:cubicBezTo>
                      <a:pt x="4428" y="18539"/>
                      <a:pt x="4687" y="18530"/>
                      <a:pt x="4937" y="18514"/>
                    </a:cubicBezTo>
                    <a:cubicBezTo>
                      <a:pt x="5871" y="18447"/>
                      <a:pt x="6772" y="18314"/>
                      <a:pt x="7672" y="18147"/>
                    </a:cubicBezTo>
                    <a:cubicBezTo>
                      <a:pt x="8573" y="17980"/>
                      <a:pt x="9440" y="17780"/>
                      <a:pt x="10308" y="17513"/>
                    </a:cubicBezTo>
                    <a:cubicBezTo>
                      <a:pt x="11208" y="17279"/>
                      <a:pt x="12075" y="16946"/>
                      <a:pt x="12943" y="16546"/>
                    </a:cubicBezTo>
                    <a:lnTo>
                      <a:pt x="11542" y="13210"/>
                    </a:lnTo>
                    <a:cubicBezTo>
                      <a:pt x="10841" y="13477"/>
                      <a:pt x="10141" y="13644"/>
                      <a:pt x="9407" y="13777"/>
                    </a:cubicBezTo>
                    <a:cubicBezTo>
                      <a:pt x="8640" y="13944"/>
                      <a:pt x="7872" y="14044"/>
                      <a:pt x="7105" y="14111"/>
                    </a:cubicBezTo>
                    <a:cubicBezTo>
                      <a:pt x="6568" y="14159"/>
                      <a:pt x="6013" y="14190"/>
                      <a:pt x="5466" y="14190"/>
                    </a:cubicBezTo>
                    <a:cubicBezTo>
                      <a:pt x="5266" y="14190"/>
                      <a:pt x="5067" y="14186"/>
                      <a:pt x="4870" y="14177"/>
                    </a:cubicBezTo>
                    <a:cubicBezTo>
                      <a:pt x="4838" y="14177"/>
                      <a:pt x="4805" y="14177"/>
                      <a:pt x="4773" y="14176"/>
                    </a:cubicBezTo>
                    <a:lnTo>
                      <a:pt x="4773" y="14176"/>
                    </a:lnTo>
                    <a:cubicBezTo>
                      <a:pt x="4839" y="13657"/>
                      <a:pt x="4949" y="13141"/>
                      <a:pt x="5104" y="12643"/>
                    </a:cubicBezTo>
                    <a:cubicBezTo>
                      <a:pt x="5404" y="11542"/>
                      <a:pt x="5838" y="10441"/>
                      <a:pt x="6338" y="9407"/>
                    </a:cubicBezTo>
                    <a:cubicBezTo>
                      <a:pt x="6872" y="8306"/>
                      <a:pt x="7472" y="7239"/>
                      <a:pt x="8106" y="6205"/>
                    </a:cubicBezTo>
                    <a:cubicBezTo>
                      <a:pt x="8406" y="5704"/>
                      <a:pt x="8740" y="5171"/>
                      <a:pt x="9107" y="4670"/>
                    </a:cubicBezTo>
                    <a:lnTo>
                      <a:pt x="9607" y="3903"/>
                    </a:lnTo>
                    <a:cubicBezTo>
                      <a:pt x="9807" y="3670"/>
                      <a:pt x="9974" y="3403"/>
                      <a:pt x="10141" y="3203"/>
                    </a:cubicBezTo>
                    <a:lnTo>
                      <a:pt x="5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2" name="Shape 3232"/>
        <p:cNvGrpSpPr/>
        <p:nvPr/>
      </p:nvGrpSpPr>
      <p:grpSpPr>
        <a:xfrm>
          <a:off x="0" y="0"/>
          <a:ext cx="0" cy="0"/>
          <a:chOff x="0" y="0"/>
          <a:chExt cx="0" cy="0"/>
        </a:xfrm>
      </p:grpSpPr>
      <p:grpSp>
        <p:nvGrpSpPr>
          <p:cNvPr id="3233" name="Google Shape;3233;p63"/>
          <p:cNvGrpSpPr/>
          <p:nvPr/>
        </p:nvGrpSpPr>
        <p:grpSpPr>
          <a:xfrm>
            <a:off x="4873213" y="1614200"/>
            <a:ext cx="3213600" cy="2517325"/>
            <a:chOff x="4558125" y="1614200"/>
            <a:chExt cx="3213600" cy="2517325"/>
          </a:xfrm>
        </p:grpSpPr>
        <p:sp>
          <p:nvSpPr>
            <p:cNvPr id="3234" name="Google Shape;3234;p63"/>
            <p:cNvSpPr/>
            <p:nvPr/>
          </p:nvSpPr>
          <p:spPr>
            <a:xfrm>
              <a:off x="4558125" y="1614200"/>
              <a:ext cx="3213600" cy="2119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5" name="Google Shape;3235;p63"/>
            <p:cNvGrpSpPr/>
            <p:nvPr/>
          </p:nvGrpSpPr>
          <p:grpSpPr>
            <a:xfrm>
              <a:off x="5701100" y="3493425"/>
              <a:ext cx="927600" cy="638100"/>
              <a:chOff x="1729163" y="-1443025"/>
              <a:chExt cx="927600" cy="638100"/>
            </a:xfrm>
          </p:grpSpPr>
          <p:sp>
            <p:nvSpPr>
              <p:cNvPr id="3236" name="Google Shape;3236;p63"/>
              <p:cNvSpPr/>
              <p:nvPr/>
            </p:nvSpPr>
            <p:spPr>
              <a:xfrm>
                <a:off x="1729163" y="-909625"/>
                <a:ext cx="927600" cy="104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3"/>
              <p:cNvSpPr/>
              <p:nvPr/>
            </p:nvSpPr>
            <p:spPr>
              <a:xfrm>
                <a:off x="1891238" y="-1443025"/>
                <a:ext cx="603600" cy="638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38" name="Google Shape;3238;p63"/>
          <p:cNvSpPr txBox="1"/>
          <p:nvPr>
            <p:ph idx="1" type="subTitle"/>
          </p:nvPr>
        </p:nvSpPr>
        <p:spPr>
          <a:xfrm>
            <a:off x="1057188" y="2904575"/>
            <a:ext cx="2868300" cy="116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then select “Replace image”</a:t>
            </a:r>
            <a:endParaRPr/>
          </a:p>
        </p:txBody>
      </p:sp>
      <p:sp>
        <p:nvSpPr>
          <p:cNvPr id="3239" name="Google Shape;3239;p63"/>
          <p:cNvSpPr txBox="1"/>
          <p:nvPr>
            <p:ph type="title"/>
          </p:nvPr>
        </p:nvSpPr>
        <p:spPr>
          <a:xfrm>
            <a:off x="1057188" y="1509725"/>
            <a:ext cx="2868300" cy="124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Desktop software</a:t>
            </a:r>
            <a:endParaRPr/>
          </a:p>
        </p:txBody>
      </p:sp>
      <p:pic>
        <p:nvPicPr>
          <p:cNvPr id="3240" name="Google Shape;3240;p63"/>
          <p:cNvPicPr preferRelativeResize="0"/>
          <p:nvPr/>
        </p:nvPicPr>
        <p:blipFill rotWithShape="1">
          <a:blip r:embed="rId3">
            <a:alphaModFix/>
          </a:blip>
          <a:srcRect b="0" l="4103" r="4103" t="0"/>
          <a:stretch/>
        </p:blipFill>
        <p:spPr>
          <a:xfrm>
            <a:off x="5005088" y="1770275"/>
            <a:ext cx="2949850" cy="1807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470" name="Shape 1470"/>
        <p:cNvGrpSpPr/>
        <p:nvPr/>
      </p:nvGrpSpPr>
      <p:grpSpPr>
        <a:xfrm>
          <a:off x="0" y="0"/>
          <a:ext cx="0" cy="0"/>
          <a:chOff x="0" y="0"/>
          <a:chExt cx="0" cy="0"/>
        </a:xfrm>
      </p:grpSpPr>
      <p:sp>
        <p:nvSpPr>
          <p:cNvPr id="1471" name="Google Shape;1471;p37"/>
          <p:cNvSpPr/>
          <p:nvPr/>
        </p:nvSpPr>
        <p:spPr>
          <a:xfrm>
            <a:off x="940532" y="1765001"/>
            <a:ext cx="803700" cy="803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7"/>
          <p:cNvSpPr/>
          <p:nvPr/>
        </p:nvSpPr>
        <p:spPr>
          <a:xfrm>
            <a:off x="935814" y="3365051"/>
            <a:ext cx="803700" cy="803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7"/>
          <p:cNvSpPr/>
          <p:nvPr/>
        </p:nvSpPr>
        <p:spPr>
          <a:xfrm>
            <a:off x="4525864" y="1765001"/>
            <a:ext cx="803700" cy="803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7"/>
          <p:cNvSpPr/>
          <p:nvPr/>
        </p:nvSpPr>
        <p:spPr>
          <a:xfrm>
            <a:off x="4525927" y="3365052"/>
            <a:ext cx="803700" cy="803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7"/>
          <p:cNvSpPr txBox="1"/>
          <p:nvPr>
            <p:ph idx="2" type="title"/>
          </p:nvPr>
        </p:nvSpPr>
        <p:spPr>
          <a:xfrm>
            <a:off x="945250" y="1880200"/>
            <a:ext cx="794400" cy="57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476" name="Google Shape;1476;p37"/>
          <p:cNvSpPr txBox="1"/>
          <p:nvPr>
            <p:ph idx="4" type="title"/>
          </p:nvPr>
        </p:nvSpPr>
        <p:spPr>
          <a:xfrm>
            <a:off x="4532862" y="1880200"/>
            <a:ext cx="794400" cy="57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477" name="Google Shape;1477;p37"/>
          <p:cNvSpPr txBox="1"/>
          <p:nvPr>
            <p:ph idx="7" type="title"/>
          </p:nvPr>
        </p:nvSpPr>
        <p:spPr>
          <a:xfrm>
            <a:off x="945258" y="3480247"/>
            <a:ext cx="794400" cy="57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478" name="Google Shape;1478;p37"/>
          <p:cNvSpPr txBox="1"/>
          <p:nvPr>
            <p:ph idx="13" type="title"/>
          </p:nvPr>
        </p:nvSpPr>
        <p:spPr>
          <a:xfrm>
            <a:off x="4532862" y="3480247"/>
            <a:ext cx="794400" cy="57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479" name="Google Shape;1479;p37"/>
          <p:cNvSpPr txBox="1"/>
          <p:nvPr>
            <p:ph type="title"/>
          </p:nvPr>
        </p:nvSpPr>
        <p:spPr>
          <a:xfrm>
            <a:off x="713225" y="539500"/>
            <a:ext cx="7717500" cy="72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480" name="Google Shape;1480;p37"/>
          <p:cNvSpPr txBox="1"/>
          <p:nvPr>
            <p:ph idx="1" type="subTitle"/>
          </p:nvPr>
        </p:nvSpPr>
        <p:spPr>
          <a:xfrm>
            <a:off x="1820463" y="1997625"/>
            <a:ext cx="2490000" cy="52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81" name="Google Shape;1481;p37"/>
          <p:cNvSpPr txBox="1"/>
          <p:nvPr>
            <p:ph idx="3" type="subTitle"/>
          </p:nvPr>
        </p:nvSpPr>
        <p:spPr>
          <a:xfrm>
            <a:off x="1820465" y="1765000"/>
            <a:ext cx="2490000" cy="37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center</a:t>
            </a:r>
            <a:endParaRPr/>
          </a:p>
        </p:txBody>
      </p:sp>
      <p:sp>
        <p:nvSpPr>
          <p:cNvPr id="1482" name="Google Shape;1482;p37"/>
          <p:cNvSpPr txBox="1"/>
          <p:nvPr>
            <p:ph idx="5" type="subTitle"/>
          </p:nvPr>
        </p:nvSpPr>
        <p:spPr>
          <a:xfrm>
            <a:off x="5405838" y="1997625"/>
            <a:ext cx="2490000" cy="52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83" name="Google Shape;1483;p37"/>
          <p:cNvSpPr txBox="1"/>
          <p:nvPr>
            <p:ph idx="6" type="subTitle"/>
          </p:nvPr>
        </p:nvSpPr>
        <p:spPr>
          <a:xfrm>
            <a:off x="5405863" y="1765000"/>
            <a:ext cx="2490000" cy="37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Key numbers</a:t>
            </a:r>
            <a:endParaRPr/>
          </a:p>
        </p:txBody>
      </p:sp>
      <p:sp>
        <p:nvSpPr>
          <p:cNvPr id="1484" name="Google Shape;1484;p37"/>
          <p:cNvSpPr txBox="1"/>
          <p:nvPr>
            <p:ph idx="8" type="subTitle"/>
          </p:nvPr>
        </p:nvSpPr>
        <p:spPr>
          <a:xfrm>
            <a:off x="1820437" y="3643475"/>
            <a:ext cx="2490000" cy="52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85" name="Google Shape;1485;p37"/>
          <p:cNvSpPr txBox="1"/>
          <p:nvPr>
            <p:ph idx="9" type="subTitle"/>
          </p:nvPr>
        </p:nvSpPr>
        <p:spPr>
          <a:xfrm>
            <a:off x="1820465" y="3410851"/>
            <a:ext cx="2490000" cy="37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Patient care</a:t>
            </a:r>
            <a:endParaRPr/>
          </a:p>
        </p:txBody>
      </p:sp>
      <p:sp>
        <p:nvSpPr>
          <p:cNvPr id="1486" name="Google Shape;1486;p37"/>
          <p:cNvSpPr txBox="1"/>
          <p:nvPr>
            <p:ph idx="14" type="subTitle"/>
          </p:nvPr>
        </p:nvSpPr>
        <p:spPr>
          <a:xfrm>
            <a:off x="5405838" y="3643475"/>
            <a:ext cx="2490000" cy="52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87" name="Google Shape;1487;p37"/>
          <p:cNvSpPr txBox="1"/>
          <p:nvPr>
            <p:ph idx="15" type="subTitle"/>
          </p:nvPr>
        </p:nvSpPr>
        <p:spPr>
          <a:xfrm>
            <a:off x="5405837" y="3410850"/>
            <a:ext cx="3024900" cy="37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ccomplishments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4" name="Shape 3244"/>
        <p:cNvGrpSpPr/>
        <p:nvPr/>
      </p:nvGrpSpPr>
      <p:grpSpPr>
        <a:xfrm>
          <a:off x="0" y="0"/>
          <a:ext cx="0" cy="0"/>
          <a:chOff x="0" y="0"/>
          <a:chExt cx="0" cy="0"/>
        </a:xfrm>
      </p:grpSpPr>
      <p:sp>
        <p:nvSpPr>
          <p:cNvPr id="3245" name="Google Shape;3245;p64"/>
          <p:cNvSpPr/>
          <p:nvPr/>
        </p:nvSpPr>
        <p:spPr>
          <a:xfrm>
            <a:off x="3409875" y="3104200"/>
            <a:ext cx="590700" cy="590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4"/>
          <p:cNvSpPr/>
          <p:nvPr/>
        </p:nvSpPr>
        <p:spPr>
          <a:xfrm>
            <a:off x="4277550" y="3104200"/>
            <a:ext cx="590700" cy="590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4"/>
          <p:cNvSpPr/>
          <p:nvPr/>
        </p:nvSpPr>
        <p:spPr>
          <a:xfrm>
            <a:off x="5145225" y="3104200"/>
            <a:ext cx="590700" cy="590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4"/>
          <p:cNvSpPr txBox="1"/>
          <p:nvPr>
            <p:ph type="title"/>
          </p:nvPr>
        </p:nvSpPr>
        <p:spPr>
          <a:xfrm>
            <a:off x="2429250" y="568075"/>
            <a:ext cx="4285500" cy="105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3249" name="Google Shape;3249;p64"/>
          <p:cNvSpPr txBox="1"/>
          <p:nvPr>
            <p:ph idx="1" type="subTitle"/>
          </p:nvPr>
        </p:nvSpPr>
        <p:spPr>
          <a:xfrm>
            <a:off x="2541600" y="1721125"/>
            <a:ext cx="4060800" cy="124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Do you have any questions?</a:t>
            </a:r>
            <a:endParaRPr/>
          </a:p>
          <a:p>
            <a:pPr indent="0" lvl="0" marL="0" rtl="0" algn="ctr">
              <a:spcBef>
                <a:spcPts val="1000"/>
              </a:spcBef>
              <a:spcAft>
                <a:spcPts val="0"/>
              </a:spcAft>
              <a:buClr>
                <a:schemeClr val="lt1"/>
              </a:buClr>
              <a:buSzPts val="1100"/>
              <a:buFont typeface="Arial"/>
              <a:buNone/>
            </a:pPr>
            <a:r>
              <a:rPr lang="en"/>
              <a:t>youremail@freepik.com </a:t>
            </a:r>
            <a:endParaRPr/>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None/>
            </a:pPr>
            <a:r>
              <a:rPr lang="en"/>
              <a:t>yourwebsite.com</a:t>
            </a:r>
            <a:endParaRPr/>
          </a:p>
        </p:txBody>
      </p:sp>
      <p:sp>
        <p:nvSpPr>
          <p:cNvPr id="3250" name="Google Shape;3250;p64"/>
          <p:cNvSpPr txBox="1"/>
          <p:nvPr>
            <p:ph idx="1" type="subTitle"/>
          </p:nvPr>
        </p:nvSpPr>
        <p:spPr>
          <a:xfrm>
            <a:off x="2794650" y="4287425"/>
            <a:ext cx="3556500" cy="340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Barlow"/>
                <a:ea typeface="Barlow"/>
                <a:cs typeface="Barlow"/>
                <a:sym typeface="Barlow"/>
              </a:rPr>
              <a:t>Please keep this slide for attribution</a:t>
            </a:r>
            <a:endParaRPr sz="1200">
              <a:solidFill>
                <a:schemeClr val="dk1"/>
              </a:solidFill>
              <a:latin typeface="Barlow"/>
              <a:ea typeface="Barlow"/>
              <a:cs typeface="Barlow"/>
              <a:sym typeface="Barlow"/>
            </a:endParaRPr>
          </a:p>
        </p:txBody>
      </p:sp>
      <p:sp>
        <p:nvSpPr>
          <p:cNvPr id="3251" name="Google Shape;3251;p64"/>
          <p:cNvSpPr/>
          <p:nvPr/>
        </p:nvSpPr>
        <p:spPr>
          <a:xfrm>
            <a:off x="3506350" y="3200470"/>
            <a:ext cx="397747" cy="398160"/>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2" name="Google Shape;3252;p64"/>
          <p:cNvGrpSpPr/>
          <p:nvPr/>
        </p:nvGrpSpPr>
        <p:grpSpPr>
          <a:xfrm>
            <a:off x="4374087" y="3200909"/>
            <a:ext cx="397756" cy="397283"/>
            <a:chOff x="3303268" y="3817349"/>
            <a:chExt cx="346056" cy="345674"/>
          </a:xfrm>
        </p:grpSpPr>
        <p:sp>
          <p:nvSpPr>
            <p:cNvPr id="3253" name="Google Shape;3253;p6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64"/>
          <p:cNvGrpSpPr/>
          <p:nvPr/>
        </p:nvGrpSpPr>
        <p:grpSpPr>
          <a:xfrm>
            <a:off x="5241920" y="3200926"/>
            <a:ext cx="397756" cy="397248"/>
            <a:chOff x="3752358" y="3817349"/>
            <a:chExt cx="346056" cy="345674"/>
          </a:xfrm>
        </p:grpSpPr>
        <p:sp>
          <p:nvSpPr>
            <p:cNvPr id="3258" name="Google Shape;3258;p6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2" name="Google Shape;3262;p64"/>
          <p:cNvSpPr/>
          <p:nvPr/>
        </p:nvSpPr>
        <p:spPr>
          <a:xfrm flipH="1">
            <a:off x="7620250" y="381168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3" name="Google Shape;3263;p64"/>
          <p:cNvGrpSpPr/>
          <p:nvPr/>
        </p:nvGrpSpPr>
        <p:grpSpPr>
          <a:xfrm>
            <a:off x="824296" y="1045963"/>
            <a:ext cx="1159304" cy="2805747"/>
            <a:chOff x="824296" y="1045963"/>
            <a:chExt cx="1159304" cy="2805747"/>
          </a:xfrm>
        </p:grpSpPr>
        <p:grpSp>
          <p:nvGrpSpPr>
            <p:cNvPr id="3264" name="Google Shape;3264;p64"/>
            <p:cNvGrpSpPr/>
            <p:nvPr/>
          </p:nvGrpSpPr>
          <p:grpSpPr>
            <a:xfrm>
              <a:off x="951727" y="1585224"/>
              <a:ext cx="510715" cy="481139"/>
              <a:chOff x="3522327" y="1976386"/>
              <a:chExt cx="510715" cy="481139"/>
            </a:xfrm>
          </p:grpSpPr>
          <p:sp>
            <p:nvSpPr>
              <p:cNvPr id="3265" name="Google Shape;3265;p64"/>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4"/>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4"/>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4"/>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4"/>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4"/>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4"/>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4"/>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3" name="Google Shape;3273;p64"/>
            <p:cNvGrpSpPr/>
            <p:nvPr/>
          </p:nvGrpSpPr>
          <p:grpSpPr>
            <a:xfrm>
              <a:off x="824296" y="3547180"/>
              <a:ext cx="464282" cy="304529"/>
              <a:chOff x="4277246" y="2003393"/>
              <a:chExt cx="464282" cy="304529"/>
            </a:xfrm>
          </p:grpSpPr>
          <p:sp>
            <p:nvSpPr>
              <p:cNvPr id="3274" name="Google Shape;3274;p64"/>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4"/>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4"/>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7" name="Google Shape;3277;p64"/>
            <p:cNvSpPr/>
            <p:nvPr/>
          </p:nvSpPr>
          <p:spPr>
            <a:xfrm>
              <a:off x="1785750" y="3100438"/>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4"/>
            <p:cNvSpPr/>
            <p:nvPr/>
          </p:nvSpPr>
          <p:spPr>
            <a:xfrm>
              <a:off x="1883400" y="212041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4"/>
            <p:cNvSpPr/>
            <p:nvPr/>
          </p:nvSpPr>
          <p:spPr>
            <a:xfrm>
              <a:off x="1287876" y="255306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4"/>
            <p:cNvSpPr/>
            <p:nvPr/>
          </p:nvSpPr>
          <p:spPr>
            <a:xfrm>
              <a:off x="1536825" y="1045963"/>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1" name="Google Shape;3281;p64"/>
          <p:cNvGrpSpPr/>
          <p:nvPr/>
        </p:nvGrpSpPr>
        <p:grpSpPr>
          <a:xfrm>
            <a:off x="6967675" y="969105"/>
            <a:ext cx="1787833" cy="2511379"/>
            <a:chOff x="6967675" y="969105"/>
            <a:chExt cx="1787833" cy="2511379"/>
          </a:xfrm>
        </p:grpSpPr>
        <p:grpSp>
          <p:nvGrpSpPr>
            <p:cNvPr id="3282" name="Google Shape;3282;p64"/>
            <p:cNvGrpSpPr/>
            <p:nvPr/>
          </p:nvGrpSpPr>
          <p:grpSpPr>
            <a:xfrm rot="512860">
              <a:off x="8285491" y="1688121"/>
              <a:ext cx="429323" cy="579666"/>
              <a:chOff x="3743647" y="3305789"/>
              <a:chExt cx="582220" cy="786105"/>
            </a:xfrm>
          </p:grpSpPr>
          <p:sp>
            <p:nvSpPr>
              <p:cNvPr id="3283" name="Google Shape;3283;p64"/>
              <p:cNvSpPr/>
              <p:nvPr/>
            </p:nvSpPr>
            <p:spPr>
              <a:xfrm>
                <a:off x="3855909" y="3305789"/>
                <a:ext cx="215122" cy="399059"/>
              </a:xfrm>
              <a:custGeom>
                <a:rect b="b" l="l" r="r" t="t"/>
                <a:pathLst>
                  <a:path extrusionOk="0" h="28267" w="15238">
                    <a:moveTo>
                      <a:pt x="13825" y="1413"/>
                    </a:moveTo>
                    <a:lnTo>
                      <a:pt x="13825" y="26853"/>
                    </a:lnTo>
                    <a:lnTo>
                      <a:pt x="1410" y="26853"/>
                    </a:lnTo>
                    <a:lnTo>
                      <a:pt x="1410" y="1413"/>
                    </a:lnTo>
                    <a:close/>
                    <a:moveTo>
                      <a:pt x="1" y="1"/>
                    </a:moveTo>
                    <a:lnTo>
                      <a:pt x="1" y="28266"/>
                    </a:lnTo>
                    <a:lnTo>
                      <a:pt x="15238" y="28266"/>
                    </a:lnTo>
                    <a:lnTo>
                      <a:pt x="1523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4"/>
              <p:cNvSpPr/>
              <p:nvPr/>
            </p:nvSpPr>
            <p:spPr>
              <a:xfrm>
                <a:off x="3900549" y="3684886"/>
                <a:ext cx="125843" cy="89717"/>
              </a:xfrm>
              <a:custGeom>
                <a:rect b="b" l="l" r="r" t="t"/>
                <a:pathLst>
                  <a:path extrusionOk="0" h="6355" w="8914">
                    <a:moveTo>
                      <a:pt x="7501" y="1413"/>
                    </a:moveTo>
                    <a:lnTo>
                      <a:pt x="7501" y="4942"/>
                    </a:lnTo>
                    <a:lnTo>
                      <a:pt x="1413" y="4942"/>
                    </a:lnTo>
                    <a:lnTo>
                      <a:pt x="1413" y="1413"/>
                    </a:lnTo>
                    <a:close/>
                    <a:moveTo>
                      <a:pt x="0" y="0"/>
                    </a:moveTo>
                    <a:lnTo>
                      <a:pt x="0" y="6355"/>
                    </a:lnTo>
                    <a:lnTo>
                      <a:pt x="8914" y="6355"/>
                    </a:lnTo>
                    <a:lnTo>
                      <a:pt x="89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4"/>
              <p:cNvSpPr/>
              <p:nvPr/>
            </p:nvSpPr>
            <p:spPr>
              <a:xfrm>
                <a:off x="3816183" y="3413477"/>
                <a:ext cx="294576" cy="19962"/>
              </a:xfrm>
              <a:custGeom>
                <a:rect b="b" l="l" r="r" t="t"/>
                <a:pathLst>
                  <a:path extrusionOk="0" h="1414" w="20866">
                    <a:moveTo>
                      <a:pt x="0" y="1"/>
                    </a:moveTo>
                    <a:lnTo>
                      <a:pt x="0" y="1414"/>
                    </a:lnTo>
                    <a:lnTo>
                      <a:pt x="20866" y="1414"/>
                    </a:lnTo>
                    <a:lnTo>
                      <a:pt x="208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4"/>
              <p:cNvSpPr/>
              <p:nvPr/>
            </p:nvSpPr>
            <p:spPr>
              <a:xfrm>
                <a:off x="3816183" y="3305789"/>
                <a:ext cx="294576" cy="19962"/>
              </a:xfrm>
              <a:custGeom>
                <a:rect b="b" l="l" r="r" t="t"/>
                <a:pathLst>
                  <a:path extrusionOk="0" h="1414" w="20866">
                    <a:moveTo>
                      <a:pt x="0" y="1"/>
                    </a:moveTo>
                    <a:lnTo>
                      <a:pt x="0" y="1413"/>
                    </a:lnTo>
                    <a:lnTo>
                      <a:pt x="20866" y="1413"/>
                    </a:lnTo>
                    <a:lnTo>
                      <a:pt x="208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4"/>
              <p:cNvSpPr/>
              <p:nvPr/>
            </p:nvSpPr>
            <p:spPr>
              <a:xfrm>
                <a:off x="3817114" y="3519429"/>
                <a:ext cx="508752" cy="433492"/>
              </a:xfrm>
              <a:custGeom>
                <a:rect b="b" l="l" r="r" t="t"/>
                <a:pathLst>
                  <a:path extrusionOk="0" h="30706" w="36037">
                    <a:moveTo>
                      <a:pt x="10369" y="0"/>
                    </a:moveTo>
                    <a:lnTo>
                      <a:pt x="10369" y="1413"/>
                    </a:lnTo>
                    <a:lnTo>
                      <a:pt x="20680" y="1413"/>
                    </a:lnTo>
                    <a:cubicBezTo>
                      <a:pt x="28370" y="1413"/>
                      <a:pt x="34624" y="7667"/>
                      <a:pt x="34624" y="15353"/>
                    </a:cubicBezTo>
                    <a:cubicBezTo>
                      <a:pt x="34624" y="23043"/>
                      <a:pt x="28370" y="29297"/>
                      <a:pt x="20680" y="29297"/>
                    </a:cubicBezTo>
                    <a:lnTo>
                      <a:pt x="0" y="29297"/>
                    </a:lnTo>
                    <a:lnTo>
                      <a:pt x="0" y="30706"/>
                    </a:lnTo>
                    <a:lnTo>
                      <a:pt x="20680" y="30706"/>
                    </a:lnTo>
                    <a:cubicBezTo>
                      <a:pt x="29146" y="30706"/>
                      <a:pt x="36037" y="23819"/>
                      <a:pt x="36037" y="15353"/>
                    </a:cubicBezTo>
                    <a:cubicBezTo>
                      <a:pt x="36037" y="6887"/>
                      <a:pt x="29146" y="0"/>
                      <a:pt x="206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4"/>
              <p:cNvSpPr/>
              <p:nvPr/>
            </p:nvSpPr>
            <p:spPr>
              <a:xfrm>
                <a:off x="3900605" y="3466502"/>
                <a:ext cx="125745" cy="125745"/>
              </a:xfrm>
              <a:custGeom>
                <a:rect b="b" l="l" r="r" t="t"/>
                <a:pathLst>
                  <a:path extrusionOk="0" h="8907" w="8907">
                    <a:moveTo>
                      <a:pt x="4455" y="1"/>
                    </a:moveTo>
                    <a:cubicBezTo>
                      <a:pt x="1996" y="1"/>
                      <a:pt x="0" y="1993"/>
                      <a:pt x="0" y="4452"/>
                    </a:cubicBezTo>
                    <a:cubicBezTo>
                      <a:pt x="0" y="6911"/>
                      <a:pt x="1996" y="8907"/>
                      <a:pt x="4455" y="8907"/>
                    </a:cubicBezTo>
                    <a:cubicBezTo>
                      <a:pt x="6914" y="8907"/>
                      <a:pt x="8906" y="6911"/>
                      <a:pt x="8906" y="4452"/>
                    </a:cubicBezTo>
                    <a:cubicBezTo>
                      <a:pt x="8906" y="1993"/>
                      <a:pt x="6914" y="1"/>
                      <a:pt x="4455" y="1"/>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4"/>
              <p:cNvSpPr/>
              <p:nvPr/>
            </p:nvSpPr>
            <p:spPr>
              <a:xfrm>
                <a:off x="3786860" y="3851331"/>
                <a:ext cx="353220" cy="51952"/>
              </a:xfrm>
              <a:custGeom>
                <a:rect b="b" l="l" r="r" t="t"/>
                <a:pathLst>
                  <a:path extrusionOk="0" h="3680" w="25020">
                    <a:moveTo>
                      <a:pt x="1" y="0"/>
                    </a:moveTo>
                    <a:lnTo>
                      <a:pt x="1" y="3679"/>
                    </a:lnTo>
                    <a:lnTo>
                      <a:pt x="25020" y="3679"/>
                    </a:lnTo>
                    <a:lnTo>
                      <a:pt x="2502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4"/>
              <p:cNvSpPr/>
              <p:nvPr/>
            </p:nvSpPr>
            <p:spPr>
              <a:xfrm>
                <a:off x="3743647" y="4005777"/>
                <a:ext cx="437854" cy="86117"/>
              </a:xfrm>
              <a:custGeom>
                <a:rect b="b" l="l" r="r" t="t"/>
                <a:pathLst>
                  <a:path extrusionOk="0" h="6100" w="31015">
                    <a:moveTo>
                      <a:pt x="22668" y="1417"/>
                    </a:moveTo>
                    <a:cubicBezTo>
                      <a:pt x="25112" y="1417"/>
                      <a:pt x="27390" y="2649"/>
                      <a:pt x="28733" y="4691"/>
                    </a:cubicBezTo>
                    <a:lnTo>
                      <a:pt x="2282" y="4691"/>
                    </a:lnTo>
                    <a:cubicBezTo>
                      <a:pt x="3625" y="2649"/>
                      <a:pt x="5903" y="1417"/>
                      <a:pt x="8346" y="1417"/>
                    </a:cubicBezTo>
                    <a:close/>
                    <a:moveTo>
                      <a:pt x="8346" y="0"/>
                    </a:moveTo>
                    <a:cubicBezTo>
                      <a:pt x="4938" y="4"/>
                      <a:pt x="1849" y="2000"/>
                      <a:pt x="448" y="5104"/>
                    </a:cubicBezTo>
                    <a:lnTo>
                      <a:pt x="0" y="6100"/>
                    </a:lnTo>
                    <a:lnTo>
                      <a:pt x="31015" y="6100"/>
                    </a:lnTo>
                    <a:lnTo>
                      <a:pt x="30567" y="5104"/>
                    </a:lnTo>
                    <a:cubicBezTo>
                      <a:pt x="29165" y="2000"/>
                      <a:pt x="26077" y="4"/>
                      <a:pt x="226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4"/>
              <p:cNvSpPr/>
              <p:nvPr/>
            </p:nvSpPr>
            <p:spPr>
              <a:xfrm>
                <a:off x="3925339" y="3933015"/>
                <a:ext cx="76206" cy="92724"/>
              </a:xfrm>
              <a:custGeom>
                <a:rect b="b" l="l" r="r" t="t"/>
                <a:pathLst>
                  <a:path extrusionOk="0" h="6568" w="5398">
                    <a:moveTo>
                      <a:pt x="3985" y="1410"/>
                    </a:moveTo>
                    <a:lnTo>
                      <a:pt x="3985" y="5154"/>
                    </a:lnTo>
                    <a:lnTo>
                      <a:pt x="1414" y="5154"/>
                    </a:lnTo>
                    <a:lnTo>
                      <a:pt x="1414" y="1410"/>
                    </a:lnTo>
                    <a:close/>
                    <a:moveTo>
                      <a:pt x="1" y="1"/>
                    </a:moveTo>
                    <a:lnTo>
                      <a:pt x="1" y="6567"/>
                    </a:lnTo>
                    <a:lnTo>
                      <a:pt x="5398" y="6567"/>
                    </a:lnTo>
                    <a:lnTo>
                      <a:pt x="53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2" name="Google Shape;3292;p64"/>
            <p:cNvGrpSpPr/>
            <p:nvPr/>
          </p:nvGrpSpPr>
          <p:grpSpPr>
            <a:xfrm rot="-899963">
              <a:off x="7880792" y="2780404"/>
              <a:ext cx="372013" cy="663231"/>
              <a:chOff x="308050" y="960575"/>
              <a:chExt cx="360600" cy="642900"/>
            </a:xfrm>
          </p:grpSpPr>
          <p:sp>
            <p:nvSpPr>
              <p:cNvPr id="3293" name="Google Shape;3293;p64"/>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4" name="Google Shape;3294;p64"/>
              <p:cNvGrpSpPr/>
              <p:nvPr/>
            </p:nvGrpSpPr>
            <p:grpSpPr>
              <a:xfrm>
                <a:off x="308050" y="960575"/>
                <a:ext cx="360600" cy="642900"/>
                <a:chOff x="839250" y="836025"/>
                <a:chExt cx="360600" cy="642900"/>
              </a:xfrm>
            </p:grpSpPr>
            <p:sp>
              <p:nvSpPr>
                <p:cNvPr id="3295" name="Google Shape;3295;p64"/>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96" name="Google Shape;3296;p64"/>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3297" name="Google Shape;3297;p64"/>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3298" name="Google Shape;3298;p64"/>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99" name="Google Shape;3299;p64"/>
            <p:cNvSpPr/>
            <p:nvPr/>
          </p:nvSpPr>
          <p:spPr>
            <a:xfrm flipH="1">
              <a:off x="7373500" y="1775675"/>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4"/>
            <p:cNvSpPr/>
            <p:nvPr/>
          </p:nvSpPr>
          <p:spPr>
            <a:xfrm flipH="1">
              <a:off x="6967675" y="2785011"/>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1" name="Google Shape;3301;p64"/>
            <p:cNvGrpSpPr/>
            <p:nvPr/>
          </p:nvGrpSpPr>
          <p:grpSpPr>
            <a:xfrm>
              <a:off x="7620246" y="969105"/>
              <a:ext cx="464282" cy="304529"/>
              <a:chOff x="4277246" y="2003393"/>
              <a:chExt cx="464282" cy="304529"/>
            </a:xfrm>
          </p:grpSpPr>
          <p:sp>
            <p:nvSpPr>
              <p:cNvPr id="3302" name="Google Shape;3302;p64"/>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4"/>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4"/>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8" name="Shape 3308"/>
        <p:cNvGrpSpPr/>
        <p:nvPr/>
      </p:nvGrpSpPr>
      <p:grpSpPr>
        <a:xfrm>
          <a:off x="0" y="0"/>
          <a:ext cx="0" cy="0"/>
          <a:chOff x="0" y="0"/>
          <a:chExt cx="0" cy="0"/>
        </a:xfrm>
      </p:grpSpPr>
      <p:sp>
        <p:nvSpPr>
          <p:cNvPr id="3309" name="Google Shape;3309;p65"/>
          <p:cNvSpPr txBox="1"/>
          <p:nvPr>
            <p:ph type="title"/>
          </p:nvPr>
        </p:nvSpPr>
        <p:spPr>
          <a:xfrm>
            <a:off x="713225" y="539500"/>
            <a:ext cx="7717500" cy="71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3310" name="Google Shape;3310;p65"/>
          <p:cNvGrpSpPr/>
          <p:nvPr/>
        </p:nvGrpSpPr>
        <p:grpSpPr>
          <a:xfrm>
            <a:off x="1060967" y="1471744"/>
            <a:ext cx="361294" cy="358322"/>
            <a:chOff x="1403902" y="1566994"/>
            <a:chExt cx="361294" cy="358322"/>
          </a:xfrm>
        </p:grpSpPr>
        <p:sp>
          <p:nvSpPr>
            <p:cNvPr id="3311" name="Google Shape;3311;p65"/>
            <p:cNvSpPr/>
            <p:nvPr/>
          </p:nvSpPr>
          <p:spPr>
            <a:xfrm>
              <a:off x="1403902" y="1566994"/>
              <a:ext cx="361294" cy="358322"/>
            </a:xfrm>
            <a:custGeom>
              <a:rect b="b" l="l" r="r" t="t"/>
              <a:pathLst>
                <a:path extrusionOk="0" h="16157" w="16291">
                  <a:moveTo>
                    <a:pt x="11798" y="1837"/>
                  </a:moveTo>
                  <a:lnTo>
                    <a:pt x="14386" y="4425"/>
                  </a:lnTo>
                  <a:lnTo>
                    <a:pt x="11798" y="7013"/>
                  </a:lnTo>
                  <a:lnTo>
                    <a:pt x="9209" y="4425"/>
                  </a:lnTo>
                  <a:lnTo>
                    <a:pt x="11798" y="1837"/>
                  </a:lnTo>
                  <a:close/>
                  <a:moveTo>
                    <a:pt x="3760" y="8413"/>
                  </a:moveTo>
                  <a:lnTo>
                    <a:pt x="4157" y="8811"/>
                  </a:lnTo>
                  <a:lnTo>
                    <a:pt x="1404" y="11564"/>
                  </a:lnTo>
                  <a:cubicBezTo>
                    <a:pt x="1310" y="11658"/>
                    <a:pt x="1310" y="11806"/>
                    <a:pt x="1404" y="11900"/>
                  </a:cubicBezTo>
                  <a:lnTo>
                    <a:pt x="2498" y="12998"/>
                  </a:lnTo>
                  <a:cubicBezTo>
                    <a:pt x="2555" y="13043"/>
                    <a:pt x="2612" y="13066"/>
                    <a:pt x="2668" y="13066"/>
                  </a:cubicBezTo>
                  <a:cubicBezTo>
                    <a:pt x="2724" y="13066"/>
                    <a:pt x="2779" y="13043"/>
                    <a:pt x="2835" y="12998"/>
                  </a:cubicBezTo>
                  <a:cubicBezTo>
                    <a:pt x="2926" y="12903"/>
                    <a:pt x="2926" y="12755"/>
                    <a:pt x="2835" y="12661"/>
                  </a:cubicBezTo>
                  <a:lnTo>
                    <a:pt x="1902" y="11732"/>
                  </a:lnTo>
                  <a:lnTo>
                    <a:pt x="4494" y="9144"/>
                  </a:lnTo>
                  <a:lnTo>
                    <a:pt x="7082" y="11732"/>
                  </a:lnTo>
                  <a:lnTo>
                    <a:pt x="4491" y="14320"/>
                  </a:lnTo>
                  <a:lnTo>
                    <a:pt x="3562" y="13388"/>
                  </a:lnTo>
                  <a:cubicBezTo>
                    <a:pt x="3509" y="13332"/>
                    <a:pt x="3450" y="13309"/>
                    <a:pt x="3393" y="13309"/>
                  </a:cubicBezTo>
                  <a:cubicBezTo>
                    <a:pt x="3208" y="13309"/>
                    <a:pt x="3048" y="13552"/>
                    <a:pt x="3228" y="13725"/>
                  </a:cubicBezTo>
                  <a:lnTo>
                    <a:pt x="4326" y="14825"/>
                  </a:lnTo>
                  <a:cubicBezTo>
                    <a:pt x="4381" y="14871"/>
                    <a:pt x="4437" y="14893"/>
                    <a:pt x="4492" y="14893"/>
                  </a:cubicBezTo>
                  <a:cubicBezTo>
                    <a:pt x="4548" y="14893"/>
                    <a:pt x="4603" y="14871"/>
                    <a:pt x="4659" y="14825"/>
                  </a:cubicBezTo>
                  <a:lnTo>
                    <a:pt x="7415" y="12069"/>
                  </a:lnTo>
                  <a:lnTo>
                    <a:pt x="7813" y="12466"/>
                  </a:lnTo>
                  <a:lnTo>
                    <a:pt x="4659" y="15616"/>
                  </a:lnTo>
                  <a:cubicBezTo>
                    <a:pt x="4603" y="15662"/>
                    <a:pt x="4548" y="15684"/>
                    <a:pt x="4492" y="15684"/>
                  </a:cubicBezTo>
                  <a:cubicBezTo>
                    <a:pt x="4437" y="15684"/>
                    <a:pt x="4381" y="15662"/>
                    <a:pt x="4326" y="15616"/>
                  </a:cubicBezTo>
                  <a:lnTo>
                    <a:pt x="610" y="11900"/>
                  </a:lnTo>
                  <a:cubicBezTo>
                    <a:pt x="516" y="11786"/>
                    <a:pt x="516" y="11675"/>
                    <a:pt x="610" y="11564"/>
                  </a:cubicBezTo>
                  <a:lnTo>
                    <a:pt x="3760" y="8413"/>
                  </a:lnTo>
                  <a:close/>
                  <a:moveTo>
                    <a:pt x="4489" y="1"/>
                  </a:moveTo>
                  <a:cubicBezTo>
                    <a:pt x="4308" y="1"/>
                    <a:pt x="4127" y="70"/>
                    <a:pt x="3989" y="208"/>
                  </a:cubicBezTo>
                  <a:lnTo>
                    <a:pt x="277" y="3924"/>
                  </a:lnTo>
                  <a:cubicBezTo>
                    <a:pt x="1" y="4200"/>
                    <a:pt x="1" y="4651"/>
                    <a:pt x="277" y="4927"/>
                  </a:cubicBezTo>
                  <a:lnTo>
                    <a:pt x="3427" y="8080"/>
                  </a:lnTo>
                  <a:lnTo>
                    <a:pt x="277" y="11231"/>
                  </a:lnTo>
                  <a:cubicBezTo>
                    <a:pt x="1" y="11507"/>
                    <a:pt x="1" y="11958"/>
                    <a:pt x="277" y="12234"/>
                  </a:cubicBezTo>
                  <a:lnTo>
                    <a:pt x="3992" y="15949"/>
                  </a:lnTo>
                  <a:cubicBezTo>
                    <a:pt x="4159" y="16087"/>
                    <a:pt x="4326" y="16156"/>
                    <a:pt x="4492" y="16156"/>
                  </a:cubicBezTo>
                  <a:cubicBezTo>
                    <a:pt x="4659" y="16156"/>
                    <a:pt x="4826" y="16087"/>
                    <a:pt x="4992" y="15949"/>
                  </a:cubicBezTo>
                  <a:lnTo>
                    <a:pt x="8146" y="12796"/>
                  </a:lnTo>
                  <a:lnTo>
                    <a:pt x="11300" y="15949"/>
                  </a:lnTo>
                  <a:cubicBezTo>
                    <a:pt x="11466" y="16087"/>
                    <a:pt x="11633" y="16156"/>
                    <a:pt x="11799" y="16156"/>
                  </a:cubicBezTo>
                  <a:cubicBezTo>
                    <a:pt x="11966" y="16156"/>
                    <a:pt x="12133" y="16087"/>
                    <a:pt x="12299" y="15949"/>
                  </a:cubicBezTo>
                  <a:lnTo>
                    <a:pt x="16015" y="12234"/>
                  </a:lnTo>
                  <a:cubicBezTo>
                    <a:pt x="16291" y="11958"/>
                    <a:pt x="16291" y="11507"/>
                    <a:pt x="16015" y="11231"/>
                  </a:cubicBezTo>
                  <a:lnTo>
                    <a:pt x="12865" y="8080"/>
                  </a:lnTo>
                  <a:lnTo>
                    <a:pt x="13797" y="7148"/>
                  </a:lnTo>
                  <a:cubicBezTo>
                    <a:pt x="13968" y="6975"/>
                    <a:pt x="13811" y="6738"/>
                    <a:pt x="13627" y="6738"/>
                  </a:cubicBezTo>
                  <a:cubicBezTo>
                    <a:pt x="13571" y="6738"/>
                    <a:pt x="13513" y="6760"/>
                    <a:pt x="13460" y="6811"/>
                  </a:cubicBezTo>
                  <a:lnTo>
                    <a:pt x="12531" y="7744"/>
                  </a:lnTo>
                  <a:lnTo>
                    <a:pt x="12134" y="7347"/>
                  </a:lnTo>
                  <a:lnTo>
                    <a:pt x="14887" y="4593"/>
                  </a:lnTo>
                  <a:cubicBezTo>
                    <a:pt x="14982" y="4499"/>
                    <a:pt x="14982" y="4348"/>
                    <a:pt x="14887" y="4257"/>
                  </a:cubicBezTo>
                  <a:lnTo>
                    <a:pt x="11966" y="1335"/>
                  </a:lnTo>
                  <a:cubicBezTo>
                    <a:pt x="11921" y="1290"/>
                    <a:pt x="11860" y="1267"/>
                    <a:pt x="11799" y="1267"/>
                  </a:cubicBezTo>
                  <a:cubicBezTo>
                    <a:pt x="11739" y="1267"/>
                    <a:pt x="11678" y="1290"/>
                    <a:pt x="11633" y="1335"/>
                  </a:cubicBezTo>
                  <a:lnTo>
                    <a:pt x="8876" y="4092"/>
                  </a:lnTo>
                  <a:lnTo>
                    <a:pt x="8479" y="3695"/>
                  </a:lnTo>
                  <a:lnTo>
                    <a:pt x="11633" y="544"/>
                  </a:lnTo>
                  <a:cubicBezTo>
                    <a:pt x="11688" y="497"/>
                    <a:pt x="11744" y="474"/>
                    <a:pt x="11799" y="474"/>
                  </a:cubicBezTo>
                  <a:cubicBezTo>
                    <a:pt x="11855" y="474"/>
                    <a:pt x="11910" y="497"/>
                    <a:pt x="11966" y="544"/>
                  </a:cubicBezTo>
                  <a:lnTo>
                    <a:pt x="15682" y="4257"/>
                  </a:lnTo>
                  <a:cubicBezTo>
                    <a:pt x="15773" y="4371"/>
                    <a:pt x="15773" y="4482"/>
                    <a:pt x="15682" y="4593"/>
                  </a:cubicBezTo>
                  <a:lnTo>
                    <a:pt x="14191" y="6084"/>
                  </a:lnTo>
                  <a:cubicBezTo>
                    <a:pt x="14097" y="6175"/>
                    <a:pt x="14097" y="6327"/>
                    <a:pt x="14191" y="6418"/>
                  </a:cubicBezTo>
                  <a:cubicBezTo>
                    <a:pt x="14246" y="6465"/>
                    <a:pt x="14302" y="6488"/>
                    <a:pt x="14357" y="6488"/>
                  </a:cubicBezTo>
                  <a:cubicBezTo>
                    <a:pt x="14413" y="6488"/>
                    <a:pt x="14468" y="6465"/>
                    <a:pt x="14524" y="6418"/>
                  </a:cubicBezTo>
                  <a:lnTo>
                    <a:pt x="16015" y="4927"/>
                  </a:lnTo>
                  <a:cubicBezTo>
                    <a:pt x="16291" y="4651"/>
                    <a:pt x="16291" y="4200"/>
                    <a:pt x="16015" y="3924"/>
                  </a:cubicBezTo>
                  <a:lnTo>
                    <a:pt x="12299" y="208"/>
                  </a:lnTo>
                  <a:cubicBezTo>
                    <a:pt x="12133" y="70"/>
                    <a:pt x="11966" y="1"/>
                    <a:pt x="11799" y="1"/>
                  </a:cubicBezTo>
                  <a:cubicBezTo>
                    <a:pt x="11633" y="1"/>
                    <a:pt x="11466" y="70"/>
                    <a:pt x="11300" y="208"/>
                  </a:cubicBezTo>
                  <a:lnTo>
                    <a:pt x="8146" y="3361"/>
                  </a:lnTo>
                  <a:lnTo>
                    <a:pt x="7065" y="2281"/>
                  </a:lnTo>
                  <a:cubicBezTo>
                    <a:pt x="7014" y="2229"/>
                    <a:pt x="6956" y="2208"/>
                    <a:pt x="6901" y="2208"/>
                  </a:cubicBezTo>
                  <a:cubicBezTo>
                    <a:pt x="6718" y="2208"/>
                    <a:pt x="6562" y="2444"/>
                    <a:pt x="6732" y="2614"/>
                  </a:cubicBezTo>
                  <a:lnTo>
                    <a:pt x="15682" y="11564"/>
                  </a:lnTo>
                  <a:cubicBezTo>
                    <a:pt x="15773" y="11658"/>
                    <a:pt x="15773" y="11806"/>
                    <a:pt x="15682" y="11900"/>
                  </a:cubicBezTo>
                  <a:lnTo>
                    <a:pt x="11966" y="15616"/>
                  </a:lnTo>
                  <a:cubicBezTo>
                    <a:pt x="11921" y="15662"/>
                    <a:pt x="11860" y="15684"/>
                    <a:pt x="11799" y="15684"/>
                  </a:cubicBezTo>
                  <a:cubicBezTo>
                    <a:pt x="11739" y="15684"/>
                    <a:pt x="11678" y="15662"/>
                    <a:pt x="11633" y="15616"/>
                  </a:cubicBezTo>
                  <a:lnTo>
                    <a:pt x="610" y="4593"/>
                  </a:lnTo>
                  <a:cubicBezTo>
                    <a:pt x="516" y="4499"/>
                    <a:pt x="516" y="4351"/>
                    <a:pt x="610" y="4257"/>
                  </a:cubicBezTo>
                  <a:lnTo>
                    <a:pt x="4326" y="541"/>
                  </a:lnTo>
                  <a:cubicBezTo>
                    <a:pt x="4371" y="496"/>
                    <a:pt x="4432" y="473"/>
                    <a:pt x="4492" y="473"/>
                  </a:cubicBezTo>
                  <a:cubicBezTo>
                    <a:pt x="4553" y="473"/>
                    <a:pt x="4613" y="496"/>
                    <a:pt x="4659" y="541"/>
                  </a:cubicBezTo>
                  <a:lnTo>
                    <a:pt x="6005" y="1887"/>
                  </a:lnTo>
                  <a:cubicBezTo>
                    <a:pt x="6054" y="1928"/>
                    <a:pt x="6106" y="1945"/>
                    <a:pt x="6156" y="1945"/>
                  </a:cubicBezTo>
                  <a:cubicBezTo>
                    <a:pt x="6334" y="1945"/>
                    <a:pt x="6483" y="1725"/>
                    <a:pt x="6338" y="1554"/>
                  </a:cubicBezTo>
                  <a:lnTo>
                    <a:pt x="4992" y="208"/>
                  </a:lnTo>
                  <a:cubicBezTo>
                    <a:pt x="4852" y="70"/>
                    <a:pt x="4671" y="1"/>
                    <a:pt x="4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5"/>
            <p:cNvSpPr/>
            <p:nvPr/>
          </p:nvSpPr>
          <p:spPr>
            <a:xfrm>
              <a:off x="1432933" y="1595026"/>
              <a:ext cx="303233" cy="302279"/>
            </a:xfrm>
            <a:custGeom>
              <a:rect b="b" l="l" r="r" t="t"/>
              <a:pathLst>
                <a:path extrusionOk="0" h="13630" w="13673">
                  <a:moveTo>
                    <a:pt x="3185" y="573"/>
                  </a:moveTo>
                  <a:lnTo>
                    <a:pt x="13080" y="10468"/>
                  </a:lnTo>
                  <a:lnTo>
                    <a:pt x="10489" y="13056"/>
                  </a:lnTo>
                  <a:lnTo>
                    <a:pt x="593" y="3161"/>
                  </a:lnTo>
                  <a:lnTo>
                    <a:pt x="3185" y="573"/>
                  </a:lnTo>
                  <a:close/>
                  <a:moveTo>
                    <a:pt x="3183" y="1"/>
                  </a:moveTo>
                  <a:cubicBezTo>
                    <a:pt x="3123" y="1"/>
                    <a:pt x="3062" y="24"/>
                    <a:pt x="3017" y="71"/>
                  </a:cubicBezTo>
                  <a:lnTo>
                    <a:pt x="95" y="2993"/>
                  </a:lnTo>
                  <a:cubicBezTo>
                    <a:pt x="1" y="3087"/>
                    <a:pt x="1" y="3235"/>
                    <a:pt x="95" y="3329"/>
                  </a:cubicBezTo>
                  <a:lnTo>
                    <a:pt x="10324" y="13561"/>
                  </a:lnTo>
                  <a:cubicBezTo>
                    <a:pt x="10379" y="13607"/>
                    <a:pt x="10435" y="13629"/>
                    <a:pt x="10490" y="13629"/>
                  </a:cubicBezTo>
                  <a:cubicBezTo>
                    <a:pt x="10546" y="13629"/>
                    <a:pt x="10601" y="13607"/>
                    <a:pt x="10657" y="13561"/>
                  </a:cubicBezTo>
                  <a:lnTo>
                    <a:pt x="13578" y="10636"/>
                  </a:lnTo>
                  <a:cubicBezTo>
                    <a:pt x="13673" y="10546"/>
                    <a:pt x="13673" y="10394"/>
                    <a:pt x="13578" y="10303"/>
                  </a:cubicBezTo>
                  <a:lnTo>
                    <a:pt x="3350" y="71"/>
                  </a:lnTo>
                  <a:cubicBezTo>
                    <a:pt x="3304" y="24"/>
                    <a:pt x="3244" y="1"/>
                    <a:pt x="3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5"/>
            <p:cNvSpPr/>
            <p:nvPr/>
          </p:nvSpPr>
          <p:spPr>
            <a:xfrm>
              <a:off x="1530137" y="1692297"/>
              <a:ext cx="108847" cy="107716"/>
            </a:xfrm>
            <a:custGeom>
              <a:rect b="b" l="l" r="r" t="t"/>
              <a:pathLst>
                <a:path extrusionOk="0" h="4857" w="4908">
                  <a:moveTo>
                    <a:pt x="1723" y="572"/>
                  </a:moveTo>
                  <a:lnTo>
                    <a:pt x="4312" y="3157"/>
                  </a:lnTo>
                  <a:lnTo>
                    <a:pt x="3184" y="4285"/>
                  </a:lnTo>
                  <a:lnTo>
                    <a:pt x="596" y="1697"/>
                  </a:lnTo>
                  <a:lnTo>
                    <a:pt x="1723" y="572"/>
                  </a:lnTo>
                  <a:close/>
                  <a:moveTo>
                    <a:pt x="1723" y="0"/>
                  </a:moveTo>
                  <a:cubicBezTo>
                    <a:pt x="1663" y="0"/>
                    <a:pt x="1602" y="24"/>
                    <a:pt x="1555" y="71"/>
                  </a:cubicBezTo>
                  <a:lnTo>
                    <a:pt x="94" y="1532"/>
                  </a:lnTo>
                  <a:cubicBezTo>
                    <a:pt x="0" y="1622"/>
                    <a:pt x="0" y="1774"/>
                    <a:pt x="94" y="1865"/>
                  </a:cubicBezTo>
                  <a:lnTo>
                    <a:pt x="3016" y="4786"/>
                  </a:lnTo>
                  <a:cubicBezTo>
                    <a:pt x="3073" y="4833"/>
                    <a:pt x="3130" y="4857"/>
                    <a:pt x="3185" y="4857"/>
                  </a:cubicBezTo>
                  <a:cubicBezTo>
                    <a:pt x="3241" y="4857"/>
                    <a:pt x="3297" y="4833"/>
                    <a:pt x="3352" y="4786"/>
                  </a:cubicBezTo>
                  <a:lnTo>
                    <a:pt x="4813" y="3326"/>
                  </a:lnTo>
                  <a:cubicBezTo>
                    <a:pt x="4907" y="3231"/>
                    <a:pt x="4907" y="3083"/>
                    <a:pt x="4813" y="2989"/>
                  </a:cubicBezTo>
                  <a:lnTo>
                    <a:pt x="1892" y="71"/>
                  </a:lnTo>
                  <a:cubicBezTo>
                    <a:pt x="1845" y="24"/>
                    <a:pt x="1784" y="0"/>
                    <a:pt x="1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5"/>
            <p:cNvSpPr/>
            <p:nvPr/>
          </p:nvSpPr>
          <p:spPr>
            <a:xfrm>
              <a:off x="1528495" y="1821658"/>
              <a:ext cx="14859" cy="11067"/>
            </a:xfrm>
            <a:custGeom>
              <a:rect b="b" l="l" r="r" t="t"/>
              <a:pathLst>
                <a:path extrusionOk="0" h="499" w="670">
                  <a:moveTo>
                    <a:pt x="335" y="1"/>
                  </a:moveTo>
                  <a:cubicBezTo>
                    <a:pt x="271" y="1"/>
                    <a:pt x="207" y="25"/>
                    <a:pt x="158" y="74"/>
                  </a:cubicBezTo>
                  <a:cubicBezTo>
                    <a:pt x="0" y="229"/>
                    <a:pt x="115" y="498"/>
                    <a:pt x="337" y="498"/>
                  </a:cubicBezTo>
                  <a:cubicBezTo>
                    <a:pt x="559" y="498"/>
                    <a:pt x="670" y="229"/>
                    <a:pt x="512" y="74"/>
                  </a:cubicBezTo>
                  <a:cubicBezTo>
                    <a:pt x="463" y="25"/>
                    <a:pt x="399"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5"/>
            <p:cNvSpPr/>
            <p:nvPr/>
          </p:nvSpPr>
          <p:spPr>
            <a:xfrm>
              <a:off x="1512284" y="1805468"/>
              <a:ext cx="14881" cy="11133"/>
            </a:xfrm>
            <a:custGeom>
              <a:rect b="b" l="l" r="r" t="t"/>
              <a:pathLst>
                <a:path extrusionOk="0" h="502" w="671">
                  <a:moveTo>
                    <a:pt x="336" y="1"/>
                  </a:moveTo>
                  <a:cubicBezTo>
                    <a:pt x="272" y="1"/>
                    <a:pt x="208" y="25"/>
                    <a:pt x="159" y="74"/>
                  </a:cubicBezTo>
                  <a:cubicBezTo>
                    <a:pt x="1" y="232"/>
                    <a:pt x="115" y="501"/>
                    <a:pt x="337" y="501"/>
                  </a:cubicBezTo>
                  <a:cubicBezTo>
                    <a:pt x="559" y="501"/>
                    <a:pt x="671" y="232"/>
                    <a:pt x="512" y="74"/>
                  </a:cubicBezTo>
                  <a:cubicBezTo>
                    <a:pt x="464" y="25"/>
                    <a:pt x="400"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5"/>
            <p:cNvSpPr/>
            <p:nvPr/>
          </p:nvSpPr>
          <p:spPr>
            <a:xfrm>
              <a:off x="1496094" y="1789190"/>
              <a:ext cx="14881" cy="11133"/>
            </a:xfrm>
            <a:custGeom>
              <a:rect b="b" l="l" r="r" t="t"/>
              <a:pathLst>
                <a:path extrusionOk="0" h="502" w="671">
                  <a:moveTo>
                    <a:pt x="335" y="1"/>
                  </a:moveTo>
                  <a:cubicBezTo>
                    <a:pt x="271" y="1"/>
                    <a:pt x="207" y="25"/>
                    <a:pt x="159" y="74"/>
                  </a:cubicBezTo>
                  <a:cubicBezTo>
                    <a:pt x="0" y="232"/>
                    <a:pt x="111" y="501"/>
                    <a:pt x="334" y="501"/>
                  </a:cubicBezTo>
                  <a:cubicBezTo>
                    <a:pt x="556" y="501"/>
                    <a:pt x="670" y="232"/>
                    <a:pt x="512" y="74"/>
                  </a:cubicBezTo>
                  <a:cubicBezTo>
                    <a:pt x="463" y="25"/>
                    <a:pt x="399"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5"/>
            <p:cNvSpPr/>
            <p:nvPr/>
          </p:nvSpPr>
          <p:spPr>
            <a:xfrm>
              <a:off x="1512284" y="1837870"/>
              <a:ext cx="14881" cy="11044"/>
            </a:xfrm>
            <a:custGeom>
              <a:rect b="b" l="l" r="r" t="t"/>
              <a:pathLst>
                <a:path extrusionOk="0" h="498" w="671">
                  <a:moveTo>
                    <a:pt x="336" y="0"/>
                  </a:moveTo>
                  <a:cubicBezTo>
                    <a:pt x="272" y="0"/>
                    <a:pt x="208" y="25"/>
                    <a:pt x="159" y="73"/>
                  </a:cubicBezTo>
                  <a:cubicBezTo>
                    <a:pt x="1" y="228"/>
                    <a:pt x="112" y="498"/>
                    <a:pt x="337" y="498"/>
                  </a:cubicBezTo>
                  <a:cubicBezTo>
                    <a:pt x="559" y="498"/>
                    <a:pt x="671" y="228"/>
                    <a:pt x="512" y="73"/>
                  </a:cubicBezTo>
                  <a:cubicBezTo>
                    <a:pt x="464" y="25"/>
                    <a:pt x="400" y="0"/>
                    <a:pt x="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5"/>
            <p:cNvSpPr/>
            <p:nvPr/>
          </p:nvSpPr>
          <p:spPr>
            <a:xfrm>
              <a:off x="1496094" y="1821658"/>
              <a:ext cx="14881" cy="11067"/>
            </a:xfrm>
            <a:custGeom>
              <a:rect b="b" l="l" r="r" t="t"/>
              <a:pathLst>
                <a:path extrusionOk="0" h="499" w="671">
                  <a:moveTo>
                    <a:pt x="335" y="1"/>
                  </a:moveTo>
                  <a:cubicBezTo>
                    <a:pt x="271" y="1"/>
                    <a:pt x="207" y="25"/>
                    <a:pt x="159" y="74"/>
                  </a:cubicBezTo>
                  <a:cubicBezTo>
                    <a:pt x="0" y="229"/>
                    <a:pt x="111" y="498"/>
                    <a:pt x="334" y="498"/>
                  </a:cubicBezTo>
                  <a:cubicBezTo>
                    <a:pt x="556" y="498"/>
                    <a:pt x="670" y="229"/>
                    <a:pt x="512" y="74"/>
                  </a:cubicBezTo>
                  <a:cubicBezTo>
                    <a:pt x="463" y="25"/>
                    <a:pt x="399"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5"/>
            <p:cNvSpPr/>
            <p:nvPr/>
          </p:nvSpPr>
          <p:spPr>
            <a:xfrm>
              <a:off x="1479905" y="1805468"/>
              <a:ext cx="14859" cy="11133"/>
            </a:xfrm>
            <a:custGeom>
              <a:rect b="b" l="l" r="r" t="t"/>
              <a:pathLst>
                <a:path extrusionOk="0" h="502" w="670">
                  <a:moveTo>
                    <a:pt x="335" y="1"/>
                  </a:moveTo>
                  <a:cubicBezTo>
                    <a:pt x="271" y="1"/>
                    <a:pt x="207" y="25"/>
                    <a:pt x="158" y="74"/>
                  </a:cubicBezTo>
                  <a:cubicBezTo>
                    <a:pt x="0" y="232"/>
                    <a:pt x="114" y="501"/>
                    <a:pt x="337" y="501"/>
                  </a:cubicBezTo>
                  <a:cubicBezTo>
                    <a:pt x="559" y="501"/>
                    <a:pt x="670" y="232"/>
                    <a:pt x="512" y="74"/>
                  </a:cubicBezTo>
                  <a:cubicBezTo>
                    <a:pt x="463" y="25"/>
                    <a:pt x="399"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5"/>
            <p:cNvSpPr/>
            <p:nvPr/>
          </p:nvSpPr>
          <p:spPr>
            <a:xfrm>
              <a:off x="1496094" y="1854059"/>
              <a:ext cx="14881" cy="11044"/>
            </a:xfrm>
            <a:custGeom>
              <a:rect b="b" l="l" r="r" t="t"/>
              <a:pathLst>
                <a:path extrusionOk="0" h="498" w="671">
                  <a:moveTo>
                    <a:pt x="335" y="1"/>
                  </a:moveTo>
                  <a:cubicBezTo>
                    <a:pt x="271" y="1"/>
                    <a:pt x="207" y="25"/>
                    <a:pt x="159" y="74"/>
                  </a:cubicBezTo>
                  <a:cubicBezTo>
                    <a:pt x="0" y="229"/>
                    <a:pt x="111" y="498"/>
                    <a:pt x="334" y="498"/>
                  </a:cubicBezTo>
                  <a:cubicBezTo>
                    <a:pt x="556" y="498"/>
                    <a:pt x="670" y="229"/>
                    <a:pt x="512" y="74"/>
                  </a:cubicBezTo>
                  <a:cubicBezTo>
                    <a:pt x="463" y="25"/>
                    <a:pt x="399"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5"/>
            <p:cNvSpPr/>
            <p:nvPr/>
          </p:nvSpPr>
          <p:spPr>
            <a:xfrm>
              <a:off x="1479905" y="1837870"/>
              <a:ext cx="14859" cy="11044"/>
            </a:xfrm>
            <a:custGeom>
              <a:rect b="b" l="l" r="r" t="t"/>
              <a:pathLst>
                <a:path extrusionOk="0" h="498" w="670">
                  <a:moveTo>
                    <a:pt x="335" y="0"/>
                  </a:moveTo>
                  <a:cubicBezTo>
                    <a:pt x="271" y="0"/>
                    <a:pt x="207" y="25"/>
                    <a:pt x="158" y="73"/>
                  </a:cubicBezTo>
                  <a:cubicBezTo>
                    <a:pt x="0" y="228"/>
                    <a:pt x="114" y="498"/>
                    <a:pt x="337" y="498"/>
                  </a:cubicBezTo>
                  <a:cubicBezTo>
                    <a:pt x="559" y="498"/>
                    <a:pt x="670" y="228"/>
                    <a:pt x="512" y="73"/>
                  </a:cubicBezTo>
                  <a:cubicBezTo>
                    <a:pt x="463" y="25"/>
                    <a:pt x="399" y="0"/>
                    <a:pt x="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5"/>
            <p:cNvSpPr/>
            <p:nvPr/>
          </p:nvSpPr>
          <p:spPr>
            <a:xfrm>
              <a:off x="1463693" y="1821658"/>
              <a:ext cx="14815" cy="11067"/>
            </a:xfrm>
            <a:custGeom>
              <a:rect b="b" l="l" r="r" t="t"/>
              <a:pathLst>
                <a:path extrusionOk="0" h="499" w="668">
                  <a:moveTo>
                    <a:pt x="336" y="1"/>
                  </a:moveTo>
                  <a:cubicBezTo>
                    <a:pt x="272" y="1"/>
                    <a:pt x="208" y="25"/>
                    <a:pt x="159" y="74"/>
                  </a:cubicBezTo>
                  <a:cubicBezTo>
                    <a:pt x="1" y="229"/>
                    <a:pt x="112" y="498"/>
                    <a:pt x="334" y="498"/>
                  </a:cubicBezTo>
                  <a:cubicBezTo>
                    <a:pt x="556" y="498"/>
                    <a:pt x="667" y="229"/>
                    <a:pt x="512" y="74"/>
                  </a:cubicBezTo>
                  <a:cubicBezTo>
                    <a:pt x="463" y="25"/>
                    <a:pt x="400"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5"/>
            <p:cNvSpPr/>
            <p:nvPr/>
          </p:nvSpPr>
          <p:spPr>
            <a:xfrm>
              <a:off x="1674335" y="1675819"/>
              <a:ext cx="14815" cy="11044"/>
            </a:xfrm>
            <a:custGeom>
              <a:rect b="b" l="l" r="r" t="t"/>
              <a:pathLst>
                <a:path extrusionOk="0" h="498" w="668">
                  <a:moveTo>
                    <a:pt x="336" y="0"/>
                  </a:moveTo>
                  <a:cubicBezTo>
                    <a:pt x="272" y="0"/>
                    <a:pt x="208" y="25"/>
                    <a:pt x="159" y="73"/>
                  </a:cubicBezTo>
                  <a:cubicBezTo>
                    <a:pt x="1" y="228"/>
                    <a:pt x="112" y="497"/>
                    <a:pt x="334" y="497"/>
                  </a:cubicBezTo>
                  <a:cubicBezTo>
                    <a:pt x="556" y="497"/>
                    <a:pt x="667" y="228"/>
                    <a:pt x="512" y="73"/>
                  </a:cubicBezTo>
                  <a:cubicBezTo>
                    <a:pt x="464" y="25"/>
                    <a:pt x="400" y="0"/>
                    <a:pt x="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5"/>
            <p:cNvSpPr/>
            <p:nvPr/>
          </p:nvSpPr>
          <p:spPr>
            <a:xfrm>
              <a:off x="1658145" y="1659607"/>
              <a:ext cx="14792" cy="11067"/>
            </a:xfrm>
            <a:custGeom>
              <a:rect b="b" l="l" r="r" t="t"/>
              <a:pathLst>
                <a:path extrusionOk="0" h="499" w="667">
                  <a:moveTo>
                    <a:pt x="335" y="1"/>
                  </a:moveTo>
                  <a:cubicBezTo>
                    <a:pt x="271" y="1"/>
                    <a:pt x="207" y="25"/>
                    <a:pt x="159" y="74"/>
                  </a:cubicBezTo>
                  <a:cubicBezTo>
                    <a:pt x="0" y="229"/>
                    <a:pt x="112" y="498"/>
                    <a:pt x="334" y="498"/>
                  </a:cubicBezTo>
                  <a:cubicBezTo>
                    <a:pt x="556" y="498"/>
                    <a:pt x="667" y="229"/>
                    <a:pt x="512" y="74"/>
                  </a:cubicBezTo>
                  <a:cubicBezTo>
                    <a:pt x="463" y="25"/>
                    <a:pt x="399"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5"/>
            <p:cNvSpPr/>
            <p:nvPr/>
          </p:nvSpPr>
          <p:spPr>
            <a:xfrm>
              <a:off x="1641956" y="1643417"/>
              <a:ext cx="14792" cy="11044"/>
            </a:xfrm>
            <a:custGeom>
              <a:rect b="b" l="l" r="r" t="t"/>
              <a:pathLst>
                <a:path extrusionOk="0" h="498" w="667">
                  <a:moveTo>
                    <a:pt x="335" y="0"/>
                  </a:moveTo>
                  <a:cubicBezTo>
                    <a:pt x="271" y="0"/>
                    <a:pt x="207" y="25"/>
                    <a:pt x="158" y="74"/>
                  </a:cubicBezTo>
                  <a:cubicBezTo>
                    <a:pt x="0" y="228"/>
                    <a:pt x="111" y="498"/>
                    <a:pt x="333" y="498"/>
                  </a:cubicBezTo>
                  <a:cubicBezTo>
                    <a:pt x="555" y="498"/>
                    <a:pt x="667" y="228"/>
                    <a:pt x="512" y="74"/>
                  </a:cubicBezTo>
                  <a:cubicBezTo>
                    <a:pt x="463" y="25"/>
                    <a:pt x="399" y="0"/>
                    <a:pt x="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5"/>
            <p:cNvSpPr/>
            <p:nvPr/>
          </p:nvSpPr>
          <p:spPr>
            <a:xfrm>
              <a:off x="1690546" y="1659607"/>
              <a:ext cx="14881" cy="11067"/>
            </a:xfrm>
            <a:custGeom>
              <a:rect b="b" l="l" r="r" t="t"/>
              <a:pathLst>
                <a:path extrusionOk="0" h="499" w="671">
                  <a:moveTo>
                    <a:pt x="335" y="1"/>
                  </a:moveTo>
                  <a:cubicBezTo>
                    <a:pt x="271" y="1"/>
                    <a:pt x="207" y="25"/>
                    <a:pt x="158" y="74"/>
                  </a:cubicBezTo>
                  <a:cubicBezTo>
                    <a:pt x="0" y="229"/>
                    <a:pt x="115" y="498"/>
                    <a:pt x="337" y="498"/>
                  </a:cubicBezTo>
                  <a:cubicBezTo>
                    <a:pt x="559" y="498"/>
                    <a:pt x="670" y="229"/>
                    <a:pt x="512" y="74"/>
                  </a:cubicBezTo>
                  <a:cubicBezTo>
                    <a:pt x="463" y="25"/>
                    <a:pt x="399"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5"/>
            <p:cNvSpPr/>
            <p:nvPr/>
          </p:nvSpPr>
          <p:spPr>
            <a:xfrm>
              <a:off x="1674335" y="1643417"/>
              <a:ext cx="14881" cy="11044"/>
            </a:xfrm>
            <a:custGeom>
              <a:rect b="b" l="l" r="r" t="t"/>
              <a:pathLst>
                <a:path extrusionOk="0" h="498" w="671">
                  <a:moveTo>
                    <a:pt x="336" y="0"/>
                  </a:moveTo>
                  <a:cubicBezTo>
                    <a:pt x="272" y="0"/>
                    <a:pt x="208" y="25"/>
                    <a:pt x="159" y="74"/>
                  </a:cubicBezTo>
                  <a:cubicBezTo>
                    <a:pt x="1" y="228"/>
                    <a:pt x="112" y="498"/>
                    <a:pt x="334" y="498"/>
                  </a:cubicBezTo>
                  <a:cubicBezTo>
                    <a:pt x="556" y="498"/>
                    <a:pt x="671" y="228"/>
                    <a:pt x="512" y="74"/>
                  </a:cubicBezTo>
                  <a:cubicBezTo>
                    <a:pt x="464" y="25"/>
                    <a:pt x="400" y="0"/>
                    <a:pt x="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5"/>
            <p:cNvSpPr/>
            <p:nvPr/>
          </p:nvSpPr>
          <p:spPr>
            <a:xfrm>
              <a:off x="1658145" y="1627228"/>
              <a:ext cx="14792" cy="11044"/>
            </a:xfrm>
            <a:custGeom>
              <a:rect b="b" l="l" r="r" t="t"/>
              <a:pathLst>
                <a:path extrusionOk="0" h="498" w="667">
                  <a:moveTo>
                    <a:pt x="335" y="0"/>
                  </a:moveTo>
                  <a:cubicBezTo>
                    <a:pt x="271" y="0"/>
                    <a:pt x="207" y="24"/>
                    <a:pt x="159" y="73"/>
                  </a:cubicBezTo>
                  <a:cubicBezTo>
                    <a:pt x="0" y="228"/>
                    <a:pt x="112" y="497"/>
                    <a:pt x="334" y="497"/>
                  </a:cubicBezTo>
                  <a:cubicBezTo>
                    <a:pt x="556" y="497"/>
                    <a:pt x="667" y="228"/>
                    <a:pt x="512" y="73"/>
                  </a:cubicBezTo>
                  <a:cubicBezTo>
                    <a:pt x="463" y="24"/>
                    <a:pt x="399" y="0"/>
                    <a:pt x="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5"/>
            <p:cNvSpPr/>
            <p:nvPr/>
          </p:nvSpPr>
          <p:spPr>
            <a:xfrm>
              <a:off x="1658145" y="1692008"/>
              <a:ext cx="14792" cy="11133"/>
            </a:xfrm>
            <a:custGeom>
              <a:rect b="b" l="l" r="r" t="t"/>
              <a:pathLst>
                <a:path extrusionOk="0" h="502" w="667">
                  <a:moveTo>
                    <a:pt x="335" y="1"/>
                  </a:moveTo>
                  <a:cubicBezTo>
                    <a:pt x="271" y="1"/>
                    <a:pt x="207" y="25"/>
                    <a:pt x="159" y="74"/>
                  </a:cubicBezTo>
                  <a:cubicBezTo>
                    <a:pt x="0" y="232"/>
                    <a:pt x="112" y="501"/>
                    <a:pt x="334" y="501"/>
                  </a:cubicBezTo>
                  <a:cubicBezTo>
                    <a:pt x="556" y="501"/>
                    <a:pt x="667" y="232"/>
                    <a:pt x="512" y="74"/>
                  </a:cubicBezTo>
                  <a:cubicBezTo>
                    <a:pt x="463" y="25"/>
                    <a:pt x="399"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5"/>
            <p:cNvSpPr/>
            <p:nvPr/>
          </p:nvSpPr>
          <p:spPr>
            <a:xfrm>
              <a:off x="1641956" y="1675752"/>
              <a:ext cx="14792" cy="11111"/>
            </a:xfrm>
            <a:custGeom>
              <a:rect b="b" l="l" r="r" t="t"/>
              <a:pathLst>
                <a:path extrusionOk="0" h="501" w="667">
                  <a:moveTo>
                    <a:pt x="335" y="1"/>
                  </a:moveTo>
                  <a:cubicBezTo>
                    <a:pt x="271" y="1"/>
                    <a:pt x="207" y="26"/>
                    <a:pt x="158" y="76"/>
                  </a:cubicBezTo>
                  <a:cubicBezTo>
                    <a:pt x="0" y="231"/>
                    <a:pt x="111" y="500"/>
                    <a:pt x="333" y="500"/>
                  </a:cubicBezTo>
                  <a:cubicBezTo>
                    <a:pt x="555" y="500"/>
                    <a:pt x="667" y="231"/>
                    <a:pt x="512" y="76"/>
                  </a:cubicBezTo>
                  <a:cubicBezTo>
                    <a:pt x="463" y="26"/>
                    <a:pt x="399"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5"/>
            <p:cNvSpPr/>
            <p:nvPr/>
          </p:nvSpPr>
          <p:spPr>
            <a:xfrm>
              <a:off x="1625744" y="1659607"/>
              <a:ext cx="14815" cy="11067"/>
            </a:xfrm>
            <a:custGeom>
              <a:rect b="b" l="l" r="r" t="t"/>
              <a:pathLst>
                <a:path extrusionOk="0" h="499" w="668">
                  <a:moveTo>
                    <a:pt x="334" y="1"/>
                  </a:moveTo>
                  <a:cubicBezTo>
                    <a:pt x="271" y="1"/>
                    <a:pt x="208" y="25"/>
                    <a:pt x="159" y="74"/>
                  </a:cubicBezTo>
                  <a:cubicBezTo>
                    <a:pt x="1" y="229"/>
                    <a:pt x="112" y="498"/>
                    <a:pt x="334" y="498"/>
                  </a:cubicBezTo>
                  <a:cubicBezTo>
                    <a:pt x="556" y="498"/>
                    <a:pt x="667" y="229"/>
                    <a:pt x="512" y="74"/>
                  </a:cubicBezTo>
                  <a:cubicBezTo>
                    <a:pt x="462" y="25"/>
                    <a:pt x="398"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5"/>
            <p:cNvSpPr/>
            <p:nvPr/>
          </p:nvSpPr>
          <p:spPr>
            <a:xfrm>
              <a:off x="1497957" y="1691986"/>
              <a:ext cx="11665" cy="11111"/>
            </a:xfrm>
            <a:custGeom>
              <a:rect b="b" l="l" r="r" t="t"/>
              <a:pathLst>
                <a:path extrusionOk="0" h="501" w="526">
                  <a:moveTo>
                    <a:pt x="252" y="0"/>
                  </a:moveTo>
                  <a:cubicBezTo>
                    <a:pt x="123" y="0"/>
                    <a:pt x="1" y="100"/>
                    <a:pt x="1" y="250"/>
                  </a:cubicBezTo>
                  <a:cubicBezTo>
                    <a:pt x="1" y="401"/>
                    <a:pt x="125" y="500"/>
                    <a:pt x="254" y="500"/>
                  </a:cubicBezTo>
                  <a:cubicBezTo>
                    <a:pt x="315" y="500"/>
                    <a:pt x="377" y="478"/>
                    <a:pt x="428" y="428"/>
                  </a:cubicBezTo>
                  <a:cubicBezTo>
                    <a:pt x="526" y="331"/>
                    <a:pt x="526" y="172"/>
                    <a:pt x="428" y="75"/>
                  </a:cubicBezTo>
                  <a:cubicBezTo>
                    <a:pt x="377" y="23"/>
                    <a:pt x="31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5"/>
            <p:cNvSpPr/>
            <p:nvPr/>
          </p:nvSpPr>
          <p:spPr>
            <a:xfrm>
              <a:off x="1514147" y="1675797"/>
              <a:ext cx="11665" cy="11089"/>
            </a:xfrm>
            <a:custGeom>
              <a:rect b="b" l="l" r="r" t="t"/>
              <a:pathLst>
                <a:path extrusionOk="0" h="500" w="526">
                  <a:moveTo>
                    <a:pt x="252" y="0"/>
                  </a:moveTo>
                  <a:cubicBezTo>
                    <a:pt x="124" y="0"/>
                    <a:pt x="1" y="99"/>
                    <a:pt x="1" y="249"/>
                  </a:cubicBezTo>
                  <a:cubicBezTo>
                    <a:pt x="1" y="400"/>
                    <a:pt x="125" y="500"/>
                    <a:pt x="254" y="500"/>
                  </a:cubicBezTo>
                  <a:cubicBezTo>
                    <a:pt x="315" y="500"/>
                    <a:pt x="378" y="478"/>
                    <a:pt x="428" y="428"/>
                  </a:cubicBezTo>
                  <a:cubicBezTo>
                    <a:pt x="526" y="330"/>
                    <a:pt x="526" y="172"/>
                    <a:pt x="428" y="74"/>
                  </a:cubicBezTo>
                  <a:cubicBezTo>
                    <a:pt x="377" y="23"/>
                    <a:pt x="31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5"/>
            <p:cNvSpPr/>
            <p:nvPr/>
          </p:nvSpPr>
          <p:spPr>
            <a:xfrm>
              <a:off x="1530358" y="1659540"/>
              <a:ext cx="11665" cy="11133"/>
            </a:xfrm>
            <a:custGeom>
              <a:rect b="b" l="l" r="r" t="t"/>
              <a:pathLst>
                <a:path extrusionOk="0" h="502" w="526">
                  <a:moveTo>
                    <a:pt x="253" y="0"/>
                  </a:moveTo>
                  <a:cubicBezTo>
                    <a:pt x="124" y="0"/>
                    <a:pt x="0" y="101"/>
                    <a:pt x="0" y="252"/>
                  </a:cubicBezTo>
                  <a:cubicBezTo>
                    <a:pt x="0" y="402"/>
                    <a:pt x="123" y="501"/>
                    <a:pt x="252" y="501"/>
                  </a:cubicBezTo>
                  <a:cubicBezTo>
                    <a:pt x="313" y="501"/>
                    <a:pt x="376" y="478"/>
                    <a:pt x="428" y="427"/>
                  </a:cubicBezTo>
                  <a:cubicBezTo>
                    <a:pt x="525" y="329"/>
                    <a:pt x="525" y="171"/>
                    <a:pt x="428" y="74"/>
                  </a:cubicBezTo>
                  <a:cubicBezTo>
                    <a:pt x="377" y="23"/>
                    <a:pt x="315" y="0"/>
                    <a:pt x="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5"/>
            <p:cNvSpPr/>
            <p:nvPr/>
          </p:nvSpPr>
          <p:spPr>
            <a:xfrm>
              <a:off x="1481834" y="1675797"/>
              <a:ext cx="11599" cy="11089"/>
            </a:xfrm>
            <a:custGeom>
              <a:rect b="b" l="l" r="r" t="t"/>
              <a:pathLst>
                <a:path extrusionOk="0" h="500" w="523">
                  <a:moveTo>
                    <a:pt x="249" y="0"/>
                  </a:moveTo>
                  <a:cubicBezTo>
                    <a:pt x="122" y="0"/>
                    <a:pt x="1" y="99"/>
                    <a:pt x="1" y="249"/>
                  </a:cubicBezTo>
                  <a:cubicBezTo>
                    <a:pt x="1" y="400"/>
                    <a:pt x="123" y="500"/>
                    <a:pt x="251" y="500"/>
                  </a:cubicBezTo>
                  <a:cubicBezTo>
                    <a:pt x="312" y="500"/>
                    <a:pt x="374" y="478"/>
                    <a:pt x="425" y="428"/>
                  </a:cubicBezTo>
                  <a:lnTo>
                    <a:pt x="425" y="424"/>
                  </a:lnTo>
                  <a:cubicBezTo>
                    <a:pt x="522" y="327"/>
                    <a:pt x="522" y="172"/>
                    <a:pt x="425" y="74"/>
                  </a:cubicBezTo>
                  <a:cubicBezTo>
                    <a:pt x="373" y="23"/>
                    <a:pt x="311"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5"/>
            <p:cNvSpPr/>
            <p:nvPr/>
          </p:nvSpPr>
          <p:spPr>
            <a:xfrm>
              <a:off x="1497957" y="1659540"/>
              <a:ext cx="11665" cy="11133"/>
            </a:xfrm>
            <a:custGeom>
              <a:rect b="b" l="l" r="r" t="t"/>
              <a:pathLst>
                <a:path extrusionOk="0" h="502" w="526">
                  <a:moveTo>
                    <a:pt x="254" y="0"/>
                  </a:moveTo>
                  <a:cubicBezTo>
                    <a:pt x="125" y="0"/>
                    <a:pt x="1" y="101"/>
                    <a:pt x="1" y="252"/>
                  </a:cubicBezTo>
                  <a:cubicBezTo>
                    <a:pt x="1" y="402"/>
                    <a:pt x="123" y="501"/>
                    <a:pt x="252" y="501"/>
                  </a:cubicBezTo>
                  <a:cubicBezTo>
                    <a:pt x="314" y="501"/>
                    <a:pt x="377" y="478"/>
                    <a:pt x="428" y="427"/>
                  </a:cubicBezTo>
                  <a:cubicBezTo>
                    <a:pt x="526" y="329"/>
                    <a:pt x="526" y="171"/>
                    <a:pt x="428" y="74"/>
                  </a:cubicBezTo>
                  <a:cubicBezTo>
                    <a:pt x="377" y="23"/>
                    <a:pt x="315" y="0"/>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5"/>
            <p:cNvSpPr/>
            <p:nvPr/>
          </p:nvSpPr>
          <p:spPr>
            <a:xfrm>
              <a:off x="1514147" y="1643373"/>
              <a:ext cx="11665" cy="11111"/>
            </a:xfrm>
            <a:custGeom>
              <a:rect b="b" l="l" r="r" t="t"/>
              <a:pathLst>
                <a:path extrusionOk="0" h="501" w="526">
                  <a:moveTo>
                    <a:pt x="254" y="0"/>
                  </a:moveTo>
                  <a:cubicBezTo>
                    <a:pt x="125" y="0"/>
                    <a:pt x="1" y="100"/>
                    <a:pt x="1" y="251"/>
                  </a:cubicBezTo>
                  <a:cubicBezTo>
                    <a:pt x="1" y="401"/>
                    <a:pt x="124" y="500"/>
                    <a:pt x="252" y="500"/>
                  </a:cubicBezTo>
                  <a:cubicBezTo>
                    <a:pt x="314" y="500"/>
                    <a:pt x="377" y="477"/>
                    <a:pt x="428" y="426"/>
                  </a:cubicBezTo>
                  <a:cubicBezTo>
                    <a:pt x="526" y="328"/>
                    <a:pt x="526" y="170"/>
                    <a:pt x="428" y="72"/>
                  </a:cubicBezTo>
                  <a:cubicBezTo>
                    <a:pt x="378" y="23"/>
                    <a:pt x="315" y="0"/>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5"/>
            <p:cNvSpPr/>
            <p:nvPr/>
          </p:nvSpPr>
          <p:spPr>
            <a:xfrm>
              <a:off x="1465556" y="1659540"/>
              <a:ext cx="11665" cy="11133"/>
            </a:xfrm>
            <a:custGeom>
              <a:rect b="b" l="l" r="r" t="t"/>
              <a:pathLst>
                <a:path extrusionOk="0" h="502" w="526">
                  <a:moveTo>
                    <a:pt x="254" y="0"/>
                  </a:moveTo>
                  <a:cubicBezTo>
                    <a:pt x="125" y="0"/>
                    <a:pt x="1" y="101"/>
                    <a:pt x="1" y="252"/>
                  </a:cubicBezTo>
                  <a:cubicBezTo>
                    <a:pt x="1" y="402"/>
                    <a:pt x="124" y="501"/>
                    <a:pt x="252" y="501"/>
                  </a:cubicBezTo>
                  <a:cubicBezTo>
                    <a:pt x="314" y="501"/>
                    <a:pt x="377" y="478"/>
                    <a:pt x="428" y="427"/>
                  </a:cubicBezTo>
                  <a:cubicBezTo>
                    <a:pt x="526" y="329"/>
                    <a:pt x="526" y="171"/>
                    <a:pt x="428" y="74"/>
                  </a:cubicBezTo>
                  <a:cubicBezTo>
                    <a:pt x="377" y="23"/>
                    <a:pt x="315" y="0"/>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5"/>
            <p:cNvSpPr/>
            <p:nvPr/>
          </p:nvSpPr>
          <p:spPr>
            <a:xfrm>
              <a:off x="1481767" y="1643373"/>
              <a:ext cx="11665" cy="11111"/>
            </a:xfrm>
            <a:custGeom>
              <a:rect b="b" l="l" r="r" t="t"/>
              <a:pathLst>
                <a:path extrusionOk="0" h="501" w="526">
                  <a:moveTo>
                    <a:pt x="253" y="0"/>
                  </a:moveTo>
                  <a:cubicBezTo>
                    <a:pt x="124" y="0"/>
                    <a:pt x="0" y="100"/>
                    <a:pt x="0" y="251"/>
                  </a:cubicBezTo>
                  <a:cubicBezTo>
                    <a:pt x="0" y="401"/>
                    <a:pt x="123" y="500"/>
                    <a:pt x="251" y="500"/>
                  </a:cubicBezTo>
                  <a:cubicBezTo>
                    <a:pt x="313" y="500"/>
                    <a:pt x="376" y="477"/>
                    <a:pt x="428" y="426"/>
                  </a:cubicBezTo>
                  <a:cubicBezTo>
                    <a:pt x="525" y="328"/>
                    <a:pt x="525" y="170"/>
                    <a:pt x="428" y="72"/>
                  </a:cubicBezTo>
                  <a:cubicBezTo>
                    <a:pt x="377" y="23"/>
                    <a:pt x="315" y="0"/>
                    <a:pt x="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5"/>
            <p:cNvSpPr/>
            <p:nvPr/>
          </p:nvSpPr>
          <p:spPr>
            <a:xfrm>
              <a:off x="1497957" y="1627161"/>
              <a:ext cx="11665" cy="11111"/>
            </a:xfrm>
            <a:custGeom>
              <a:rect b="b" l="l" r="r" t="t"/>
              <a:pathLst>
                <a:path extrusionOk="0" h="501" w="526">
                  <a:moveTo>
                    <a:pt x="254" y="1"/>
                  </a:moveTo>
                  <a:cubicBezTo>
                    <a:pt x="125" y="1"/>
                    <a:pt x="1" y="101"/>
                    <a:pt x="1" y="251"/>
                  </a:cubicBezTo>
                  <a:cubicBezTo>
                    <a:pt x="1" y="401"/>
                    <a:pt x="123" y="501"/>
                    <a:pt x="252" y="501"/>
                  </a:cubicBezTo>
                  <a:cubicBezTo>
                    <a:pt x="314" y="501"/>
                    <a:pt x="377" y="478"/>
                    <a:pt x="428" y="426"/>
                  </a:cubicBezTo>
                  <a:cubicBezTo>
                    <a:pt x="526" y="329"/>
                    <a:pt x="526" y="171"/>
                    <a:pt x="428" y="73"/>
                  </a:cubicBezTo>
                  <a:cubicBezTo>
                    <a:pt x="377" y="23"/>
                    <a:pt x="315" y="1"/>
                    <a:pt x="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5"/>
            <p:cNvSpPr/>
            <p:nvPr/>
          </p:nvSpPr>
          <p:spPr>
            <a:xfrm>
              <a:off x="1643818" y="1837848"/>
              <a:ext cx="11577" cy="11067"/>
            </a:xfrm>
            <a:custGeom>
              <a:rect b="b" l="l" r="r" t="t"/>
              <a:pathLst>
                <a:path extrusionOk="0" h="499" w="522">
                  <a:moveTo>
                    <a:pt x="251" y="0"/>
                  </a:moveTo>
                  <a:cubicBezTo>
                    <a:pt x="123" y="0"/>
                    <a:pt x="0" y="99"/>
                    <a:pt x="0" y="249"/>
                  </a:cubicBezTo>
                  <a:cubicBezTo>
                    <a:pt x="0" y="399"/>
                    <a:pt x="123" y="499"/>
                    <a:pt x="251" y="499"/>
                  </a:cubicBezTo>
                  <a:cubicBezTo>
                    <a:pt x="313" y="499"/>
                    <a:pt x="376" y="476"/>
                    <a:pt x="428" y="424"/>
                  </a:cubicBezTo>
                  <a:cubicBezTo>
                    <a:pt x="522" y="327"/>
                    <a:pt x="522" y="172"/>
                    <a:pt x="428" y="74"/>
                  </a:cubicBezTo>
                  <a:cubicBezTo>
                    <a:pt x="376" y="23"/>
                    <a:pt x="313"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5"/>
            <p:cNvSpPr/>
            <p:nvPr/>
          </p:nvSpPr>
          <p:spPr>
            <a:xfrm>
              <a:off x="1660008" y="1821614"/>
              <a:ext cx="11599" cy="11111"/>
            </a:xfrm>
            <a:custGeom>
              <a:rect b="b" l="l" r="r" t="t"/>
              <a:pathLst>
                <a:path extrusionOk="0" h="501" w="523">
                  <a:moveTo>
                    <a:pt x="254" y="1"/>
                  </a:moveTo>
                  <a:cubicBezTo>
                    <a:pt x="125" y="1"/>
                    <a:pt x="1" y="100"/>
                    <a:pt x="1" y="251"/>
                  </a:cubicBezTo>
                  <a:cubicBezTo>
                    <a:pt x="1" y="401"/>
                    <a:pt x="123" y="500"/>
                    <a:pt x="252" y="500"/>
                  </a:cubicBezTo>
                  <a:cubicBezTo>
                    <a:pt x="314" y="500"/>
                    <a:pt x="377" y="477"/>
                    <a:pt x="428" y="426"/>
                  </a:cubicBezTo>
                  <a:cubicBezTo>
                    <a:pt x="522" y="329"/>
                    <a:pt x="522" y="170"/>
                    <a:pt x="428" y="73"/>
                  </a:cubicBezTo>
                  <a:cubicBezTo>
                    <a:pt x="377" y="23"/>
                    <a:pt x="315" y="1"/>
                    <a:pt x="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5"/>
            <p:cNvSpPr/>
            <p:nvPr/>
          </p:nvSpPr>
          <p:spPr>
            <a:xfrm>
              <a:off x="1676198" y="1805424"/>
              <a:ext cx="11688" cy="11111"/>
            </a:xfrm>
            <a:custGeom>
              <a:rect b="b" l="l" r="r" t="t"/>
              <a:pathLst>
                <a:path extrusionOk="0" h="501" w="527">
                  <a:moveTo>
                    <a:pt x="254" y="0"/>
                  </a:moveTo>
                  <a:cubicBezTo>
                    <a:pt x="125" y="0"/>
                    <a:pt x="1" y="100"/>
                    <a:pt x="1" y="251"/>
                  </a:cubicBezTo>
                  <a:cubicBezTo>
                    <a:pt x="1" y="401"/>
                    <a:pt x="124" y="500"/>
                    <a:pt x="252" y="500"/>
                  </a:cubicBezTo>
                  <a:cubicBezTo>
                    <a:pt x="314" y="500"/>
                    <a:pt x="377" y="477"/>
                    <a:pt x="428" y="426"/>
                  </a:cubicBezTo>
                  <a:cubicBezTo>
                    <a:pt x="526" y="328"/>
                    <a:pt x="526" y="170"/>
                    <a:pt x="428" y="72"/>
                  </a:cubicBezTo>
                  <a:cubicBezTo>
                    <a:pt x="378" y="23"/>
                    <a:pt x="315" y="0"/>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5"/>
            <p:cNvSpPr/>
            <p:nvPr/>
          </p:nvSpPr>
          <p:spPr>
            <a:xfrm>
              <a:off x="1660008" y="1854037"/>
              <a:ext cx="11599" cy="11111"/>
            </a:xfrm>
            <a:custGeom>
              <a:rect b="b" l="l" r="r" t="t"/>
              <a:pathLst>
                <a:path extrusionOk="0" h="501" w="523">
                  <a:moveTo>
                    <a:pt x="252" y="0"/>
                  </a:moveTo>
                  <a:cubicBezTo>
                    <a:pt x="123" y="0"/>
                    <a:pt x="1" y="100"/>
                    <a:pt x="1" y="250"/>
                  </a:cubicBezTo>
                  <a:cubicBezTo>
                    <a:pt x="1" y="401"/>
                    <a:pt x="125" y="500"/>
                    <a:pt x="254" y="500"/>
                  </a:cubicBezTo>
                  <a:cubicBezTo>
                    <a:pt x="315" y="500"/>
                    <a:pt x="377" y="478"/>
                    <a:pt x="428" y="428"/>
                  </a:cubicBezTo>
                  <a:cubicBezTo>
                    <a:pt x="522" y="331"/>
                    <a:pt x="522" y="172"/>
                    <a:pt x="428" y="75"/>
                  </a:cubicBezTo>
                  <a:cubicBezTo>
                    <a:pt x="377" y="23"/>
                    <a:pt x="31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5"/>
            <p:cNvSpPr/>
            <p:nvPr/>
          </p:nvSpPr>
          <p:spPr>
            <a:xfrm>
              <a:off x="1676198" y="1837848"/>
              <a:ext cx="11688" cy="11067"/>
            </a:xfrm>
            <a:custGeom>
              <a:rect b="b" l="l" r="r" t="t"/>
              <a:pathLst>
                <a:path extrusionOk="0" h="499" w="527">
                  <a:moveTo>
                    <a:pt x="252" y="0"/>
                  </a:moveTo>
                  <a:cubicBezTo>
                    <a:pt x="124" y="0"/>
                    <a:pt x="1" y="99"/>
                    <a:pt x="1" y="249"/>
                  </a:cubicBezTo>
                  <a:cubicBezTo>
                    <a:pt x="1" y="399"/>
                    <a:pt x="124" y="499"/>
                    <a:pt x="252" y="499"/>
                  </a:cubicBezTo>
                  <a:cubicBezTo>
                    <a:pt x="314" y="499"/>
                    <a:pt x="377" y="476"/>
                    <a:pt x="428" y="424"/>
                  </a:cubicBezTo>
                  <a:cubicBezTo>
                    <a:pt x="526" y="327"/>
                    <a:pt x="526" y="169"/>
                    <a:pt x="428" y="74"/>
                  </a:cubicBezTo>
                  <a:cubicBezTo>
                    <a:pt x="377" y="23"/>
                    <a:pt x="31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5"/>
            <p:cNvSpPr/>
            <p:nvPr/>
          </p:nvSpPr>
          <p:spPr>
            <a:xfrm>
              <a:off x="1692409" y="1821636"/>
              <a:ext cx="11665" cy="11089"/>
            </a:xfrm>
            <a:custGeom>
              <a:rect b="b" l="l" r="r" t="t"/>
              <a:pathLst>
                <a:path extrusionOk="0" h="500" w="526">
                  <a:moveTo>
                    <a:pt x="252" y="1"/>
                  </a:moveTo>
                  <a:cubicBezTo>
                    <a:pt x="123" y="1"/>
                    <a:pt x="0" y="100"/>
                    <a:pt x="0" y="250"/>
                  </a:cubicBezTo>
                  <a:cubicBezTo>
                    <a:pt x="0" y="400"/>
                    <a:pt x="123" y="499"/>
                    <a:pt x="252" y="499"/>
                  </a:cubicBezTo>
                  <a:cubicBezTo>
                    <a:pt x="313" y="499"/>
                    <a:pt x="376" y="476"/>
                    <a:pt x="428" y="425"/>
                  </a:cubicBezTo>
                  <a:cubicBezTo>
                    <a:pt x="525" y="328"/>
                    <a:pt x="525" y="169"/>
                    <a:pt x="428" y="75"/>
                  </a:cubicBezTo>
                  <a:cubicBezTo>
                    <a:pt x="376" y="24"/>
                    <a:pt x="313"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5"/>
            <p:cNvSpPr/>
            <p:nvPr/>
          </p:nvSpPr>
          <p:spPr>
            <a:xfrm>
              <a:off x="1627607" y="1821614"/>
              <a:ext cx="11599" cy="11111"/>
            </a:xfrm>
            <a:custGeom>
              <a:rect b="b" l="l" r="r" t="t"/>
              <a:pathLst>
                <a:path extrusionOk="0" h="501" w="523">
                  <a:moveTo>
                    <a:pt x="254" y="1"/>
                  </a:moveTo>
                  <a:cubicBezTo>
                    <a:pt x="125" y="1"/>
                    <a:pt x="1" y="100"/>
                    <a:pt x="1" y="251"/>
                  </a:cubicBezTo>
                  <a:cubicBezTo>
                    <a:pt x="1" y="401"/>
                    <a:pt x="124" y="500"/>
                    <a:pt x="252" y="500"/>
                  </a:cubicBezTo>
                  <a:cubicBezTo>
                    <a:pt x="314" y="500"/>
                    <a:pt x="377" y="477"/>
                    <a:pt x="428" y="426"/>
                  </a:cubicBezTo>
                  <a:cubicBezTo>
                    <a:pt x="523" y="329"/>
                    <a:pt x="523" y="170"/>
                    <a:pt x="428" y="73"/>
                  </a:cubicBezTo>
                  <a:cubicBezTo>
                    <a:pt x="378" y="23"/>
                    <a:pt x="315" y="1"/>
                    <a:pt x="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5"/>
            <p:cNvSpPr/>
            <p:nvPr/>
          </p:nvSpPr>
          <p:spPr>
            <a:xfrm>
              <a:off x="1643818" y="1805424"/>
              <a:ext cx="11577" cy="11111"/>
            </a:xfrm>
            <a:custGeom>
              <a:rect b="b" l="l" r="r" t="t"/>
              <a:pathLst>
                <a:path extrusionOk="0" h="501" w="522">
                  <a:moveTo>
                    <a:pt x="254" y="0"/>
                  </a:moveTo>
                  <a:cubicBezTo>
                    <a:pt x="124" y="0"/>
                    <a:pt x="0" y="100"/>
                    <a:pt x="0" y="251"/>
                  </a:cubicBezTo>
                  <a:cubicBezTo>
                    <a:pt x="0" y="401"/>
                    <a:pt x="123" y="500"/>
                    <a:pt x="251" y="500"/>
                  </a:cubicBezTo>
                  <a:cubicBezTo>
                    <a:pt x="313" y="500"/>
                    <a:pt x="376" y="477"/>
                    <a:pt x="428" y="426"/>
                  </a:cubicBezTo>
                  <a:cubicBezTo>
                    <a:pt x="522" y="328"/>
                    <a:pt x="522" y="170"/>
                    <a:pt x="428" y="72"/>
                  </a:cubicBezTo>
                  <a:cubicBezTo>
                    <a:pt x="377" y="23"/>
                    <a:pt x="315" y="0"/>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5"/>
            <p:cNvSpPr/>
            <p:nvPr/>
          </p:nvSpPr>
          <p:spPr>
            <a:xfrm>
              <a:off x="1660008" y="1789257"/>
              <a:ext cx="11599" cy="11089"/>
            </a:xfrm>
            <a:custGeom>
              <a:rect b="b" l="l" r="r" t="t"/>
              <a:pathLst>
                <a:path extrusionOk="0" h="500" w="523">
                  <a:moveTo>
                    <a:pt x="252" y="0"/>
                  </a:moveTo>
                  <a:cubicBezTo>
                    <a:pt x="123" y="0"/>
                    <a:pt x="1" y="99"/>
                    <a:pt x="1" y="249"/>
                  </a:cubicBezTo>
                  <a:cubicBezTo>
                    <a:pt x="1" y="400"/>
                    <a:pt x="125" y="500"/>
                    <a:pt x="254" y="500"/>
                  </a:cubicBezTo>
                  <a:cubicBezTo>
                    <a:pt x="315" y="500"/>
                    <a:pt x="377" y="477"/>
                    <a:pt x="428" y="428"/>
                  </a:cubicBezTo>
                  <a:cubicBezTo>
                    <a:pt x="522" y="327"/>
                    <a:pt x="522" y="172"/>
                    <a:pt x="428" y="74"/>
                  </a:cubicBezTo>
                  <a:cubicBezTo>
                    <a:pt x="377" y="23"/>
                    <a:pt x="314" y="0"/>
                    <a:pt x="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0" name="Google Shape;3350;p65"/>
          <p:cNvGrpSpPr/>
          <p:nvPr/>
        </p:nvGrpSpPr>
        <p:grpSpPr>
          <a:xfrm>
            <a:off x="1062696" y="2169404"/>
            <a:ext cx="358455" cy="303388"/>
            <a:chOff x="1405632" y="2264654"/>
            <a:chExt cx="358455" cy="303388"/>
          </a:xfrm>
        </p:grpSpPr>
        <p:sp>
          <p:nvSpPr>
            <p:cNvPr id="3351" name="Google Shape;3351;p65"/>
            <p:cNvSpPr/>
            <p:nvPr/>
          </p:nvSpPr>
          <p:spPr>
            <a:xfrm>
              <a:off x="1405632" y="2318855"/>
              <a:ext cx="358455" cy="249186"/>
            </a:xfrm>
            <a:custGeom>
              <a:rect b="b" l="l" r="r" t="t"/>
              <a:pathLst>
                <a:path extrusionOk="0" h="11236" w="16163">
                  <a:moveTo>
                    <a:pt x="5641" y="475"/>
                  </a:moveTo>
                  <a:cubicBezTo>
                    <a:pt x="5660" y="475"/>
                    <a:pt x="5679" y="477"/>
                    <a:pt x="5698" y="482"/>
                  </a:cubicBezTo>
                  <a:cubicBezTo>
                    <a:pt x="5816" y="512"/>
                    <a:pt x="5897" y="616"/>
                    <a:pt x="5897" y="737"/>
                  </a:cubicBezTo>
                  <a:lnTo>
                    <a:pt x="5897" y="983"/>
                  </a:lnTo>
                  <a:lnTo>
                    <a:pt x="5392" y="983"/>
                  </a:lnTo>
                  <a:lnTo>
                    <a:pt x="5392" y="731"/>
                  </a:lnTo>
                  <a:cubicBezTo>
                    <a:pt x="5392" y="586"/>
                    <a:pt x="5506" y="475"/>
                    <a:pt x="5641" y="475"/>
                  </a:cubicBezTo>
                  <a:close/>
                  <a:moveTo>
                    <a:pt x="5897" y="2414"/>
                  </a:moveTo>
                  <a:lnTo>
                    <a:pt x="5897" y="4894"/>
                  </a:lnTo>
                  <a:lnTo>
                    <a:pt x="2481" y="4894"/>
                  </a:lnTo>
                  <a:lnTo>
                    <a:pt x="3383" y="2414"/>
                  </a:lnTo>
                  <a:close/>
                  <a:moveTo>
                    <a:pt x="6863" y="1444"/>
                  </a:moveTo>
                  <a:lnTo>
                    <a:pt x="6863" y="5864"/>
                  </a:lnTo>
                  <a:lnTo>
                    <a:pt x="1538" y="5864"/>
                  </a:lnTo>
                  <a:lnTo>
                    <a:pt x="2245" y="5359"/>
                  </a:lnTo>
                  <a:lnTo>
                    <a:pt x="6122" y="5359"/>
                  </a:lnTo>
                  <a:cubicBezTo>
                    <a:pt x="6254" y="5359"/>
                    <a:pt x="6358" y="5251"/>
                    <a:pt x="6358" y="5120"/>
                  </a:cubicBezTo>
                  <a:lnTo>
                    <a:pt x="6358" y="2185"/>
                  </a:lnTo>
                  <a:cubicBezTo>
                    <a:pt x="6358" y="2053"/>
                    <a:pt x="6254" y="1949"/>
                    <a:pt x="6122" y="1949"/>
                  </a:cubicBezTo>
                  <a:lnTo>
                    <a:pt x="3571" y="1949"/>
                  </a:lnTo>
                  <a:cubicBezTo>
                    <a:pt x="3676" y="1683"/>
                    <a:pt x="3911" y="1444"/>
                    <a:pt x="4221" y="1444"/>
                  </a:cubicBezTo>
                  <a:close/>
                  <a:moveTo>
                    <a:pt x="6863" y="6325"/>
                  </a:moveTo>
                  <a:lnTo>
                    <a:pt x="6863" y="6829"/>
                  </a:lnTo>
                  <a:lnTo>
                    <a:pt x="993" y="6829"/>
                  </a:lnTo>
                  <a:cubicBezTo>
                    <a:pt x="983" y="6671"/>
                    <a:pt x="993" y="6463"/>
                    <a:pt x="1050" y="6325"/>
                  </a:cubicBezTo>
                  <a:close/>
                  <a:moveTo>
                    <a:pt x="15698" y="6325"/>
                  </a:moveTo>
                  <a:lnTo>
                    <a:pt x="15698" y="6829"/>
                  </a:lnTo>
                  <a:lnTo>
                    <a:pt x="7368" y="6829"/>
                  </a:lnTo>
                  <a:lnTo>
                    <a:pt x="7368" y="6325"/>
                  </a:lnTo>
                  <a:close/>
                  <a:moveTo>
                    <a:pt x="6863" y="7334"/>
                  </a:moveTo>
                  <a:lnTo>
                    <a:pt x="6863" y="8809"/>
                  </a:lnTo>
                  <a:lnTo>
                    <a:pt x="5207" y="8809"/>
                  </a:lnTo>
                  <a:cubicBezTo>
                    <a:pt x="4894" y="8174"/>
                    <a:pt x="4285" y="7857"/>
                    <a:pt x="3676" y="7857"/>
                  </a:cubicBezTo>
                  <a:cubicBezTo>
                    <a:pt x="3066" y="7857"/>
                    <a:pt x="2457" y="8174"/>
                    <a:pt x="2144" y="8809"/>
                  </a:cubicBezTo>
                  <a:lnTo>
                    <a:pt x="973" y="8809"/>
                  </a:lnTo>
                  <a:lnTo>
                    <a:pt x="973" y="7334"/>
                  </a:lnTo>
                  <a:close/>
                  <a:moveTo>
                    <a:pt x="15698" y="7334"/>
                  </a:moveTo>
                  <a:lnTo>
                    <a:pt x="15698" y="8809"/>
                  </a:lnTo>
                  <a:lnTo>
                    <a:pt x="14103" y="8809"/>
                  </a:lnTo>
                  <a:cubicBezTo>
                    <a:pt x="13790" y="8174"/>
                    <a:pt x="13181" y="7857"/>
                    <a:pt x="12573" y="7857"/>
                  </a:cubicBezTo>
                  <a:cubicBezTo>
                    <a:pt x="11965" y="7857"/>
                    <a:pt x="11356" y="8174"/>
                    <a:pt x="11043" y="8809"/>
                  </a:cubicBezTo>
                  <a:lnTo>
                    <a:pt x="7368" y="8809"/>
                  </a:lnTo>
                  <a:lnTo>
                    <a:pt x="7368" y="7334"/>
                  </a:lnTo>
                  <a:close/>
                  <a:moveTo>
                    <a:pt x="2026" y="9270"/>
                  </a:moveTo>
                  <a:cubicBezTo>
                    <a:pt x="1996" y="9451"/>
                    <a:pt x="1993" y="9637"/>
                    <a:pt x="2023" y="9818"/>
                  </a:cubicBezTo>
                  <a:lnTo>
                    <a:pt x="468" y="9818"/>
                  </a:lnTo>
                  <a:lnTo>
                    <a:pt x="468" y="9270"/>
                  </a:lnTo>
                  <a:close/>
                  <a:moveTo>
                    <a:pt x="15701" y="9270"/>
                  </a:moveTo>
                  <a:lnTo>
                    <a:pt x="15698" y="9818"/>
                  </a:lnTo>
                  <a:lnTo>
                    <a:pt x="14210" y="9818"/>
                  </a:lnTo>
                  <a:cubicBezTo>
                    <a:pt x="14237" y="9637"/>
                    <a:pt x="14237" y="9451"/>
                    <a:pt x="14207" y="9270"/>
                  </a:cubicBezTo>
                  <a:close/>
                  <a:moveTo>
                    <a:pt x="3665" y="8306"/>
                  </a:moveTo>
                  <a:cubicBezTo>
                    <a:pt x="4299" y="8306"/>
                    <a:pt x="4907" y="8798"/>
                    <a:pt x="4907" y="9542"/>
                  </a:cubicBezTo>
                  <a:cubicBezTo>
                    <a:pt x="4904" y="10222"/>
                    <a:pt x="4355" y="10774"/>
                    <a:pt x="3672" y="10774"/>
                  </a:cubicBezTo>
                  <a:cubicBezTo>
                    <a:pt x="2575" y="10774"/>
                    <a:pt x="2023" y="9445"/>
                    <a:pt x="2800" y="8671"/>
                  </a:cubicBezTo>
                  <a:cubicBezTo>
                    <a:pt x="3052" y="8419"/>
                    <a:pt x="3362" y="8306"/>
                    <a:pt x="3665" y="8306"/>
                  </a:cubicBezTo>
                  <a:close/>
                  <a:moveTo>
                    <a:pt x="12547" y="8306"/>
                  </a:moveTo>
                  <a:cubicBezTo>
                    <a:pt x="13182" y="8306"/>
                    <a:pt x="13790" y="8798"/>
                    <a:pt x="13790" y="9542"/>
                  </a:cubicBezTo>
                  <a:cubicBezTo>
                    <a:pt x="13790" y="10222"/>
                    <a:pt x="13238" y="10774"/>
                    <a:pt x="12558" y="10774"/>
                  </a:cubicBezTo>
                  <a:cubicBezTo>
                    <a:pt x="11457" y="10774"/>
                    <a:pt x="10905" y="9448"/>
                    <a:pt x="11683" y="8671"/>
                  </a:cubicBezTo>
                  <a:cubicBezTo>
                    <a:pt x="11934" y="8419"/>
                    <a:pt x="12244" y="8306"/>
                    <a:pt x="12547" y="8306"/>
                  </a:cubicBezTo>
                  <a:close/>
                  <a:moveTo>
                    <a:pt x="5620" y="1"/>
                  </a:moveTo>
                  <a:cubicBezTo>
                    <a:pt x="5228" y="1"/>
                    <a:pt x="4890" y="317"/>
                    <a:pt x="4887" y="727"/>
                  </a:cubicBezTo>
                  <a:lnTo>
                    <a:pt x="4887" y="980"/>
                  </a:lnTo>
                  <a:lnTo>
                    <a:pt x="4214" y="980"/>
                  </a:lnTo>
                  <a:cubicBezTo>
                    <a:pt x="4214" y="980"/>
                    <a:pt x="3302" y="1286"/>
                    <a:pt x="3134" y="1744"/>
                  </a:cubicBezTo>
                  <a:lnTo>
                    <a:pt x="1959" y="4978"/>
                  </a:lnTo>
                  <a:lnTo>
                    <a:pt x="1006" y="5635"/>
                  </a:lnTo>
                  <a:cubicBezTo>
                    <a:pt x="683" y="5857"/>
                    <a:pt x="498" y="6227"/>
                    <a:pt x="512" y="6617"/>
                  </a:cubicBezTo>
                  <a:lnTo>
                    <a:pt x="512" y="8805"/>
                  </a:lnTo>
                  <a:lnTo>
                    <a:pt x="242" y="8805"/>
                  </a:lnTo>
                  <a:cubicBezTo>
                    <a:pt x="235" y="8804"/>
                    <a:pt x="228" y="8804"/>
                    <a:pt x="220" y="8804"/>
                  </a:cubicBezTo>
                  <a:cubicBezTo>
                    <a:pt x="102" y="8804"/>
                    <a:pt x="0" y="8904"/>
                    <a:pt x="7" y="9027"/>
                  </a:cubicBezTo>
                  <a:lnTo>
                    <a:pt x="7" y="10044"/>
                  </a:lnTo>
                  <a:cubicBezTo>
                    <a:pt x="3" y="10175"/>
                    <a:pt x="111" y="10279"/>
                    <a:pt x="242" y="10279"/>
                  </a:cubicBezTo>
                  <a:lnTo>
                    <a:pt x="2131" y="10279"/>
                  </a:lnTo>
                  <a:cubicBezTo>
                    <a:pt x="2420" y="10865"/>
                    <a:pt x="3019" y="11235"/>
                    <a:pt x="3672" y="11235"/>
                  </a:cubicBezTo>
                  <a:cubicBezTo>
                    <a:pt x="4328" y="11235"/>
                    <a:pt x="4924" y="10865"/>
                    <a:pt x="5217" y="10279"/>
                  </a:cubicBezTo>
                  <a:lnTo>
                    <a:pt x="6580" y="10279"/>
                  </a:lnTo>
                  <a:cubicBezTo>
                    <a:pt x="6583" y="10279"/>
                    <a:pt x="6585" y="10279"/>
                    <a:pt x="6587" y="10279"/>
                  </a:cubicBezTo>
                  <a:cubicBezTo>
                    <a:pt x="6699" y="10279"/>
                    <a:pt x="6796" y="10203"/>
                    <a:pt x="6819" y="10094"/>
                  </a:cubicBezTo>
                  <a:cubicBezTo>
                    <a:pt x="6849" y="9951"/>
                    <a:pt x="6738" y="9818"/>
                    <a:pt x="6592" y="9818"/>
                  </a:cubicBezTo>
                  <a:cubicBezTo>
                    <a:pt x="6591" y="9818"/>
                    <a:pt x="6589" y="9818"/>
                    <a:pt x="6587" y="9818"/>
                  </a:cubicBezTo>
                  <a:lnTo>
                    <a:pt x="5362" y="9818"/>
                  </a:lnTo>
                  <a:cubicBezTo>
                    <a:pt x="5389" y="9637"/>
                    <a:pt x="5385" y="9451"/>
                    <a:pt x="5358" y="9270"/>
                  </a:cubicBezTo>
                  <a:lnTo>
                    <a:pt x="10872" y="9270"/>
                  </a:lnTo>
                  <a:cubicBezTo>
                    <a:pt x="10845" y="9451"/>
                    <a:pt x="10841" y="9637"/>
                    <a:pt x="10868" y="9818"/>
                  </a:cubicBezTo>
                  <a:lnTo>
                    <a:pt x="7627" y="9818"/>
                  </a:lnTo>
                  <a:cubicBezTo>
                    <a:pt x="7625" y="9818"/>
                    <a:pt x="7622" y="9818"/>
                    <a:pt x="7620" y="9818"/>
                  </a:cubicBezTo>
                  <a:cubicBezTo>
                    <a:pt x="7508" y="9818"/>
                    <a:pt x="7411" y="9895"/>
                    <a:pt x="7388" y="10000"/>
                  </a:cubicBezTo>
                  <a:cubicBezTo>
                    <a:pt x="7358" y="10146"/>
                    <a:pt x="7469" y="10279"/>
                    <a:pt x="7615" y="10279"/>
                  </a:cubicBezTo>
                  <a:cubicBezTo>
                    <a:pt x="7617" y="10279"/>
                    <a:pt x="7618" y="10279"/>
                    <a:pt x="7620" y="10279"/>
                  </a:cubicBezTo>
                  <a:lnTo>
                    <a:pt x="11013" y="10279"/>
                  </a:lnTo>
                  <a:cubicBezTo>
                    <a:pt x="11306" y="10865"/>
                    <a:pt x="11901" y="11235"/>
                    <a:pt x="12558" y="11235"/>
                  </a:cubicBezTo>
                  <a:cubicBezTo>
                    <a:pt x="13211" y="11235"/>
                    <a:pt x="13810" y="10865"/>
                    <a:pt x="14103" y="10279"/>
                  </a:cubicBezTo>
                  <a:lnTo>
                    <a:pt x="15927" y="10279"/>
                  </a:lnTo>
                  <a:cubicBezTo>
                    <a:pt x="16055" y="10279"/>
                    <a:pt x="16162" y="10172"/>
                    <a:pt x="16162" y="10044"/>
                  </a:cubicBezTo>
                  <a:lnTo>
                    <a:pt x="16162" y="707"/>
                  </a:lnTo>
                  <a:cubicBezTo>
                    <a:pt x="16162" y="323"/>
                    <a:pt x="15849" y="14"/>
                    <a:pt x="15469" y="14"/>
                  </a:cubicBezTo>
                  <a:lnTo>
                    <a:pt x="13631" y="14"/>
                  </a:lnTo>
                  <a:cubicBezTo>
                    <a:pt x="13629" y="14"/>
                    <a:pt x="13627" y="14"/>
                    <a:pt x="13625" y="14"/>
                  </a:cubicBezTo>
                  <a:cubicBezTo>
                    <a:pt x="13507" y="14"/>
                    <a:pt x="13406" y="104"/>
                    <a:pt x="13389" y="226"/>
                  </a:cubicBezTo>
                  <a:cubicBezTo>
                    <a:pt x="13379" y="361"/>
                    <a:pt x="13483" y="475"/>
                    <a:pt x="13621" y="478"/>
                  </a:cubicBezTo>
                  <a:lnTo>
                    <a:pt x="15462" y="478"/>
                  </a:lnTo>
                  <a:cubicBezTo>
                    <a:pt x="15464" y="478"/>
                    <a:pt x="15466" y="478"/>
                    <a:pt x="15468" y="478"/>
                  </a:cubicBezTo>
                  <a:cubicBezTo>
                    <a:pt x="15597" y="478"/>
                    <a:pt x="15698" y="585"/>
                    <a:pt x="15698" y="714"/>
                  </a:cubicBezTo>
                  <a:lnTo>
                    <a:pt x="15698" y="5864"/>
                  </a:lnTo>
                  <a:lnTo>
                    <a:pt x="15193" y="5864"/>
                  </a:lnTo>
                  <a:lnTo>
                    <a:pt x="15193" y="1219"/>
                  </a:lnTo>
                  <a:cubicBezTo>
                    <a:pt x="15193" y="1090"/>
                    <a:pt x="15092" y="983"/>
                    <a:pt x="14964" y="983"/>
                  </a:cubicBezTo>
                  <a:cubicBezTo>
                    <a:pt x="14962" y="983"/>
                    <a:pt x="14960" y="983"/>
                    <a:pt x="14958" y="983"/>
                  </a:cubicBezTo>
                  <a:lnTo>
                    <a:pt x="8112" y="983"/>
                  </a:lnTo>
                  <a:cubicBezTo>
                    <a:pt x="7980" y="983"/>
                    <a:pt x="7876" y="1088"/>
                    <a:pt x="7876" y="1215"/>
                  </a:cubicBezTo>
                  <a:lnTo>
                    <a:pt x="7876" y="4618"/>
                  </a:lnTo>
                  <a:cubicBezTo>
                    <a:pt x="7873" y="4729"/>
                    <a:pt x="7950" y="4830"/>
                    <a:pt x="8061" y="4857"/>
                  </a:cubicBezTo>
                  <a:cubicBezTo>
                    <a:pt x="8076" y="4860"/>
                    <a:pt x="8090" y="4861"/>
                    <a:pt x="8105" y="4861"/>
                  </a:cubicBezTo>
                  <a:cubicBezTo>
                    <a:pt x="8232" y="4861"/>
                    <a:pt x="8340" y="4758"/>
                    <a:pt x="8337" y="4625"/>
                  </a:cubicBezTo>
                  <a:lnTo>
                    <a:pt x="8337" y="1444"/>
                  </a:lnTo>
                  <a:lnTo>
                    <a:pt x="14732" y="1444"/>
                  </a:lnTo>
                  <a:lnTo>
                    <a:pt x="14732" y="5864"/>
                  </a:lnTo>
                  <a:lnTo>
                    <a:pt x="8337" y="5864"/>
                  </a:lnTo>
                  <a:lnTo>
                    <a:pt x="8337" y="5662"/>
                  </a:lnTo>
                  <a:cubicBezTo>
                    <a:pt x="8340" y="5537"/>
                    <a:pt x="8250" y="5433"/>
                    <a:pt x="8128" y="5416"/>
                  </a:cubicBezTo>
                  <a:cubicBezTo>
                    <a:pt x="8122" y="5415"/>
                    <a:pt x="8116" y="5415"/>
                    <a:pt x="8111" y="5415"/>
                  </a:cubicBezTo>
                  <a:cubicBezTo>
                    <a:pt x="7980" y="5415"/>
                    <a:pt x="7873" y="5519"/>
                    <a:pt x="7876" y="5651"/>
                  </a:cubicBezTo>
                  <a:lnTo>
                    <a:pt x="7876" y="5864"/>
                  </a:lnTo>
                  <a:lnTo>
                    <a:pt x="7327" y="5864"/>
                  </a:lnTo>
                  <a:lnTo>
                    <a:pt x="7327" y="711"/>
                  </a:lnTo>
                  <a:cubicBezTo>
                    <a:pt x="7327" y="583"/>
                    <a:pt x="7432" y="478"/>
                    <a:pt x="7563" y="478"/>
                  </a:cubicBezTo>
                  <a:lnTo>
                    <a:pt x="12393" y="478"/>
                  </a:lnTo>
                  <a:cubicBezTo>
                    <a:pt x="12514" y="478"/>
                    <a:pt x="12618" y="387"/>
                    <a:pt x="12635" y="266"/>
                  </a:cubicBezTo>
                  <a:cubicBezTo>
                    <a:pt x="12645" y="132"/>
                    <a:pt x="12541" y="14"/>
                    <a:pt x="12403" y="14"/>
                  </a:cubicBezTo>
                  <a:lnTo>
                    <a:pt x="7573" y="14"/>
                  </a:lnTo>
                  <a:cubicBezTo>
                    <a:pt x="7183" y="14"/>
                    <a:pt x="6863" y="330"/>
                    <a:pt x="6863" y="724"/>
                  </a:cubicBezTo>
                  <a:lnTo>
                    <a:pt x="6863" y="983"/>
                  </a:lnTo>
                  <a:lnTo>
                    <a:pt x="6358" y="983"/>
                  </a:lnTo>
                  <a:lnTo>
                    <a:pt x="6358" y="744"/>
                  </a:lnTo>
                  <a:cubicBezTo>
                    <a:pt x="6358" y="418"/>
                    <a:pt x="6099" y="81"/>
                    <a:pt x="5776" y="17"/>
                  </a:cubicBezTo>
                  <a:cubicBezTo>
                    <a:pt x="5723" y="6"/>
                    <a:pt x="5671" y="1"/>
                    <a:pt x="5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5"/>
            <p:cNvSpPr/>
            <p:nvPr/>
          </p:nvSpPr>
          <p:spPr>
            <a:xfrm>
              <a:off x="1623127" y="2362079"/>
              <a:ext cx="75647" cy="75625"/>
            </a:xfrm>
            <a:custGeom>
              <a:rect b="b" l="l" r="r" t="t"/>
              <a:pathLst>
                <a:path extrusionOk="0" h="3410" w="3411">
                  <a:moveTo>
                    <a:pt x="1980" y="505"/>
                  </a:moveTo>
                  <a:lnTo>
                    <a:pt x="1980" y="1235"/>
                  </a:lnTo>
                  <a:cubicBezTo>
                    <a:pt x="1980" y="1367"/>
                    <a:pt x="2084" y="1471"/>
                    <a:pt x="2216" y="1474"/>
                  </a:cubicBezTo>
                  <a:lnTo>
                    <a:pt x="2946" y="1474"/>
                  </a:lnTo>
                  <a:lnTo>
                    <a:pt x="2946" y="1979"/>
                  </a:lnTo>
                  <a:lnTo>
                    <a:pt x="2216" y="1979"/>
                  </a:lnTo>
                  <a:cubicBezTo>
                    <a:pt x="2084" y="1979"/>
                    <a:pt x="1980" y="2084"/>
                    <a:pt x="1980" y="2215"/>
                  </a:cubicBezTo>
                  <a:lnTo>
                    <a:pt x="1980" y="2945"/>
                  </a:lnTo>
                  <a:lnTo>
                    <a:pt x="1431" y="2945"/>
                  </a:lnTo>
                  <a:lnTo>
                    <a:pt x="1431" y="2215"/>
                  </a:lnTo>
                  <a:cubicBezTo>
                    <a:pt x="1431" y="2086"/>
                    <a:pt x="1330" y="1979"/>
                    <a:pt x="1202" y="1979"/>
                  </a:cubicBezTo>
                  <a:cubicBezTo>
                    <a:pt x="1200" y="1979"/>
                    <a:pt x="1198" y="1979"/>
                    <a:pt x="1196" y="1979"/>
                  </a:cubicBezTo>
                  <a:lnTo>
                    <a:pt x="465" y="1979"/>
                  </a:lnTo>
                  <a:lnTo>
                    <a:pt x="465" y="1474"/>
                  </a:lnTo>
                  <a:lnTo>
                    <a:pt x="1196" y="1474"/>
                  </a:lnTo>
                  <a:cubicBezTo>
                    <a:pt x="1327" y="1474"/>
                    <a:pt x="1431" y="1367"/>
                    <a:pt x="1431" y="1235"/>
                  </a:cubicBezTo>
                  <a:lnTo>
                    <a:pt x="1431" y="505"/>
                  </a:lnTo>
                  <a:close/>
                  <a:moveTo>
                    <a:pt x="1206" y="0"/>
                  </a:moveTo>
                  <a:cubicBezTo>
                    <a:pt x="1075" y="0"/>
                    <a:pt x="970" y="104"/>
                    <a:pt x="970" y="236"/>
                  </a:cubicBezTo>
                  <a:lnTo>
                    <a:pt x="970" y="969"/>
                  </a:lnTo>
                  <a:lnTo>
                    <a:pt x="240" y="969"/>
                  </a:lnTo>
                  <a:cubicBezTo>
                    <a:pt x="109" y="969"/>
                    <a:pt x="1" y="1074"/>
                    <a:pt x="1" y="1205"/>
                  </a:cubicBezTo>
                  <a:lnTo>
                    <a:pt x="1" y="2205"/>
                  </a:lnTo>
                  <a:cubicBezTo>
                    <a:pt x="1" y="2333"/>
                    <a:pt x="109" y="2440"/>
                    <a:pt x="240" y="2440"/>
                  </a:cubicBezTo>
                  <a:lnTo>
                    <a:pt x="970" y="2440"/>
                  </a:lnTo>
                  <a:lnTo>
                    <a:pt x="970" y="3171"/>
                  </a:lnTo>
                  <a:cubicBezTo>
                    <a:pt x="970" y="3302"/>
                    <a:pt x="1075" y="3406"/>
                    <a:pt x="1206" y="3410"/>
                  </a:cubicBezTo>
                  <a:lnTo>
                    <a:pt x="2206" y="3410"/>
                  </a:lnTo>
                  <a:cubicBezTo>
                    <a:pt x="2337" y="3410"/>
                    <a:pt x="2441" y="3302"/>
                    <a:pt x="2441" y="3171"/>
                  </a:cubicBezTo>
                  <a:lnTo>
                    <a:pt x="2441" y="2440"/>
                  </a:lnTo>
                  <a:lnTo>
                    <a:pt x="3171" y="2440"/>
                  </a:lnTo>
                  <a:cubicBezTo>
                    <a:pt x="3303" y="2440"/>
                    <a:pt x="3410" y="2333"/>
                    <a:pt x="3410" y="2205"/>
                  </a:cubicBezTo>
                  <a:lnTo>
                    <a:pt x="3410" y="1205"/>
                  </a:lnTo>
                  <a:cubicBezTo>
                    <a:pt x="3410" y="1076"/>
                    <a:pt x="3306" y="969"/>
                    <a:pt x="3177" y="969"/>
                  </a:cubicBezTo>
                  <a:cubicBezTo>
                    <a:pt x="3175" y="969"/>
                    <a:pt x="3173" y="969"/>
                    <a:pt x="3171" y="969"/>
                  </a:cubicBezTo>
                  <a:lnTo>
                    <a:pt x="2441" y="969"/>
                  </a:lnTo>
                  <a:lnTo>
                    <a:pt x="2441" y="232"/>
                  </a:lnTo>
                  <a:cubicBezTo>
                    <a:pt x="2441" y="104"/>
                    <a:pt x="2337" y="0"/>
                    <a:pt x="22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5"/>
            <p:cNvSpPr/>
            <p:nvPr/>
          </p:nvSpPr>
          <p:spPr>
            <a:xfrm>
              <a:off x="1525213" y="2264654"/>
              <a:ext cx="10313" cy="31536"/>
            </a:xfrm>
            <a:custGeom>
              <a:rect b="b" l="l" r="r" t="t"/>
              <a:pathLst>
                <a:path extrusionOk="0" h="1422" w="465">
                  <a:moveTo>
                    <a:pt x="234" y="0"/>
                  </a:moveTo>
                  <a:cubicBezTo>
                    <a:pt x="104" y="0"/>
                    <a:pt x="0" y="101"/>
                    <a:pt x="0" y="233"/>
                  </a:cubicBezTo>
                  <a:lnTo>
                    <a:pt x="0" y="1192"/>
                  </a:lnTo>
                  <a:cubicBezTo>
                    <a:pt x="0" y="1320"/>
                    <a:pt x="104" y="1421"/>
                    <a:pt x="232" y="1421"/>
                  </a:cubicBezTo>
                  <a:cubicBezTo>
                    <a:pt x="357" y="1421"/>
                    <a:pt x="461" y="1320"/>
                    <a:pt x="461" y="1192"/>
                  </a:cubicBezTo>
                  <a:lnTo>
                    <a:pt x="461" y="243"/>
                  </a:lnTo>
                  <a:cubicBezTo>
                    <a:pt x="465" y="122"/>
                    <a:pt x="374" y="18"/>
                    <a:pt x="252" y="1"/>
                  </a:cubicBezTo>
                  <a:cubicBezTo>
                    <a:pt x="246" y="0"/>
                    <a:pt x="240"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5"/>
            <p:cNvSpPr/>
            <p:nvPr/>
          </p:nvSpPr>
          <p:spPr>
            <a:xfrm>
              <a:off x="1479040" y="2286210"/>
              <a:ext cx="30538" cy="26103"/>
            </a:xfrm>
            <a:custGeom>
              <a:rect b="b" l="l" r="r" t="t"/>
              <a:pathLst>
                <a:path extrusionOk="0" h="1177" w="1377">
                  <a:moveTo>
                    <a:pt x="343" y="1"/>
                  </a:moveTo>
                  <a:cubicBezTo>
                    <a:pt x="158" y="1"/>
                    <a:pt x="1" y="239"/>
                    <a:pt x="174" y="412"/>
                  </a:cubicBezTo>
                  <a:lnTo>
                    <a:pt x="867" y="1102"/>
                  </a:lnTo>
                  <a:cubicBezTo>
                    <a:pt x="920" y="1155"/>
                    <a:pt x="978" y="1177"/>
                    <a:pt x="1034" y="1177"/>
                  </a:cubicBezTo>
                  <a:cubicBezTo>
                    <a:pt x="1219" y="1177"/>
                    <a:pt x="1377" y="938"/>
                    <a:pt x="1204" y="766"/>
                  </a:cubicBezTo>
                  <a:lnTo>
                    <a:pt x="510" y="76"/>
                  </a:lnTo>
                  <a:cubicBezTo>
                    <a:pt x="458" y="23"/>
                    <a:pt x="399" y="1"/>
                    <a:pt x="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5"/>
            <p:cNvSpPr/>
            <p:nvPr/>
          </p:nvSpPr>
          <p:spPr>
            <a:xfrm>
              <a:off x="1551405" y="2286188"/>
              <a:ext cx="29984" cy="26036"/>
            </a:xfrm>
            <a:custGeom>
              <a:rect b="b" l="l" r="r" t="t"/>
              <a:pathLst>
                <a:path extrusionOk="0" h="1174" w="1352">
                  <a:moveTo>
                    <a:pt x="1008" y="0"/>
                  </a:moveTo>
                  <a:cubicBezTo>
                    <a:pt x="952" y="0"/>
                    <a:pt x="894" y="22"/>
                    <a:pt x="842" y="73"/>
                  </a:cubicBezTo>
                  <a:lnTo>
                    <a:pt x="149" y="767"/>
                  </a:lnTo>
                  <a:cubicBezTo>
                    <a:pt x="0" y="918"/>
                    <a:pt x="105" y="1170"/>
                    <a:pt x="317" y="1170"/>
                  </a:cubicBezTo>
                  <a:lnTo>
                    <a:pt x="317" y="1174"/>
                  </a:lnTo>
                  <a:cubicBezTo>
                    <a:pt x="381" y="1174"/>
                    <a:pt x="441" y="1150"/>
                    <a:pt x="485" y="1103"/>
                  </a:cubicBezTo>
                  <a:lnTo>
                    <a:pt x="1178" y="410"/>
                  </a:lnTo>
                  <a:cubicBezTo>
                    <a:pt x="1352" y="239"/>
                    <a:pt x="1193" y="0"/>
                    <a:pt x="1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5"/>
            <p:cNvSpPr/>
            <p:nvPr/>
          </p:nvSpPr>
          <p:spPr>
            <a:xfrm>
              <a:off x="1465489" y="2514350"/>
              <a:ext cx="37724" cy="32313"/>
            </a:xfrm>
            <a:custGeom>
              <a:rect b="b" l="l" r="r" t="t"/>
              <a:pathLst>
                <a:path extrusionOk="0" h="1457" w="1701">
                  <a:moveTo>
                    <a:pt x="971" y="475"/>
                  </a:moveTo>
                  <a:cubicBezTo>
                    <a:pt x="1101" y="475"/>
                    <a:pt x="1226" y="575"/>
                    <a:pt x="1226" y="727"/>
                  </a:cubicBezTo>
                  <a:cubicBezTo>
                    <a:pt x="1226" y="869"/>
                    <a:pt x="1115" y="980"/>
                    <a:pt x="973" y="980"/>
                  </a:cubicBezTo>
                  <a:cubicBezTo>
                    <a:pt x="748" y="980"/>
                    <a:pt x="637" y="707"/>
                    <a:pt x="795" y="549"/>
                  </a:cubicBezTo>
                  <a:cubicBezTo>
                    <a:pt x="846" y="498"/>
                    <a:pt x="909" y="475"/>
                    <a:pt x="971" y="475"/>
                  </a:cubicBezTo>
                  <a:close/>
                  <a:moveTo>
                    <a:pt x="973" y="0"/>
                  </a:moveTo>
                  <a:cubicBezTo>
                    <a:pt x="327" y="0"/>
                    <a:pt x="0" y="785"/>
                    <a:pt x="462" y="1242"/>
                  </a:cubicBezTo>
                  <a:cubicBezTo>
                    <a:pt x="609" y="1390"/>
                    <a:pt x="791" y="1456"/>
                    <a:pt x="969" y="1456"/>
                  </a:cubicBezTo>
                  <a:cubicBezTo>
                    <a:pt x="1342" y="1456"/>
                    <a:pt x="1700" y="1165"/>
                    <a:pt x="1700" y="727"/>
                  </a:cubicBezTo>
                  <a:cubicBezTo>
                    <a:pt x="1700" y="327"/>
                    <a:pt x="1374" y="0"/>
                    <a:pt x="9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5"/>
            <p:cNvSpPr/>
            <p:nvPr/>
          </p:nvSpPr>
          <p:spPr>
            <a:xfrm>
              <a:off x="1662558" y="2514350"/>
              <a:ext cx="37702" cy="32313"/>
            </a:xfrm>
            <a:custGeom>
              <a:rect b="b" l="l" r="r" t="t"/>
              <a:pathLst>
                <a:path extrusionOk="0" h="1457" w="1700">
                  <a:moveTo>
                    <a:pt x="971" y="475"/>
                  </a:moveTo>
                  <a:cubicBezTo>
                    <a:pt x="1101" y="475"/>
                    <a:pt x="1225" y="575"/>
                    <a:pt x="1225" y="727"/>
                  </a:cubicBezTo>
                  <a:cubicBezTo>
                    <a:pt x="1225" y="869"/>
                    <a:pt x="1111" y="980"/>
                    <a:pt x="973" y="980"/>
                  </a:cubicBezTo>
                  <a:cubicBezTo>
                    <a:pt x="747" y="980"/>
                    <a:pt x="633" y="707"/>
                    <a:pt x="794" y="549"/>
                  </a:cubicBezTo>
                  <a:cubicBezTo>
                    <a:pt x="846" y="498"/>
                    <a:pt x="909" y="475"/>
                    <a:pt x="971" y="475"/>
                  </a:cubicBezTo>
                  <a:close/>
                  <a:moveTo>
                    <a:pt x="973" y="0"/>
                  </a:moveTo>
                  <a:cubicBezTo>
                    <a:pt x="323" y="0"/>
                    <a:pt x="0" y="785"/>
                    <a:pt x="458" y="1242"/>
                  </a:cubicBezTo>
                  <a:cubicBezTo>
                    <a:pt x="607" y="1390"/>
                    <a:pt x="789" y="1456"/>
                    <a:pt x="967" y="1456"/>
                  </a:cubicBezTo>
                  <a:cubicBezTo>
                    <a:pt x="1342" y="1456"/>
                    <a:pt x="1700" y="1165"/>
                    <a:pt x="1700" y="727"/>
                  </a:cubicBezTo>
                  <a:cubicBezTo>
                    <a:pt x="1700" y="323"/>
                    <a:pt x="1373" y="0"/>
                    <a:pt x="9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8" name="Google Shape;3358;p65"/>
          <p:cNvGrpSpPr/>
          <p:nvPr/>
        </p:nvGrpSpPr>
        <p:grpSpPr>
          <a:xfrm>
            <a:off x="1138832" y="3483531"/>
            <a:ext cx="206251" cy="358300"/>
            <a:chOff x="1481767" y="3578781"/>
            <a:chExt cx="206251" cy="358300"/>
          </a:xfrm>
        </p:grpSpPr>
        <p:sp>
          <p:nvSpPr>
            <p:cNvPr id="3359" name="Google Shape;3359;p65"/>
            <p:cNvSpPr/>
            <p:nvPr/>
          </p:nvSpPr>
          <p:spPr>
            <a:xfrm>
              <a:off x="1481767" y="3578781"/>
              <a:ext cx="206251" cy="358300"/>
            </a:xfrm>
            <a:custGeom>
              <a:rect b="b" l="l" r="r" t="t"/>
              <a:pathLst>
                <a:path extrusionOk="0" h="16156" w="9300">
                  <a:moveTo>
                    <a:pt x="249" y="0"/>
                  </a:moveTo>
                  <a:cubicBezTo>
                    <a:pt x="111" y="0"/>
                    <a:pt x="4" y="111"/>
                    <a:pt x="4" y="246"/>
                  </a:cubicBezTo>
                  <a:lnTo>
                    <a:pt x="4" y="7166"/>
                  </a:lnTo>
                  <a:cubicBezTo>
                    <a:pt x="4" y="7179"/>
                    <a:pt x="7" y="7193"/>
                    <a:pt x="17" y="7203"/>
                  </a:cubicBezTo>
                  <a:cubicBezTo>
                    <a:pt x="88" y="7278"/>
                    <a:pt x="164" y="7310"/>
                    <a:pt x="234" y="7310"/>
                  </a:cubicBezTo>
                  <a:cubicBezTo>
                    <a:pt x="361" y="7310"/>
                    <a:pt x="465" y="7204"/>
                    <a:pt x="465" y="7075"/>
                  </a:cubicBezTo>
                  <a:lnTo>
                    <a:pt x="465" y="1175"/>
                  </a:lnTo>
                  <a:cubicBezTo>
                    <a:pt x="465" y="781"/>
                    <a:pt x="784" y="464"/>
                    <a:pt x="1175" y="464"/>
                  </a:cubicBezTo>
                  <a:lnTo>
                    <a:pt x="8085" y="464"/>
                  </a:lnTo>
                  <a:cubicBezTo>
                    <a:pt x="8479" y="464"/>
                    <a:pt x="8795" y="781"/>
                    <a:pt x="8795" y="1175"/>
                  </a:cubicBezTo>
                  <a:lnTo>
                    <a:pt x="8795" y="14984"/>
                  </a:lnTo>
                  <a:cubicBezTo>
                    <a:pt x="8795" y="15375"/>
                    <a:pt x="8479" y="15695"/>
                    <a:pt x="8085" y="15695"/>
                  </a:cubicBezTo>
                  <a:lnTo>
                    <a:pt x="710" y="15695"/>
                  </a:lnTo>
                  <a:cubicBezTo>
                    <a:pt x="576" y="15695"/>
                    <a:pt x="465" y="15583"/>
                    <a:pt x="465" y="15449"/>
                  </a:cubicBezTo>
                  <a:lnTo>
                    <a:pt x="465" y="8034"/>
                  </a:lnTo>
                  <a:cubicBezTo>
                    <a:pt x="465" y="8011"/>
                    <a:pt x="455" y="7990"/>
                    <a:pt x="438" y="7974"/>
                  </a:cubicBezTo>
                  <a:cubicBezTo>
                    <a:pt x="370" y="7906"/>
                    <a:pt x="298" y="7878"/>
                    <a:pt x="233" y="7878"/>
                  </a:cubicBezTo>
                  <a:cubicBezTo>
                    <a:pt x="106" y="7878"/>
                    <a:pt x="4" y="7984"/>
                    <a:pt x="4" y="8115"/>
                  </a:cubicBezTo>
                  <a:lnTo>
                    <a:pt x="4" y="14974"/>
                  </a:lnTo>
                  <a:cubicBezTo>
                    <a:pt x="0" y="15627"/>
                    <a:pt x="532" y="16156"/>
                    <a:pt x="1185" y="16156"/>
                  </a:cubicBezTo>
                  <a:lnTo>
                    <a:pt x="8115" y="16156"/>
                  </a:lnTo>
                  <a:cubicBezTo>
                    <a:pt x="8771" y="16156"/>
                    <a:pt x="9300" y="15627"/>
                    <a:pt x="9300" y="14974"/>
                  </a:cubicBezTo>
                  <a:lnTo>
                    <a:pt x="9300" y="1185"/>
                  </a:lnTo>
                  <a:cubicBezTo>
                    <a:pt x="9300" y="532"/>
                    <a:pt x="8768" y="0"/>
                    <a:pt x="81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5"/>
            <p:cNvSpPr/>
            <p:nvPr/>
          </p:nvSpPr>
          <p:spPr>
            <a:xfrm>
              <a:off x="1503257" y="3600271"/>
              <a:ext cx="107583" cy="314410"/>
            </a:xfrm>
            <a:custGeom>
              <a:rect b="b" l="l" r="r" t="t"/>
              <a:pathLst>
                <a:path extrusionOk="0" h="14177" w="4851">
                  <a:moveTo>
                    <a:pt x="246" y="0"/>
                  </a:moveTo>
                  <a:cubicBezTo>
                    <a:pt x="112" y="0"/>
                    <a:pt x="1" y="108"/>
                    <a:pt x="1" y="243"/>
                  </a:cubicBezTo>
                  <a:lnTo>
                    <a:pt x="1" y="13935"/>
                  </a:lnTo>
                  <a:cubicBezTo>
                    <a:pt x="1" y="14069"/>
                    <a:pt x="112" y="14177"/>
                    <a:pt x="246" y="14177"/>
                  </a:cubicBezTo>
                  <a:lnTo>
                    <a:pt x="4595" y="14177"/>
                  </a:lnTo>
                  <a:cubicBezTo>
                    <a:pt x="4618" y="14177"/>
                    <a:pt x="4642" y="14167"/>
                    <a:pt x="4659" y="14150"/>
                  </a:cubicBezTo>
                  <a:cubicBezTo>
                    <a:pt x="4851" y="13951"/>
                    <a:pt x="4713" y="13716"/>
                    <a:pt x="4521" y="13716"/>
                  </a:cubicBezTo>
                  <a:lnTo>
                    <a:pt x="546" y="13716"/>
                  </a:lnTo>
                  <a:cubicBezTo>
                    <a:pt x="499" y="13716"/>
                    <a:pt x="465" y="13679"/>
                    <a:pt x="465" y="13635"/>
                  </a:cubicBezTo>
                  <a:lnTo>
                    <a:pt x="465" y="542"/>
                  </a:lnTo>
                  <a:cubicBezTo>
                    <a:pt x="462" y="498"/>
                    <a:pt x="499" y="461"/>
                    <a:pt x="546" y="461"/>
                  </a:cubicBezTo>
                  <a:lnTo>
                    <a:pt x="3158" y="461"/>
                  </a:lnTo>
                  <a:cubicBezTo>
                    <a:pt x="3181" y="461"/>
                    <a:pt x="3205" y="451"/>
                    <a:pt x="3222" y="435"/>
                  </a:cubicBezTo>
                  <a:cubicBezTo>
                    <a:pt x="3413" y="236"/>
                    <a:pt x="3275" y="0"/>
                    <a:pt x="3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5"/>
            <p:cNvSpPr/>
            <p:nvPr/>
          </p:nvSpPr>
          <p:spPr>
            <a:xfrm>
              <a:off x="1589927" y="3600271"/>
              <a:ext cx="75714" cy="314410"/>
            </a:xfrm>
            <a:custGeom>
              <a:rect b="b" l="l" r="r" t="t"/>
              <a:pathLst>
                <a:path extrusionOk="0" h="14177" w="3414">
                  <a:moveTo>
                    <a:pt x="256" y="0"/>
                  </a:moveTo>
                  <a:cubicBezTo>
                    <a:pt x="232" y="0"/>
                    <a:pt x="209" y="10"/>
                    <a:pt x="192" y="27"/>
                  </a:cubicBezTo>
                  <a:cubicBezTo>
                    <a:pt x="0" y="226"/>
                    <a:pt x="138" y="461"/>
                    <a:pt x="330" y="461"/>
                  </a:cubicBezTo>
                  <a:lnTo>
                    <a:pt x="2868" y="461"/>
                  </a:lnTo>
                  <a:cubicBezTo>
                    <a:pt x="2915" y="461"/>
                    <a:pt x="2952" y="498"/>
                    <a:pt x="2952" y="542"/>
                  </a:cubicBezTo>
                  <a:lnTo>
                    <a:pt x="2952" y="13632"/>
                  </a:lnTo>
                  <a:cubicBezTo>
                    <a:pt x="2952" y="13679"/>
                    <a:pt x="2915" y="13716"/>
                    <a:pt x="2868" y="13716"/>
                  </a:cubicBezTo>
                  <a:lnTo>
                    <a:pt x="1693" y="13716"/>
                  </a:lnTo>
                  <a:cubicBezTo>
                    <a:pt x="1670" y="13716"/>
                    <a:pt x="1646" y="13726"/>
                    <a:pt x="1629" y="13743"/>
                  </a:cubicBezTo>
                  <a:cubicBezTo>
                    <a:pt x="1437" y="13941"/>
                    <a:pt x="1575" y="14177"/>
                    <a:pt x="1771" y="14177"/>
                  </a:cubicBezTo>
                  <a:lnTo>
                    <a:pt x="3167" y="14177"/>
                  </a:lnTo>
                  <a:cubicBezTo>
                    <a:pt x="3302" y="14177"/>
                    <a:pt x="3413" y="14069"/>
                    <a:pt x="3413" y="13931"/>
                  </a:cubicBezTo>
                  <a:lnTo>
                    <a:pt x="3413" y="243"/>
                  </a:lnTo>
                  <a:cubicBezTo>
                    <a:pt x="3413" y="108"/>
                    <a:pt x="3302" y="0"/>
                    <a:pt x="3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5"/>
            <p:cNvSpPr/>
            <p:nvPr/>
          </p:nvSpPr>
          <p:spPr>
            <a:xfrm>
              <a:off x="1522374" y="3644094"/>
              <a:ext cx="59214" cy="32712"/>
            </a:xfrm>
            <a:custGeom>
              <a:rect b="b" l="l" r="r" t="t"/>
              <a:pathLst>
                <a:path extrusionOk="0" h="1475" w="2670">
                  <a:moveTo>
                    <a:pt x="1118" y="465"/>
                  </a:moveTo>
                  <a:lnTo>
                    <a:pt x="1118" y="969"/>
                  </a:lnTo>
                  <a:lnTo>
                    <a:pt x="865" y="969"/>
                  </a:lnTo>
                  <a:cubicBezTo>
                    <a:pt x="724" y="969"/>
                    <a:pt x="613" y="855"/>
                    <a:pt x="613" y="717"/>
                  </a:cubicBezTo>
                  <a:cubicBezTo>
                    <a:pt x="613" y="576"/>
                    <a:pt x="724" y="465"/>
                    <a:pt x="865" y="465"/>
                  </a:cubicBezTo>
                  <a:close/>
                  <a:moveTo>
                    <a:pt x="1828" y="464"/>
                  </a:moveTo>
                  <a:cubicBezTo>
                    <a:pt x="1946" y="464"/>
                    <a:pt x="2050" y="544"/>
                    <a:pt x="2077" y="660"/>
                  </a:cubicBezTo>
                  <a:cubicBezTo>
                    <a:pt x="2114" y="818"/>
                    <a:pt x="1993" y="969"/>
                    <a:pt x="1831" y="969"/>
                  </a:cubicBezTo>
                  <a:lnTo>
                    <a:pt x="1579" y="969"/>
                  </a:lnTo>
                  <a:lnTo>
                    <a:pt x="1579" y="465"/>
                  </a:lnTo>
                  <a:lnTo>
                    <a:pt x="1821" y="465"/>
                  </a:lnTo>
                  <a:cubicBezTo>
                    <a:pt x="1823" y="464"/>
                    <a:pt x="1826" y="464"/>
                    <a:pt x="1828" y="464"/>
                  </a:cubicBezTo>
                  <a:close/>
                  <a:moveTo>
                    <a:pt x="845" y="0"/>
                  </a:moveTo>
                  <a:cubicBezTo>
                    <a:pt x="535" y="0"/>
                    <a:pt x="205" y="242"/>
                    <a:pt x="128" y="542"/>
                  </a:cubicBezTo>
                  <a:cubicBezTo>
                    <a:pt x="0" y="1013"/>
                    <a:pt x="354" y="1471"/>
                    <a:pt x="838" y="1474"/>
                  </a:cubicBezTo>
                  <a:lnTo>
                    <a:pt x="1824" y="1474"/>
                  </a:lnTo>
                  <a:cubicBezTo>
                    <a:pt x="2134" y="1474"/>
                    <a:pt x="2467" y="1232"/>
                    <a:pt x="2545" y="929"/>
                  </a:cubicBezTo>
                  <a:cubicBezTo>
                    <a:pt x="2669" y="461"/>
                    <a:pt x="2316" y="0"/>
                    <a:pt x="1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5"/>
            <p:cNvSpPr/>
            <p:nvPr/>
          </p:nvSpPr>
          <p:spPr>
            <a:xfrm>
              <a:off x="1587598" y="3644094"/>
              <a:ext cx="59147" cy="32712"/>
            </a:xfrm>
            <a:custGeom>
              <a:rect b="b" l="l" r="r" t="t"/>
              <a:pathLst>
                <a:path extrusionOk="0" h="1475" w="2667">
                  <a:moveTo>
                    <a:pt x="1078" y="465"/>
                  </a:moveTo>
                  <a:lnTo>
                    <a:pt x="1078" y="969"/>
                  </a:lnTo>
                  <a:lnTo>
                    <a:pt x="836" y="969"/>
                  </a:lnTo>
                  <a:cubicBezTo>
                    <a:pt x="714" y="969"/>
                    <a:pt x="607" y="889"/>
                    <a:pt x="580" y="771"/>
                  </a:cubicBezTo>
                  <a:cubicBezTo>
                    <a:pt x="543" y="613"/>
                    <a:pt x="664" y="465"/>
                    <a:pt x="825" y="465"/>
                  </a:cubicBezTo>
                  <a:close/>
                  <a:moveTo>
                    <a:pt x="1835" y="465"/>
                  </a:moveTo>
                  <a:cubicBezTo>
                    <a:pt x="1973" y="465"/>
                    <a:pt x="2088" y="576"/>
                    <a:pt x="2088" y="717"/>
                  </a:cubicBezTo>
                  <a:cubicBezTo>
                    <a:pt x="2088" y="855"/>
                    <a:pt x="1973" y="969"/>
                    <a:pt x="1835" y="969"/>
                  </a:cubicBezTo>
                  <a:lnTo>
                    <a:pt x="1583" y="969"/>
                  </a:lnTo>
                  <a:lnTo>
                    <a:pt x="1583" y="465"/>
                  </a:lnTo>
                  <a:close/>
                  <a:moveTo>
                    <a:pt x="846" y="0"/>
                  </a:moveTo>
                  <a:cubicBezTo>
                    <a:pt x="533" y="0"/>
                    <a:pt x="203" y="242"/>
                    <a:pt x="125" y="542"/>
                  </a:cubicBezTo>
                  <a:cubicBezTo>
                    <a:pt x="1" y="1013"/>
                    <a:pt x="354" y="1471"/>
                    <a:pt x="839" y="1474"/>
                  </a:cubicBezTo>
                  <a:lnTo>
                    <a:pt x="1825" y="1474"/>
                  </a:lnTo>
                  <a:cubicBezTo>
                    <a:pt x="2135" y="1474"/>
                    <a:pt x="2465" y="1232"/>
                    <a:pt x="2542" y="929"/>
                  </a:cubicBezTo>
                  <a:cubicBezTo>
                    <a:pt x="2667" y="461"/>
                    <a:pt x="2316" y="0"/>
                    <a:pt x="18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5"/>
            <p:cNvSpPr/>
            <p:nvPr/>
          </p:nvSpPr>
          <p:spPr>
            <a:xfrm>
              <a:off x="1522374" y="3687007"/>
              <a:ext cx="59214" cy="32712"/>
            </a:xfrm>
            <a:custGeom>
              <a:rect b="b" l="l" r="r" t="t"/>
              <a:pathLst>
                <a:path extrusionOk="0" h="1475" w="2670">
                  <a:moveTo>
                    <a:pt x="1118" y="505"/>
                  </a:moveTo>
                  <a:lnTo>
                    <a:pt x="1118" y="1010"/>
                  </a:lnTo>
                  <a:lnTo>
                    <a:pt x="865" y="1010"/>
                  </a:lnTo>
                  <a:cubicBezTo>
                    <a:pt x="724" y="1010"/>
                    <a:pt x="613" y="899"/>
                    <a:pt x="613" y="758"/>
                  </a:cubicBezTo>
                  <a:cubicBezTo>
                    <a:pt x="613" y="620"/>
                    <a:pt x="724" y="505"/>
                    <a:pt x="865" y="505"/>
                  </a:cubicBezTo>
                  <a:close/>
                  <a:moveTo>
                    <a:pt x="1821" y="505"/>
                  </a:moveTo>
                  <a:cubicBezTo>
                    <a:pt x="1942" y="505"/>
                    <a:pt x="2050" y="586"/>
                    <a:pt x="2077" y="704"/>
                  </a:cubicBezTo>
                  <a:cubicBezTo>
                    <a:pt x="2114" y="859"/>
                    <a:pt x="1993" y="1010"/>
                    <a:pt x="1831" y="1010"/>
                  </a:cubicBezTo>
                  <a:lnTo>
                    <a:pt x="1579" y="1010"/>
                  </a:lnTo>
                  <a:lnTo>
                    <a:pt x="1579" y="505"/>
                  </a:lnTo>
                  <a:close/>
                  <a:moveTo>
                    <a:pt x="845" y="0"/>
                  </a:moveTo>
                  <a:cubicBezTo>
                    <a:pt x="535" y="0"/>
                    <a:pt x="205" y="243"/>
                    <a:pt x="128" y="542"/>
                  </a:cubicBezTo>
                  <a:cubicBezTo>
                    <a:pt x="0" y="1013"/>
                    <a:pt x="354" y="1471"/>
                    <a:pt x="838" y="1475"/>
                  </a:cubicBezTo>
                  <a:lnTo>
                    <a:pt x="1824" y="1475"/>
                  </a:lnTo>
                  <a:cubicBezTo>
                    <a:pt x="2137" y="1475"/>
                    <a:pt x="2467" y="1232"/>
                    <a:pt x="2545" y="929"/>
                  </a:cubicBezTo>
                  <a:cubicBezTo>
                    <a:pt x="2669" y="461"/>
                    <a:pt x="2316" y="0"/>
                    <a:pt x="1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5"/>
            <p:cNvSpPr/>
            <p:nvPr/>
          </p:nvSpPr>
          <p:spPr>
            <a:xfrm>
              <a:off x="1587598" y="3687007"/>
              <a:ext cx="59147" cy="32712"/>
            </a:xfrm>
            <a:custGeom>
              <a:rect b="b" l="l" r="r" t="t"/>
              <a:pathLst>
                <a:path extrusionOk="0" h="1475" w="2667">
                  <a:moveTo>
                    <a:pt x="1835" y="505"/>
                  </a:moveTo>
                  <a:cubicBezTo>
                    <a:pt x="1973" y="505"/>
                    <a:pt x="2088" y="620"/>
                    <a:pt x="2088" y="758"/>
                  </a:cubicBezTo>
                  <a:cubicBezTo>
                    <a:pt x="2088" y="899"/>
                    <a:pt x="1973" y="1010"/>
                    <a:pt x="1835" y="1010"/>
                  </a:cubicBezTo>
                  <a:lnTo>
                    <a:pt x="1583" y="1010"/>
                  </a:lnTo>
                  <a:lnTo>
                    <a:pt x="1583" y="505"/>
                  </a:lnTo>
                  <a:close/>
                  <a:moveTo>
                    <a:pt x="1078" y="505"/>
                  </a:moveTo>
                  <a:lnTo>
                    <a:pt x="1078" y="1010"/>
                  </a:lnTo>
                  <a:lnTo>
                    <a:pt x="836" y="1010"/>
                  </a:lnTo>
                  <a:cubicBezTo>
                    <a:pt x="833" y="1010"/>
                    <a:pt x="831" y="1010"/>
                    <a:pt x="829" y="1010"/>
                  </a:cubicBezTo>
                  <a:cubicBezTo>
                    <a:pt x="710" y="1010"/>
                    <a:pt x="606" y="927"/>
                    <a:pt x="580" y="815"/>
                  </a:cubicBezTo>
                  <a:cubicBezTo>
                    <a:pt x="543" y="657"/>
                    <a:pt x="664" y="505"/>
                    <a:pt x="825" y="505"/>
                  </a:cubicBezTo>
                  <a:close/>
                  <a:moveTo>
                    <a:pt x="846" y="0"/>
                  </a:moveTo>
                  <a:cubicBezTo>
                    <a:pt x="533" y="0"/>
                    <a:pt x="203" y="243"/>
                    <a:pt x="125" y="542"/>
                  </a:cubicBezTo>
                  <a:cubicBezTo>
                    <a:pt x="1" y="1013"/>
                    <a:pt x="354" y="1471"/>
                    <a:pt x="839" y="1475"/>
                  </a:cubicBezTo>
                  <a:lnTo>
                    <a:pt x="1825" y="1475"/>
                  </a:lnTo>
                  <a:cubicBezTo>
                    <a:pt x="2135" y="1475"/>
                    <a:pt x="2465" y="1232"/>
                    <a:pt x="2542" y="929"/>
                  </a:cubicBezTo>
                  <a:cubicBezTo>
                    <a:pt x="2667" y="461"/>
                    <a:pt x="2316" y="0"/>
                    <a:pt x="18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5"/>
            <p:cNvSpPr/>
            <p:nvPr/>
          </p:nvSpPr>
          <p:spPr>
            <a:xfrm>
              <a:off x="1522374" y="3730897"/>
              <a:ext cx="59214" cy="32645"/>
            </a:xfrm>
            <a:custGeom>
              <a:rect b="b" l="l" r="r" t="t"/>
              <a:pathLst>
                <a:path extrusionOk="0" h="1472" w="2670">
                  <a:moveTo>
                    <a:pt x="1118" y="462"/>
                  </a:moveTo>
                  <a:lnTo>
                    <a:pt x="1118" y="966"/>
                  </a:lnTo>
                  <a:lnTo>
                    <a:pt x="865" y="966"/>
                  </a:lnTo>
                  <a:cubicBezTo>
                    <a:pt x="724" y="966"/>
                    <a:pt x="613" y="855"/>
                    <a:pt x="613" y="714"/>
                  </a:cubicBezTo>
                  <a:cubicBezTo>
                    <a:pt x="613" y="576"/>
                    <a:pt x="724" y="462"/>
                    <a:pt x="865" y="462"/>
                  </a:cubicBezTo>
                  <a:close/>
                  <a:moveTo>
                    <a:pt x="1821" y="462"/>
                  </a:moveTo>
                  <a:cubicBezTo>
                    <a:pt x="1942" y="462"/>
                    <a:pt x="2050" y="542"/>
                    <a:pt x="2077" y="660"/>
                  </a:cubicBezTo>
                  <a:cubicBezTo>
                    <a:pt x="2114" y="815"/>
                    <a:pt x="1993" y="966"/>
                    <a:pt x="1831" y="966"/>
                  </a:cubicBezTo>
                  <a:lnTo>
                    <a:pt x="1579" y="966"/>
                  </a:lnTo>
                  <a:lnTo>
                    <a:pt x="1579" y="462"/>
                  </a:lnTo>
                  <a:close/>
                  <a:moveTo>
                    <a:pt x="845" y="0"/>
                  </a:moveTo>
                  <a:cubicBezTo>
                    <a:pt x="535" y="0"/>
                    <a:pt x="205" y="243"/>
                    <a:pt x="128" y="542"/>
                  </a:cubicBezTo>
                  <a:cubicBezTo>
                    <a:pt x="0" y="1010"/>
                    <a:pt x="354" y="1471"/>
                    <a:pt x="838" y="1471"/>
                  </a:cubicBezTo>
                  <a:lnTo>
                    <a:pt x="1824" y="1471"/>
                  </a:lnTo>
                  <a:cubicBezTo>
                    <a:pt x="2134" y="1471"/>
                    <a:pt x="2467" y="1229"/>
                    <a:pt x="2545" y="929"/>
                  </a:cubicBezTo>
                  <a:cubicBezTo>
                    <a:pt x="2669" y="462"/>
                    <a:pt x="2316" y="0"/>
                    <a:pt x="1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5"/>
            <p:cNvSpPr/>
            <p:nvPr/>
          </p:nvSpPr>
          <p:spPr>
            <a:xfrm>
              <a:off x="1587598" y="3730897"/>
              <a:ext cx="59147" cy="32645"/>
            </a:xfrm>
            <a:custGeom>
              <a:rect b="b" l="l" r="r" t="t"/>
              <a:pathLst>
                <a:path extrusionOk="0" h="1472" w="2667">
                  <a:moveTo>
                    <a:pt x="1835" y="462"/>
                  </a:moveTo>
                  <a:cubicBezTo>
                    <a:pt x="1973" y="462"/>
                    <a:pt x="2088" y="576"/>
                    <a:pt x="2088" y="714"/>
                  </a:cubicBezTo>
                  <a:cubicBezTo>
                    <a:pt x="2088" y="855"/>
                    <a:pt x="1973" y="966"/>
                    <a:pt x="1835" y="966"/>
                  </a:cubicBezTo>
                  <a:lnTo>
                    <a:pt x="1583" y="966"/>
                  </a:lnTo>
                  <a:lnTo>
                    <a:pt x="1583" y="462"/>
                  </a:lnTo>
                  <a:close/>
                  <a:moveTo>
                    <a:pt x="1078" y="462"/>
                  </a:moveTo>
                  <a:lnTo>
                    <a:pt x="1078" y="966"/>
                  </a:lnTo>
                  <a:lnTo>
                    <a:pt x="836" y="966"/>
                  </a:lnTo>
                  <a:cubicBezTo>
                    <a:pt x="833" y="966"/>
                    <a:pt x="831" y="967"/>
                    <a:pt x="828" y="967"/>
                  </a:cubicBezTo>
                  <a:cubicBezTo>
                    <a:pt x="710" y="967"/>
                    <a:pt x="606" y="887"/>
                    <a:pt x="580" y="771"/>
                  </a:cubicBezTo>
                  <a:cubicBezTo>
                    <a:pt x="543" y="613"/>
                    <a:pt x="664" y="462"/>
                    <a:pt x="825" y="462"/>
                  </a:cubicBezTo>
                  <a:close/>
                  <a:moveTo>
                    <a:pt x="846" y="0"/>
                  </a:moveTo>
                  <a:cubicBezTo>
                    <a:pt x="533" y="0"/>
                    <a:pt x="203" y="243"/>
                    <a:pt x="125" y="542"/>
                  </a:cubicBezTo>
                  <a:cubicBezTo>
                    <a:pt x="1" y="1010"/>
                    <a:pt x="354" y="1471"/>
                    <a:pt x="839" y="1471"/>
                  </a:cubicBezTo>
                  <a:lnTo>
                    <a:pt x="1825" y="1471"/>
                  </a:lnTo>
                  <a:cubicBezTo>
                    <a:pt x="2135" y="1471"/>
                    <a:pt x="2465" y="1229"/>
                    <a:pt x="2542" y="929"/>
                  </a:cubicBezTo>
                  <a:cubicBezTo>
                    <a:pt x="2667" y="462"/>
                    <a:pt x="2316" y="0"/>
                    <a:pt x="18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5"/>
            <p:cNvSpPr/>
            <p:nvPr/>
          </p:nvSpPr>
          <p:spPr>
            <a:xfrm>
              <a:off x="1522374" y="3773810"/>
              <a:ext cx="59214" cy="32645"/>
            </a:xfrm>
            <a:custGeom>
              <a:rect b="b" l="l" r="r" t="t"/>
              <a:pathLst>
                <a:path extrusionOk="0" h="1472" w="2670">
                  <a:moveTo>
                    <a:pt x="1118" y="506"/>
                  </a:moveTo>
                  <a:lnTo>
                    <a:pt x="1118" y="1010"/>
                  </a:lnTo>
                  <a:lnTo>
                    <a:pt x="865" y="1010"/>
                  </a:lnTo>
                  <a:cubicBezTo>
                    <a:pt x="724" y="1010"/>
                    <a:pt x="613" y="896"/>
                    <a:pt x="613" y="758"/>
                  </a:cubicBezTo>
                  <a:cubicBezTo>
                    <a:pt x="613" y="617"/>
                    <a:pt x="724" y="506"/>
                    <a:pt x="865" y="506"/>
                  </a:cubicBezTo>
                  <a:close/>
                  <a:moveTo>
                    <a:pt x="1828" y="506"/>
                  </a:moveTo>
                  <a:cubicBezTo>
                    <a:pt x="1946" y="506"/>
                    <a:pt x="2050" y="585"/>
                    <a:pt x="2077" y="701"/>
                  </a:cubicBezTo>
                  <a:cubicBezTo>
                    <a:pt x="2114" y="859"/>
                    <a:pt x="1993" y="1010"/>
                    <a:pt x="1831" y="1010"/>
                  </a:cubicBezTo>
                  <a:lnTo>
                    <a:pt x="1579" y="1010"/>
                  </a:lnTo>
                  <a:lnTo>
                    <a:pt x="1579" y="506"/>
                  </a:lnTo>
                  <a:lnTo>
                    <a:pt x="1821" y="506"/>
                  </a:lnTo>
                  <a:cubicBezTo>
                    <a:pt x="1823" y="506"/>
                    <a:pt x="1826" y="506"/>
                    <a:pt x="1828" y="506"/>
                  </a:cubicBezTo>
                  <a:close/>
                  <a:moveTo>
                    <a:pt x="845" y="1"/>
                  </a:moveTo>
                  <a:cubicBezTo>
                    <a:pt x="535" y="1"/>
                    <a:pt x="205" y="243"/>
                    <a:pt x="128" y="543"/>
                  </a:cubicBezTo>
                  <a:cubicBezTo>
                    <a:pt x="0" y="1010"/>
                    <a:pt x="354" y="1472"/>
                    <a:pt x="838" y="1472"/>
                  </a:cubicBezTo>
                  <a:lnTo>
                    <a:pt x="1824" y="1472"/>
                  </a:lnTo>
                  <a:cubicBezTo>
                    <a:pt x="2137" y="1472"/>
                    <a:pt x="2467" y="1229"/>
                    <a:pt x="2545" y="930"/>
                  </a:cubicBezTo>
                  <a:cubicBezTo>
                    <a:pt x="2669" y="462"/>
                    <a:pt x="2316" y="1"/>
                    <a:pt x="1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5"/>
            <p:cNvSpPr/>
            <p:nvPr/>
          </p:nvSpPr>
          <p:spPr>
            <a:xfrm>
              <a:off x="1587598" y="3773810"/>
              <a:ext cx="59147" cy="32645"/>
            </a:xfrm>
            <a:custGeom>
              <a:rect b="b" l="l" r="r" t="t"/>
              <a:pathLst>
                <a:path extrusionOk="0" h="1472" w="2667">
                  <a:moveTo>
                    <a:pt x="1078" y="506"/>
                  </a:moveTo>
                  <a:lnTo>
                    <a:pt x="1078" y="1010"/>
                  </a:lnTo>
                  <a:lnTo>
                    <a:pt x="836" y="1010"/>
                  </a:lnTo>
                  <a:cubicBezTo>
                    <a:pt x="714" y="1010"/>
                    <a:pt x="607" y="930"/>
                    <a:pt x="580" y="812"/>
                  </a:cubicBezTo>
                  <a:cubicBezTo>
                    <a:pt x="543" y="654"/>
                    <a:pt x="664" y="506"/>
                    <a:pt x="825" y="506"/>
                  </a:cubicBezTo>
                  <a:close/>
                  <a:moveTo>
                    <a:pt x="1835" y="506"/>
                  </a:moveTo>
                  <a:cubicBezTo>
                    <a:pt x="1973" y="506"/>
                    <a:pt x="2088" y="617"/>
                    <a:pt x="2088" y="758"/>
                  </a:cubicBezTo>
                  <a:cubicBezTo>
                    <a:pt x="2088" y="896"/>
                    <a:pt x="1973" y="1010"/>
                    <a:pt x="1835" y="1010"/>
                  </a:cubicBezTo>
                  <a:lnTo>
                    <a:pt x="1583" y="1010"/>
                  </a:lnTo>
                  <a:lnTo>
                    <a:pt x="1583" y="506"/>
                  </a:lnTo>
                  <a:close/>
                  <a:moveTo>
                    <a:pt x="846" y="1"/>
                  </a:moveTo>
                  <a:cubicBezTo>
                    <a:pt x="533" y="1"/>
                    <a:pt x="203" y="243"/>
                    <a:pt x="125" y="543"/>
                  </a:cubicBezTo>
                  <a:cubicBezTo>
                    <a:pt x="1" y="1010"/>
                    <a:pt x="354" y="1472"/>
                    <a:pt x="839" y="1472"/>
                  </a:cubicBezTo>
                  <a:lnTo>
                    <a:pt x="1825" y="1472"/>
                  </a:lnTo>
                  <a:cubicBezTo>
                    <a:pt x="2135" y="1472"/>
                    <a:pt x="2465" y="1229"/>
                    <a:pt x="2542" y="930"/>
                  </a:cubicBezTo>
                  <a:cubicBezTo>
                    <a:pt x="2667" y="462"/>
                    <a:pt x="2316" y="1"/>
                    <a:pt x="18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5"/>
            <p:cNvSpPr/>
            <p:nvPr/>
          </p:nvSpPr>
          <p:spPr>
            <a:xfrm>
              <a:off x="1522374" y="3817633"/>
              <a:ext cx="59214" cy="32712"/>
            </a:xfrm>
            <a:custGeom>
              <a:rect b="b" l="l" r="r" t="t"/>
              <a:pathLst>
                <a:path extrusionOk="0" h="1475" w="2670">
                  <a:moveTo>
                    <a:pt x="1118" y="465"/>
                  </a:moveTo>
                  <a:lnTo>
                    <a:pt x="1118" y="970"/>
                  </a:lnTo>
                  <a:lnTo>
                    <a:pt x="865" y="970"/>
                  </a:lnTo>
                  <a:cubicBezTo>
                    <a:pt x="724" y="970"/>
                    <a:pt x="613" y="855"/>
                    <a:pt x="613" y="717"/>
                  </a:cubicBezTo>
                  <a:cubicBezTo>
                    <a:pt x="613" y="576"/>
                    <a:pt x="724" y="465"/>
                    <a:pt x="865" y="465"/>
                  </a:cubicBezTo>
                  <a:close/>
                  <a:moveTo>
                    <a:pt x="1828" y="465"/>
                  </a:moveTo>
                  <a:cubicBezTo>
                    <a:pt x="1946" y="465"/>
                    <a:pt x="2050" y="545"/>
                    <a:pt x="2077" y="660"/>
                  </a:cubicBezTo>
                  <a:cubicBezTo>
                    <a:pt x="2114" y="818"/>
                    <a:pt x="1993" y="970"/>
                    <a:pt x="1831" y="970"/>
                  </a:cubicBezTo>
                  <a:lnTo>
                    <a:pt x="1579" y="970"/>
                  </a:lnTo>
                  <a:lnTo>
                    <a:pt x="1579" y="465"/>
                  </a:lnTo>
                  <a:lnTo>
                    <a:pt x="1821" y="465"/>
                  </a:lnTo>
                  <a:cubicBezTo>
                    <a:pt x="1823" y="465"/>
                    <a:pt x="1826" y="465"/>
                    <a:pt x="1828" y="465"/>
                  </a:cubicBezTo>
                  <a:close/>
                  <a:moveTo>
                    <a:pt x="845" y="0"/>
                  </a:moveTo>
                  <a:cubicBezTo>
                    <a:pt x="535" y="0"/>
                    <a:pt x="205" y="243"/>
                    <a:pt x="128" y="542"/>
                  </a:cubicBezTo>
                  <a:cubicBezTo>
                    <a:pt x="0" y="1014"/>
                    <a:pt x="354" y="1471"/>
                    <a:pt x="838" y="1475"/>
                  </a:cubicBezTo>
                  <a:lnTo>
                    <a:pt x="1824" y="1475"/>
                  </a:lnTo>
                  <a:cubicBezTo>
                    <a:pt x="2134" y="1475"/>
                    <a:pt x="2467" y="1232"/>
                    <a:pt x="2545" y="929"/>
                  </a:cubicBezTo>
                  <a:cubicBezTo>
                    <a:pt x="2669" y="462"/>
                    <a:pt x="2316" y="0"/>
                    <a:pt x="1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5"/>
            <p:cNvSpPr/>
            <p:nvPr/>
          </p:nvSpPr>
          <p:spPr>
            <a:xfrm>
              <a:off x="1587598" y="3817633"/>
              <a:ext cx="59147" cy="32712"/>
            </a:xfrm>
            <a:custGeom>
              <a:rect b="b" l="l" r="r" t="t"/>
              <a:pathLst>
                <a:path extrusionOk="0" h="1475" w="2667">
                  <a:moveTo>
                    <a:pt x="1078" y="465"/>
                  </a:moveTo>
                  <a:lnTo>
                    <a:pt x="1078" y="970"/>
                  </a:lnTo>
                  <a:lnTo>
                    <a:pt x="836" y="970"/>
                  </a:lnTo>
                  <a:cubicBezTo>
                    <a:pt x="714" y="970"/>
                    <a:pt x="607" y="889"/>
                    <a:pt x="580" y="771"/>
                  </a:cubicBezTo>
                  <a:cubicBezTo>
                    <a:pt x="543" y="613"/>
                    <a:pt x="664" y="465"/>
                    <a:pt x="825" y="465"/>
                  </a:cubicBezTo>
                  <a:close/>
                  <a:moveTo>
                    <a:pt x="1835" y="465"/>
                  </a:moveTo>
                  <a:cubicBezTo>
                    <a:pt x="1973" y="465"/>
                    <a:pt x="2088" y="576"/>
                    <a:pt x="2088" y="717"/>
                  </a:cubicBezTo>
                  <a:cubicBezTo>
                    <a:pt x="2088" y="855"/>
                    <a:pt x="1973" y="970"/>
                    <a:pt x="1835" y="970"/>
                  </a:cubicBezTo>
                  <a:lnTo>
                    <a:pt x="1583" y="970"/>
                  </a:lnTo>
                  <a:lnTo>
                    <a:pt x="1583" y="465"/>
                  </a:lnTo>
                  <a:close/>
                  <a:moveTo>
                    <a:pt x="846" y="0"/>
                  </a:moveTo>
                  <a:cubicBezTo>
                    <a:pt x="533" y="0"/>
                    <a:pt x="203" y="243"/>
                    <a:pt x="125" y="542"/>
                  </a:cubicBezTo>
                  <a:cubicBezTo>
                    <a:pt x="1" y="1014"/>
                    <a:pt x="354" y="1471"/>
                    <a:pt x="839" y="1475"/>
                  </a:cubicBezTo>
                  <a:lnTo>
                    <a:pt x="1825" y="1475"/>
                  </a:lnTo>
                  <a:cubicBezTo>
                    <a:pt x="2135" y="1475"/>
                    <a:pt x="2465" y="1232"/>
                    <a:pt x="2542" y="929"/>
                  </a:cubicBezTo>
                  <a:cubicBezTo>
                    <a:pt x="2667" y="462"/>
                    <a:pt x="2316" y="0"/>
                    <a:pt x="18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5"/>
            <p:cNvSpPr/>
            <p:nvPr/>
          </p:nvSpPr>
          <p:spPr>
            <a:xfrm>
              <a:off x="1522374" y="3861522"/>
              <a:ext cx="59214" cy="32645"/>
            </a:xfrm>
            <a:custGeom>
              <a:rect b="b" l="l" r="r" t="t"/>
              <a:pathLst>
                <a:path extrusionOk="0" h="1472" w="2670">
                  <a:moveTo>
                    <a:pt x="1118" y="462"/>
                  </a:moveTo>
                  <a:lnTo>
                    <a:pt x="1118" y="966"/>
                  </a:lnTo>
                  <a:lnTo>
                    <a:pt x="865" y="966"/>
                  </a:lnTo>
                  <a:cubicBezTo>
                    <a:pt x="724" y="966"/>
                    <a:pt x="613" y="855"/>
                    <a:pt x="613" y="714"/>
                  </a:cubicBezTo>
                  <a:cubicBezTo>
                    <a:pt x="613" y="576"/>
                    <a:pt x="724" y="462"/>
                    <a:pt x="865" y="462"/>
                  </a:cubicBezTo>
                  <a:close/>
                  <a:moveTo>
                    <a:pt x="1821" y="462"/>
                  </a:moveTo>
                  <a:cubicBezTo>
                    <a:pt x="1942" y="462"/>
                    <a:pt x="2050" y="542"/>
                    <a:pt x="2077" y="660"/>
                  </a:cubicBezTo>
                  <a:cubicBezTo>
                    <a:pt x="2114" y="815"/>
                    <a:pt x="1993" y="966"/>
                    <a:pt x="1831" y="966"/>
                  </a:cubicBezTo>
                  <a:lnTo>
                    <a:pt x="1579" y="966"/>
                  </a:lnTo>
                  <a:lnTo>
                    <a:pt x="1579" y="462"/>
                  </a:lnTo>
                  <a:close/>
                  <a:moveTo>
                    <a:pt x="845" y="1"/>
                  </a:moveTo>
                  <a:cubicBezTo>
                    <a:pt x="535" y="1"/>
                    <a:pt x="205" y="243"/>
                    <a:pt x="128" y="542"/>
                  </a:cubicBezTo>
                  <a:cubicBezTo>
                    <a:pt x="0" y="1010"/>
                    <a:pt x="354" y="1471"/>
                    <a:pt x="838" y="1471"/>
                  </a:cubicBezTo>
                  <a:lnTo>
                    <a:pt x="1824" y="1471"/>
                  </a:lnTo>
                  <a:cubicBezTo>
                    <a:pt x="2134" y="1471"/>
                    <a:pt x="2467" y="1229"/>
                    <a:pt x="2545" y="929"/>
                  </a:cubicBezTo>
                  <a:cubicBezTo>
                    <a:pt x="2669" y="462"/>
                    <a:pt x="2316" y="1"/>
                    <a:pt x="1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5"/>
            <p:cNvSpPr/>
            <p:nvPr/>
          </p:nvSpPr>
          <p:spPr>
            <a:xfrm>
              <a:off x="1587598" y="3861522"/>
              <a:ext cx="59147" cy="32645"/>
            </a:xfrm>
            <a:custGeom>
              <a:rect b="b" l="l" r="r" t="t"/>
              <a:pathLst>
                <a:path extrusionOk="0" h="1472" w="2667">
                  <a:moveTo>
                    <a:pt x="1835" y="462"/>
                  </a:moveTo>
                  <a:cubicBezTo>
                    <a:pt x="1973" y="462"/>
                    <a:pt x="2088" y="576"/>
                    <a:pt x="2088" y="714"/>
                  </a:cubicBezTo>
                  <a:cubicBezTo>
                    <a:pt x="2088" y="855"/>
                    <a:pt x="1973" y="966"/>
                    <a:pt x="1835" y="966"/>
                  </a:cubicBezTo>
                  <a:lnTo>
                    <a:pt x="1583" y="966"/>
                  </a:lnTo>
                  <a:lnTo>
                    <a:pt x="1583" y="462"/>
                  </a:lnTo>
                  <a:close/>
                  <a:moveTo>
                    <a:pt x="1078" y="462"/>
                  </a:moveTo>
                  <a:lnTo>
                    <a:pt x="1078" y="966"/>
                  </a:lnTo>
                  <a:lnTo>
                    <a:pt x="836" y="966"/>
                  </a:lnTo>
                  <a:cubicBezTo>
                    <a:pt x="833" y="967"/>
                    <a:pt x="831" y="967"/>
                    <a:pt x="829" y="967"/>
                  </a:cubicBezTo>
                  <a:cubicBezTo>
                    <a:pt x="710" y="967"/>
                    <a:pt x="606" y="883"/>
                    <a:pt x="580" y="771"/>
                  </a:cubicBezTo>
                  <a:cubicBezTo>
                    <a:pt x="543" y="613"/>
                    <a:pt x="664" y="462"/>
                    <a:pt x="825" y="462"/>
                  </a:cubicBezTo>
                  <a:close/>
                  <a:moveTo>
                    <a:pt x="846" y="1"/>
                  </a:moveTo>
                  <a:cubicBezTo>
                    <a:pt x="533" y="1"/>
                    <a:pt x="203" y="243"/>
                    <a:pt x="125" y="542"/>
                  </a:cubicBezTo>
                  <a:cubicBezTo>
                    <a:pt x="1" y="1010"/>
                    <a:pt x="354" y="1471"/>
                    <a:pt x="839" y="1471"/>
                  </a:cubicBezTo>
                  <a:lnTo>
                    <a:pt x="1825" y="1471"/>
                  </a:lnTo>
                  <a:cubicBezTo>
                    <a:pt x="2135" y="1471"/>
                    <a:pt x="2465" y="1229"/>
                    <a:pt x="2542" y="929"/>
                  </a:cubicBezTo>
                  <a:cubicBezTo>
                    <a:pt x="2667" y="462"/>
                    <a:pt x="2316" y="1"/>
                    <a:pt x="18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5"/>
            <p:cNvSpPr/>
            <p:nvPr/>
          </p:nvSpPr>
          <p:spPr>
            <a:xfrm>
              <a:off x="1547590" y="3622671"/>
              <a:ext cx="74228" cy="10246"/>
            </a:xfrm>
            <a:custGeom>
              <a:rect b="b" l="l" r="r" t="t"/>
              <a:pathLst>
                <a:path extrusionOk="0" h="462" w="3347">
                  <a:moveTo>
                    <a:pt x="230" y="0"/>
                  </a:moveTo>
                  <a:cubicBezTo>
                    <a:pt x="102" y="0"/>
                    <a:pt x="1" y="101"/>
                    <a:pt x="1" y="229"/>
                  </a:cubicBezTo>
                  <a:cubicBezTo>
                    <a:pt x="1" y="357"/>
                    <a:pt x="102" y="461"/>
                    <a:pt x="230" y="461"/>
                  </a:cubicBezTo>
                  <a:lnTo>
                    <a:pt x="3091" y="461"/>
                  </a:lnTo>
                  <a:cubicBezTo>
                    <a:pt x="3093" y="461"/>
                    <a:pt x="3095" y="461"/>
                    <a:pt x="3097" y="461"/>
                  </a:cubicBezTo>
                  <a:cubicBezTo>
                    <a:pt x="3219" y="461"/>
                    <a:pt x="3320" y="372"/>
                    <a:pt x="3333" y="253"/>
                  </a:cubicBezTo>
                  <a:cubicBezTo>
                    <a:pt x="3346" y="115"/>
                    <a:pt x="3239" y="0"/>
                    <a:pt x="31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5" name="Google Shape;3375;p65"/>
          <p:cNvGrpSpPr/>
          <p:nvPr/>
        </p:nvGrpSpPr>
        <p:grpSpPr>
          <a:xfrm>
            <a:off x="1127632" y="2812773"/>
            <a:ext cx="228650" cy="358300"/>
            <a:chOff x="1470568" y="2908023"/>
            <a:chExt cx="228650" cy="358300"/>
          </a:xfrm>
        </p:grpSpPr>
        <p:sp>
          <p:nvSpPr>
            <p:cNvPr id="3376" name="Google Shape;3376;p65"/>
            <p:cNvSpPr/>
            <p:nvPr/>
          </p:nvSpPr>
          <p:spPr>
            <a:xfrm>
              <a:off x="1535881" y="2930156"/>
              <a:ext cx="10401" cy="31559"/>
            </a:xfrm>
            <a:custGeom>
              <a:rect b="b" l="l" r="r" t="t"/>
              <a:pathLst>
                <a:path extrusionOk="0" h="1423" w="469">
                  <a:moveTo>
                    <a:pt x="233" y="1"/>
                  </a:moveTo>
                  <a:cubicBezTo>
                    <a:pt x="106" y="1"/>
                    <a:pt x="4" y="104"/>
                    <a:pt x="4" y="234"/>
                  </a:cubicBezTo>
                  <a:lnTo>
                    <a:pt x="4" y="1180"/>
                  </a:lnTo>
                  <a:cubicBezTo>
                    <a:pt x="0" y="1301"/>
                    <a:pt x="91" y="1405"/>
                    <a:pt x="212" y="1422"/>
                  </a:cubicBezTo>
                  <a:cubicBezTo>
                    <a:pt x="218" y="1423"/>
                    <a:pt x="224" y="1423"/>
                    <a:pt x="230" y="1423"/>
                  </a:cubicBezTo>
                  <a:cubicBezTo>
                    <a:pt x="357" y="1423"/>
                    <a:pt x="465" y="1322"/>
                    <a:pt x="465" y="1190"/>
                  </a:cubicBezTo>
                  <a:lnTo>
                    <a:pt x="465" y="244"/>
                  </a:lnTo>
                  <a:cubicBezTo>
                    <a:pt x="468" y="123"/>
                    <a:pt x="377" y="19"/>
                    <a:pt x="256" y="2"/>
                  </a:cubicBezTo>
                  <a:cubicBezTo>
                    <a:pt x="248" y="1"/>
                    <a:pt x="24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5"/>
            <p:cNvSpPr/>
            <p:nvPr/>
          </p:nvSpPr>
          <p:spPr>
            <a:xfrm>
              <a:off x="1514391" y="2930156"/>
              <a:ext cx="10379" cy="31559"/>
            </a:xfrm>
            <a:custGeom>
              <a:rect b="b" l="l" r="r" t="t"/>
              <a:pathLst>
                <a:path extrusionOk="0" h="1423" w="468">
                  <a:moveTo>
                    <a:pt x="233" y="1"/>
                  </a:moveTo>
                  <a:cubicBezTo>
                    <a:pt x="108" y="1"/>
                    <a:pt x="3" y="104"/>
                    <a:pt x="3" y="234"/>
                  </a:cubicBezTo>
                  <a:lnTo>
                    <a:pt x="3" y="1180"/>
                  </a:lnTo>
                  <a:cubicBezTo>
                    <a:pt x="0" y="1301"/>
                    <a:pt x="91" y="1405"/>
                    <a:pt x="215" y="1422"/>
                  </a:cubicBezTo>
                  <a:cubicBezTo>
                    <a:pt x="221" y="1423"/>
                    <a:pt x="227" y="1423"/>
                    <a:pt x="233" y="1423"/>
                  </a:cubicBezTo>
                  <a:cubicBezTo>
                    <a:pt x="360" y="1423"/>
                    <a:pt x="468" y="1322"/>
                    <a:pt x="468" y="1190"/>
                  </a:cubicBezTo>
                  <a:lnTo>
                    <a:pt x="468" y="244"/>
                  </a:lnTo>
                  <a:cubicBezTo>
                    <a:pt x="468" y="123"/>
                    <a:pt x="377" y="19"/>
                    <a:pt x="256" y="2"/>
                  </a:cubicBezTo>
                  <a:cubicBezTo>
                    <a:pt x="248" y="1"/>
                    <a:pt x="24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5"/>
            <p:cNvSpPr/>
            <p:nvPr/>
          </p:nvSpPr>
          <p:spPr>
            <a:xfrm>
              <a:off x="1558280" y="2930156"/>
              <a:ext cx="10379" cy="31559"/>
            </a:xfrm>
            <a:custGeom>
              <a:rect b="b" l="l" r="r" t="t"/>
              <a:pathLst>
                <a:path extrusionOk="0" h="1423" w="468">
                  <a:moveTo>
                    <a:pt x="233" y="1"/>
                  </a:moveTo>
                  <a:cubicBezTo>
                    <a:pt x="105" y="1"/>
                    <a:pt x="3" y="104"/>
                    <a:pt x="3" y="234"/>
                  </a:cubicBezTo>
                  <a:lnTo>
                    <a:pt x="3" y="1180"/>
                  </a:lnTo>
                  <a:cubicBezTo>
                    <a:pt x="0" y="1301"/>
                    <a:pt x="91" y="1405"/>
                    <a:pt x="212" y="1422"/>
                  </a:cubicBezTo>
                  <a:cubicBezTo>
                    <a:pt x="218" y="1423"/>
                    <a:pt x="224" y="1423"/>
                    <a:pt x="230" y="1423"/>
                  </a:cubicBezTo>
                  <a:cubicBezTo>
                    <a:pt x="357" y="1423"/>
                    <a:pt x="465" y="1322"/>
                    <a:pt x="465" y="1190"/>
                  </a:cubicBezTo>
                  <a:lnTo>
                    <a:pt x="465" y="244"/>
                  </a:lnTo>
                  <a:cubicBezTo>
                    <a:pt x="468" y="123"/>
                    <a:pt x="377" y="19"/>
                    <a:pt x="256" y="2"/>
                  </a:cubicBezTo>
                  <a:cubicBezTo>
                    <a:pt x="248" y="1"/>
                    <a:pt x="240"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5"/>
            <p:cNvSpPr/>
            <p:nvPr/>
          </p:nvSpPr>
          <p:spPr>
            <a:xfrm>
              <a:off x="1579703" y="2930156"/>
              <a:ext cx="10379" cy="31559"/>
            </a:xfrm>
            <a:custGeom>
              <a:rect b="b" l="l" r="r" t="t"/>
              <a:pathLst>
                <a:path extrusionOk="0" h="1423" w="468">
                  <a:moveTo>
                    <a:pt x="233" y="1"/>
                  </a:moveTo>
                  <a:cubicBezTo>
                    <a:pt x="108" y="1"/>
                    <a:pt x="3" y="104"/>
                    <a:pt x="3" y="234"/>
                  </a:cubicBezTo>
                  <a:lnTo>
                    <a:pt x="3" y="1180"/>
                  </a:lnTo>
                  <a:cubicBezTo>
                    <a:pt x="0" y="1301"/>
                    <a:pt x="91" y="1405"/>
                    <a:pt x="215" y="1422"/>
                  </a:cubicBezTo>
                  <a:cubicBezTo>
                    <a:pt x="222" y="1423"/>
                    <a:pt x="228" y="1423"/>
                    <a:pt x="233" y="1423"/>
                  </a:cubicBezTo>
                  <a:cubicBezTo>
                    <a:pt x="360" y="1423"/>
                    <a:pt x="468" y="1322"/>
                    <a:pt x="468" y="1190"/>
                  </a:cubicBezTo>
                  <a:lnTo>
                    <a:pt x="468" y="244"/>
                  </a:lnTo>
                  <a:cubicBezTo>
                    <a:pt x="468" y="123"/>
                    <a:pt x="377" y="19"/>
                    <a:pt x="256" y="2"/>
                  </a:cubicBezTo>
                  <a:cubicBezTo>
                    <a:pt x="248" y="1"/>
                    <a:pt x="24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5"/>
            <p:cNvSpPr/>
            <p:nvPr/>
          </p:nvSpPr>
          <p:spPr>
            <a:xfrm>
              <a:off x="1601193" y="2930156"/>
              <a:ext cx="10401" cy="31559"/>
            </a:xfrm>
            <a:custGeom>
              <a:rect b="b" l="l" r="r" t="t"/>
              <a:pathLst>
                <a:path extrusionOk="0" h="1423" w="469">
                  <a:moveTo>
                    <a:pt x="233" y="1"/>
                  </a:moveTo>
                  <a:cubicBezTo>
                    <a:pt x="105" y="1"/>
                    <a:pt x="1" y="104"/>
                    <a:pt x="4" y="234"/>
                  </a:cubicBezTo>
                  <a:lnTo>
                    <a:pt x="4" y="1190"/>
                  </a:lnTo>
                  <a:cubicBezTo>
                    <a:pt x="4" y="1318"/>
                    <a:pt x="105" y="1422"/>
                    <a:pt x="233" y="1422"/>
                  </a:cubicBezTo>
                  <a:cubicBezTo>
                    <a:pt x="361" y="1422"/>
                    <a:pt x="465" y="1318"/>
                    <a:pt x="465" y="1190"/>
                  </a:cubicBezTo>
                  <a:lnTo>
                    <a:pt x="465" y="244"/>
                  </a:lnTo>
                  <a:cubicBezTo>
                    <a:pt x="468" y="123"/>
                    <a:pt x="377" y="19"/>
                    <a:pt x="256" y="2"/>
                  </a:cubicBezTo>
                  <a:cubicBezTo>
                    <a:pt x="248" y="1"/>
                    <a:pt x="24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5"/>
            <p:cNvSpPr/>
            <p:nvPr/>
          </p:nvSpPr>
          <p:spPr>
            <a:xfrm>
              <a:off x="1622617" y="2930156"/>
              <a:ext cx="10401" cy="31559"/>
            </a:xfrm>
            <a:custGeom>
              <a:rect b="b" l="l" r="r" t="t"/>
              <a:pathLst>
                <a:path extrusionOk="0" h="1423" w="469">
                  <a:moveTo>
                    <a:pt x="233" y="1"/>
                  </a:moveTo>
                  <a:cubicBezTo>
                    <a:pt x="109" y="1"/>
                    <a:pt x="4" y="104"/>
                    <a:pt x="4" y="234"/>
                  </a:cubicBezTo>
                  <a:lnTo>
                    <a:pt x="4" y="1180"/>
                  </a:lnTo>
                  <a:cubicBezTo>
                    <a:pt x="0" y="1301"/>
                    <a:pt x="91" y="1405"/>
                    <a:pt x="216" y="1422"/>
                  </a:cubicBezTo>
                  <a:cubicBezTo>
                    <a:pt x="222" y="1423"/>
                    <a:pt x="228" y="1423"/>
                    <a:pt x="234" y="1423"/>
                  </a:cubicBezTo>
                  <a:cubicBezTo>
                    <a:pt x="361" y="1423"/>
                    <a:pt x="468" y="1322"/>
                    <a:pt x="468" y="1190"/>
                  </a:cubicBezTo>
                  <a:lnTo>
                    <a:pt x="468" y="244"/>
                  </a:lnTo>
                  <a:cubicBezTo>
                    <a:pt x="468" y="123"/>
                    <a:pt x="377" y="15"/>
                    <a:pt x="256" y="2"/>
                  </a:cubicBezTo>
                  <a:cubicBezTo>
                    <a:pt x="249" y="1"/>
                    <a:pt x="24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5"/>
            <p:cNvSpPr/>
            <p:nvPr/>
          </p:nvSpPr>
          <p:spPr>
            <a:xfrm>
              <a:off x="1645016" y="2930156"/>
              <a:ext cx="10379" cy="31559"/>
            </a:xfrm>
            <a:custGeom>
              <a:rect b="b" l="l" r="r" t="t"/>
              <a:pathLst>
                <a:path extrusionOk="0" h="1423" w="468">
                  <a:moveTo>
                    <a:pt x="233" y="1"/>
                  </a:moveTo>
                  <a:cubicBezTo>
                    <a:pt x="108" y="1"/>
                    <a:pt x="3" y="104"/>
                    <a:pt x="3" y="234"/>
                  </a:cubicBezTo>
                  <a:lnTo>
                    <a:pt x="3" y="1180"/>
                  </a:lnTo>
                  <a:cubicBezTo>
                    <a:pt x="0" y="1301"/>
                    <a:pt x="91" y="1405"/>
                    <a:pt x="216" y="1422"/>
                  </a:cubicBezTo>
                  <a:cubicBezTo>
                    <a:pt x="222" y="1423"/>
                    <a:pt x="228" y="1423"/>
                    <a:pt x="234" y="1423"/>
                  </a:cubicBezTo>
                  <a:cubicBezTo>
                    <a:pt x="360" y="1423"/>
                    <a:pt x="468" y="1322"/>
                    <a:pt x="468" y="1190"/>
                  </a:cubicBezTo>
                  <a:lnTo>
                    <a:pt x="468" y="244"/>
                  </a:lnTo>
                  <a:cubicBezTo>
                    <a:pt x="468" y="123"/>
                    <a:pt x="377" y="15"/>
                    <a:pt x="256" y="2"/>
                  </a:cubicBezTo>
                  <a:cubicBezTo>
                    <a:pt x="248" y="1"/>
                    <a:pt x="24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5"/>
            <p:cNvSpPr/>
            <p:nvPr/>
          </p:nvSpPr>
          <p:spPr>
            <a:xfrm>
              <a:off x="1470568" y="2908023"/>
              <a:ext cx="228650" cy="358300"/>
            </a:xfrm>
            <a:custGeom>
              <a:rect b="b" l="l" r="r" t="t"/>
              <a:pathLst>
                <a:path extrusionOk="0" h="16156" w="10310">
                  <a:moveTo>
                    <a:pt x="7869" y="3406"/>
                  </a:moveTo>
                  <a:lnTo>
                    <a:pt x="7869" y="3911"/>
                  </a:lnTo>
                  <a:lnTo>
                    <a:pt x="2444" y="3911"/>
                  </a:lnTo>
                  <a:lnTo>
                    <a:pt x="2444" y="3406"/>
                  </a:lnTo>
                  <a:close/>
                  <a:moveTo>
                    <a:pt x="5536" y="0"/>
                  </a:moveTo>
                  <a:cubicBezTo>
                    <a:pt x="5534" y="0"/>
                    <a:pt x="5532" y="0"/>
                    <a:pt x="5530" y="0"/>
                  </a:cubicBezTo>
                  <a:lnTo>
                    <a:pt x="1720" y="0"/>
                  </a:lnTo>
                  <a:cubicBezTo>
                    <a:pt x="1330" y="0"/>
                    <a:pt x="1013" y="317"/>
                    <a:pt x="1013" y="707"/>
                  </a:cubicBezTo>
                  <a:lnTo>
                    <a:pt x="1013" y="2696"/>
                  </a:lnTo>
                  <a:cubicBezTo>
                    <a:pt x="1010" y="3090"/>
                    <a:pt x="1330" y="3406"/>
                    <a:pt x="1720" y="3406"/>
                  </a:cubicBezTo>
                  <a:lnTo>
                    <a:pt x="1979" y="3406"/>
                  </a:lnTo>
                  <a:lnTo>
                    <a:pt x="1979" y="4032"/>
                  </a:lnTo>
                  <a:lnTo>
                    <a:pt x="478" y="5147"/>
                  </a:lnTo>
                  <a:cubicBezTo>
                    <a:pt x="179" y="5369"/>
                    <a:pt x="4" y="5719"/>
                    <a:pt x="4" y="6092"/>
                  </a:cubicBezTo>
                  <a:lnTo>
                    <a:pt x="4" y="10007"/>
                  </a:lnTo>
                  <a:cubicBezTo>
                    <a:pt x="0" y="10128"/>
                    <a:pt x="91" y="10232"/>
                    <a:pt x="212" y="10249"/>
                  </a:cubicBezTo>
                  <a:cubicBezTo>
                    <a:pt x="220" y="10250"/>
                    <a:pt x="228" y="10250"/>
                    <a:pt x="235" y="10250"/>
                  </a:cubicBezTo>
                  <a:cubicBezTo>
                    <a:pt x="360" y="10250"/>
                    <a:pt x="465" y="10147"/>
                    <a:pt x="465" y="10017"/>
                  </a:cubicBezTo>
                  <a:lnTo>
                    <a:pt x="465" y="6119"/>
                  </a:lnTo>
                  <a:cubicBezTo>
                    <a:pt x="465" y="5897"/>
                    <a:pt x="569" y="5685"/>
                    <a:pt x="751" y="5554"/>
                  </a:cubicBezTo>
                  <a:lnTo>
                    <a:pt x="2269" y="4416"/>
                  </a:lnTo>
                  <a:lnTo>
                    <a:pt x="8001" y="4413"/>
                  </a:lnTo>
                  <a:lnTo>
                    <a:pt x="9522" y="5550"/>
                  </a:lnTo>
                  <a:cubicBezTo>
                    <a:pt x="9700" y="5685"/>
                    <a:pt x="9805" y="5894"/>
                    <a:pt x="9805" y="6119"/>
                  </a:cubicBezTo>
                  <a:lnTo>
                    <a:pt x="9805" y="14981"/>
                  </a:lnTo>
                  <a:cubicBezTo>
                    <a:pt x="9805" y="15375"/>
                    <a:pt x="9488" y="15691"/>
                    <a:pt x="9095" y="15691"/>
                  </a:cubicBezTo>
                  <a:lnTo>
                    <a:pt x="613" y="15691"/>
                  </a:lnTo>
                  <a:cubicBezTo>
                    <a:pt x="532" y="15691"/>
                    <a:pt x="465" y="15624"/>
                    <a:pt x="465" y="15543"/>
                  </a:cubicBezTo>
                  <a:lnTo>
                    <a:pt x="465" y="11067"/>
                  </a:lnTo>
                  <a:cubicBezTo>
                    <a:pt x="465" y="11053"/>
                    <a:pt x="461" y="11040"/>
                    <a:pt x="451" y="11030"/>
                  </a:cubicBezTo>
                  <a:cubicBezTo>
                    <a:pt x="380" y="10956"/>
                    <a:pt x="304" y="10926"/>
                    <a:pt x="234" y="10926"/>
                  </a:cubicBezTo>
                  <a:cubicBezTo>
                    <a:pt x="107" y="10926"/>
                    <a:pt x="4" y="11029"/>
                    <a:pt x="4" y="11158"/>
                  </a:cubicBezTo>
                  <a:lnTo>
                    <a:pt x="4" y="15910"/>
                  </a:lnTo>
                  <a:cubicBezTo>
                    <a:pt x="0" y="16045"/>
                    <a:pt x="111" y="16156"/>
                    <a:pt x="246" y="16156"/>
                  </a:cubicBezTo>
                  <a:lnTo>
                    <a:pt x="9125" y="16156"/>
                  </a:lnTo>
                  <a:cubicBezTo>
                    <a:pt x="9781" y="16156"/>
                    <a:pt x="10310" y="15624"/>
                    <a:pt x="10310" y="14971"/>
                  </a:cubicBezTo>
                  <a:lnTo>
                    <a:pt x="10310" y="6099"/>
                  </a:lnTo>
                  <a:cubicBezTo>
                    <a:pt x="10310" y="5725"/>
                    <a:pt x="10131" y="5375"/>
                    <a:pt x="9832" y="5153"/>
                  </a:cubicBezTo>
                  <a:lnTo>
                    <a:pt x="8334" y="4036"/>
                  </a:lnTo>
                  <a:lnTo>
                    <a:pt x="8334" y="3406"/>
                  </a:lnTo>
                  <a:lnTo>
                    <a:pt x="8590" y="3406"/>
                  </a:lnTo>
                  <a:cubicBezTo>
                    <a:pt x="8980" y="3406"/>
                    <a:pt x="9300" y="3087"/>
                    <a:pt x="9300" y="2696"/>
                  </a:cubicBezTo>
                  <a:lnTo>
                    <a:pt x="9300" y="243"/>
                  </a:lnTo>
                  <a:cubicBezTo>
                    <a:pt x="9300" y="108"/>
                    <a:pt x="9189" y="0"/>
                    <a:pt x="9054" y="0"/>
                  </a:cubicBezTo>
                  <a:lnTo>
                    <a:pt x="6621" y="0"/>
                  </a:lnTo>
                  <a:cubicBezTo>
                    <a:pt x="6597" y="0"/>
                    <a:pt x="6574" y="7"/>
                    <a:pt x="6557" y="27"/>
                  </a:cubicBezTo>
                  <a:cubicBezTo>
                    <a:pt x="6368" y="226"/>
                    <a:pt x="6503" y="461"/>
                    <a:pt x="6698" y="461"/>
                  </a:cubicBezTo>
                  <a:lnTo>
                    <a:pt x="8600" y="461"/>
                  </a:lnTo>
                  <a:cubicBezTo>
                    <a:pt x="8731" y="461"/>
                    <a:pt x="8839" y="566"/>
                    <a:pt x="8839" y="697"/>
                  </a:cubicBezTo>
                  <a:lnTo>
                    <a:pt x="8839" y="2706"/>
                  </a:lnTo>
                  <a:cubicBezTo>
                    <a:pt x="8839" y="2838"/>
                    <a:pt x="8731" y="2945"/>
                    <a:pt x="8600" y="2945"/>
                  </a:cubicBezTo>
                  <a:lnTo>
                    <a:pt x="1710" y="2945"/>
                  </a:lnTo>
                  <a:cubicBezTo>
                    <a:pt x="1579" y="2942"/>
                    <a:pt x="1475" y="2838"/>
                    <a:pt x="1475" y="2706"/>
                  </a:cubicBezTo>
                  <a:lnTo>
                    <a:pt x="1475" y="694"/>
                  </a:lnTo>
                  <a:cubicBezTo>
                    <a:pt x="1475" y="566"/>
                    <a:pt x="1579" y="461"/>
                    <a:pt x="1707" y="461"/>
                  </a:cubicBezTo>
                  <a:lnTo>
                    <a:pt x="5520" y="461"/>
                  </a:lnTo>
                  <a:cubicBezTo>
                    <a:pt x="5522" y="461"/>
                    <a:pt x="5525" y="462"/>
                    <a:pt x="5527" y="462"/>
                  </a:cubicBezTo>
                  <a:cubicBezTo>
                    <a:pt x="5645" y="462"/>
                    <a:pt x="5746" y="372"/>
                    <a:pt x="5763" y="253"/>
                  </a:cubicBezTo>
                  <a:cubicBezTo>
                    <a:pt x="5772" y="117"/>
                    <a:pt x="5671" y="0"/>
                    <a:pt x="5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5"/>
            <p:cNvSpPr/>
            <p:nvPr/>
          </p:nvSpPr>
          <p:spPr>
            <a:xfrm>
              <a:off x="1492058" y="3017158"/>
              <a:ext cx="184761" cy="227674"/>
            </a:xfrm>
            <a:custGeom>
              <a:rect b="b" l="l" r="r" t="t"/>
              <a:pathLst>
                <a:path extrusionOk="0" h="10266" w="8331">
                  <a:moveTo>
                    <a:pt x="6722" y="461"/>
                  </a:moveTo>
                  <a:lnTo>
                    <a:pt x="7870" y="1316"/>
                  </a:lnTo>
                  <a:lnTo>
                    <a:pt x="7870" y="1935"/>
                  </a:lnTo>
                  <a:lnTo>
                    <a:pt x="506" y="1935"/>
                  </a:lnTo>
                  <a:lnTo>
                    <a:pt x="506" y="1316"/>
                  </a:lnTo>
                  <a:lnTo>
                    <a:pt x="1653" y="465"/>
                  </a:lnTo>
                  <a:lnTo>
                    <a:pt x="6722" y="461"/>
                  </a:lnTo>
                  <a:close/>
                  <a:moveTo>
                    <a:pt x="7870" y="2400"/>
                  </a:moveTo>
                  <a:lnTo>
                    <a:pt x="7870" y="8795"/>
                  </a:lnTo>
                  <a:lnTo>
                    <a:pt x="506" y="8795"/>
                  </a:lnTo>
                  <a:lnTo>
                    <a:pt x="506" y="2400"/>
                  </a:lnTo>
                  <a:close/>
                  <a:moveTo>
                    <a:pt x="1546" y="0"/>
                  </a:moveTo>
                  <a:cubicBezTo>
                    <a:pt x="1495" y="0"/>
                    <a:pt x="1445" y="17"/>
                    <a:pt x="1404" y="47"/>
                  </a:cubicBezTo>
                  <a:lnTo>
                    <a:pt x="95" y="1023"/>
                  </a:lnTo>
                  <a:cubicBezTo>
                    <a:pt x="34" y="1070"/>
                    <a:pt x="1" y="1141"/>
                    <a:pt x="1" y="1215"/>
                  </a:cubicBezTo>
                  <a:lnTo>
                    <a:pt x="1" y="10030"/>
                  </a:lnTo>
                  <a:cubicBezTo>
                    <a:pt x="1" y="10158"/>
                    <a:pt x="105" y="10266"/>
                    <a:pt x="233" y="10266"/>
                  </a:cubicBezTo>
                  <a:lnTo>
                    <a:pt x="3548" y="10266"/>
                  </a:lnTo>
                  <a:cubicBezTo>
                    <a:pt x="3669" y="10266"/>
                    <a:pt x="3777" y="10175"/>
                    <a:pt x="3791" y="10054"/>
                  </a:cubicBezTo>
                  <a:cubicBezTo>
                    <a:pt x="3804" y="9919"/>
                    <a:pt x="3696" y="9801"/>
                    <a:pt x="3562" y="9801"/>
                  </a:cubicBezTo>
                  <a:lnTo>
                    <a:pt x="506" y="9801"/>
                  </a:lnTo>
                  <a:lnTo>
                    <a:pt x="506" y="9296"/>
                  </a:lnTo>
                  <a:lnTo>
                    <a:pt x="7870" y="9296"/>
                  </a:lnTo>
                  <a:lnTo>
                    <a:pt x="7870" y="9801"/>
                  </a:lnTo>
                  <a:lnTo>
                    <a:pt x="4783" y="9801"/>
                  </a:lnTo>
                  <a:cubicBezTo>
                    <a:pt x="4781" y="9801"/>
                    <a:pt x="4779" y="9801"/>
                    <a:pt x="4777" y="9801"/>
                  </a:cubicBezTo>
                  <a:cubicBezTo>
                    <a:pt x="4658" y="9801"/>
                    <a:pt x="4554" y="9891"/>
                    <a:pt x="4541" y="10013"/>
                  </a:cubicBezTo>
                  <a:cubicBezTo>
                    <a:pt x="4528" y="10148"/>
                    <a:pt x="4635" y="10262"/>
                    <a:pt x="4770" y="10266"/>
                  </a:cubicBezTo>
                  <a:lnTo>
                    <a:pt x="8095" y="10266"/>
                  </a:lnTo>
                  <a:cubicBezTo>
                    <a:pt x="8227" y="10266"/>
                    <a:pt x="8331" y="10158"/>
                    <a:pt x="8331" y="10027"/>
                  </a:cubicBezTo>
                  <a:lnTo>
                    <a:pt x="8331" y="1215"/>
                  </a:lnTo>
                  <a:cubicBezTo>
                    <a:pt x="8331" y="1141"/>
                    <a:pt x="8297" y="1070"/>
                    <a:pt x="8237" y="1027"/>
                  </a:cubicBezTo>
                  <a:lnTo>
                    <a:pt x="6927" y="47"/>
                  </a:lnTo>
                  <a:cubicBezTo>
                    <a:pt x="6887" y="17"/>
                    <a:pt x="6837" y="0"/>
                    <a:pt x="6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5"/>
            <p:cNvSpPr/>
            <p:nvPr/>
          </p:nvSpPr>
          <p:spPr>
            <a:xfrm>
              <a:off x="1514457" y="3103806"/>
              <a:ext cx="42936" cy="75426"/>
            </a:xfrm>
            <a:custGeom>
              <a:rect b="b" l="l" r="r" t="t"/>
              <a:pathLst>
                <a:path extrusionOk="0" h="3401" w="1936">
                  <a:moveTo>
                    <a:pt x="970" y="479"/>
                  </a:moveTo>
                  <a:lnTo>
                    <a:pt x="970" y="482"/>
                  </a:lnTo>
                  <a:cubicBezTo>
                    <a:pt x="972" y="482"/>
                    <a:pt x="974" y="482"/>
                    <a:pt x="976" y="482"/>
                  </a:cubicBezTo>
                  <a:cubicBezTo>
                    <a:pt x="1249" y="482"/>
                    <a:pt x="1471" y="706"/>
                    <a:pt x="1475" y="980"/>
                  </a:cubicBezTo>
                  <a:lnTo>
                    <a:pt x="1475" y="1478"/>
                  </a:lnTo>
                  <a:lnTo>
                    <a:pt x="465" y="1478"/>
                  </a:lnTo>
                  <a:lnTo>
                    <a:pt x="465" y="980"/>
                  </a:lnTo>
                  <a:cubicBezTo>
                    <a:pt x="465" y="701"/>
                    <a:pt x="690" y="479"/>
                    <a:pt x="970" y="479"/>
                  </a:cubicBezTo>
                  <a:close/>
                  <a:moveTo>
                    <a:pt x="1475" y="1943"/>
                  </a:moveTo>
                  <a:lnTo>
                    <a:pt x="1475" y="2441"/>
                  </a:lnTo>
                  <a:cubicBezTo>
                    <a:pt x="1471" y="2715"/>
                    <a:pt x="1249" y="2939"/>
                    <a:pt x="976" y="2939"/>
                  </a:cubicBezTo>
                  <a:cubicBezTo>
                    <a:pt x="974" y="2939"/>
                    <a:pt x="972" y="2939"/>
                    <a:pt x="970" y="2939"/>
                  </a:cubicBezTo>
                  <a:cubicBezTo>
                    <a:pt x="968" y="2939"/>
                    <a:pt x="966" y="2939"/>
                    <a:pt x="964" y="2939"/>
                  </a:cubicBezTo>
                  <a:cubicBezTo>
                    <a:pt x="687" y="2939"/>
                    <a:pt x="465" y="2715"/>
                    <a:pt x="465" y="2441"/>
                  </a:cubicBezTo>
                  <a:lnTo>
                    <a:pt x="465" y="1943"/>
                  </a:lnTo>
                  <a:close/>
                  <a:moveTo>
                    <a:pt x="970" y="1"/>
                  </a:moveTo>
                  <a:lnTo>
                    <a:pt x="970" y="4"/>
                  </a:lnTo>
                  <a:cubicBezTo>
                    <a:pt x="435" y="4"/>
                    <a:pt x="0" y="435"/>
                    <a:pt x="0" y="970"/>
                  </a:cubicBezTo>
                  <a:lnTo>
                    <a:pt x="0" y="2411"/>
                  </a:lnTo>
                  <a:cubicBezTo>
                    <a:pt x="0" y="2936"/>
                    <a:pt x="408" y="3383"/>
                    <a:pt x="933" y="3400"/>
                  </a:cubicBezTo>
                  <a:cubicBezTo>
                    <a:pt x="945" y="3401"/>
                    <a:pt x="957" y="3401"/>
                    <a:pt x="969" y="3401"/>
                  </a:cubicBezTo>
                  <a:cubicBezTo>
                    <a:pt x="1501" y="3401"/>
                    <a:pt x="1936" y="2971"/>
                    <a:pt x="1936" y="2434"/>
                  </a:cubicBezTo>
                  <a:lnTo>
                    <a:pt x="1936" y="967"/>
                  </a:lnTo>
                  <a:cubicBezTo>
                    <a:pt x="1936" y="435"/>
                    <a:pt x="1502" y="1"/>
                    <a:pt x="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5"/>
            <p:cNvSpPr/>
            <p:nvPr/>
          </p:nvSpPr>
          <p:spPr>
            <a:xfrm>
              <a:off x="1580147" y="3103961"/>
              <a:ext cx="74428" cy="10246"/>
            </a:xfrm>
            <a:custGeom>
              <a:rect b="b" l="l" r="r" t="t"/>
              <a:pathLst>
                <a:path extrusionOk="0" h="462" w="3356">
                  <a:moveTo>
                    <a:pt x="246" y="0"/>
                  </a:moveTo>
                  <a:cubicBezTo>
                    <a:pt x="128" y="0"/>
                    <a:pt x="27" y="90"/>
                    <a:pt x="10" y="209"/>
                  </a:cubicBezTo>
                  <a:cubicBezTo>
                    <a:pt x="0" y="344"/>
                    <a:pt x="105" y="462"/>
                    <a:pt x="243" y="462"/>
                  </a:cubicBezTo>
                  <a:lnTo>
                    <a:pt x="3103" y="462"/>
                  </a:lnTo>
                  <a:cubicBezTo>
                    <a:pt x="3106" y="462"/>
                    <a:pt x="3108" y="462"/>
                    <a:pt x="3110" y="462"/>
                  </a:cubicBezTo>
                  <a:cubicBezTo>
                    <a:pt x="3228" y="462"/>
                    <a:pt x="3329" y="372"/>
                    <a:pt x="3346" y="253"/>
                  </a:cubicBezTo>
                  <a:cubicBezTo>
                    <a:pt x="3356" y="117"/>
                    <a:pt x="3251" y="0"/>
                    <a:pt x="3119" y="0"/>
                  </a:cubicBezTo>
                  <a:cubicBezTo>
                    <a:pt x="3117" y="0"/>
                    <a:pt x="3115" y="0"/>
                    <a:pt x="3114" y="0"/>
                  </a:cubicBezTo>
                  <a:lnTo>
                    <a:pt x="253" y="0"/>
                  </a:lnTo>
                  <a:cubicBezTo>
                    <a:pt x="251" y="0"/>
                    <a:pt x="248" y="0"/>
                    <a:pt x="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5"/>
            <p:cNvSpPr/>
            <p:nvPr/>
          </p:nvSpPr>
          <p:spPr>
            <a:xfrm>
              <a:off x="1580147" y="3125384"/>
              <a:ext cx="74428" cy="10313"/>
            </a:xfrm>
            <a:custGeom>
              <a:rect b="b" l="l" r="r" t="t"/>
              <a:pathLst>
                <a:path extrusionOk="0" h="465" w="3356">
                  <a:moveTo>
                    <a:pt x="246" y="0"/>
                  </a:moveTo>
                  <a:cubicBezTo>
                    <a:pt x="128" y="0"/>
                    <a:pt x="27" y="90"/>
                    <a:pt x="10" y="212"/>
                  </a:cubicBezTo>
                  <a:cubicBezTo>
                    <a:pt x="0" y="347"/>
                    <a:pt x="105" y="465"/>
                    <a:pt x="243" y="465"/>
                  </a:cubicBezTo>
                  <a:lnTo>
                    <a:pt x="3103" y="465"/>
                  </a:lnTo>
                  <a:cubicBezTo>
                    <a:pt x="3225" y="465"/>
                    <a:pt x="3329" y="374"/>
                    <a:pt x="3346" y="253"/>
                  </a:cubicBezTo>
                  <a:cubicBezTo>
                    <a:pt x="3356" y="118"/>
                    <a:pt x="3252" y="0"/>
                    <a:pt x="3114" y="0"/>
                  </a:cubicBezTo>
                  <a:lnTo>
                    <a:pt x="253" y="0"/>
                  </a:lnTo>
                  <a:cubicBezTo>
                    <a:pt x="251" y="0"/>
                    <a:pt x="248" y="0"/>
                    <a:pt x="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5"/>
            <p:cNvSpPr/>
            <p:nvPr/>
          </p:nvSpPr>
          <p:spPr>
            <a:xfrm>
              <a:off x="1580147" y="3146874"/>
              <a:ext cx="74428" cy="10246"/>
            </a:xfrm>
            <a:custGeom>
              <a:rect b="b" l="l" r="r" t="t"/>
              <a:pathLst>
                <a:path extrusionOk="0" h="462" w="3356">
                  <a:moveTo>
                    <a:pt x="246" y="1"/>
                  </a:moveTo>
                  <a:cubicBezTo>
                    <a:pt x="128" y="1"/>
                    <a:pt x="27" y="90"/>
                    <a:pt x="10" y="209"/>
                  </a:cubicBezTo>
                  <a:cubicBezTo>
                    <a:pt x="0" y="344"/>
                    <a:pt x="105" y="462"/>
                    <a:pt x="243" y="462"/>
                  </a:cubicBezTo>
                  <a:lnTo>
                    <a:pt x="3103" y="462"/>
                  </a:lnTo>
                  <a:cubicBezTo>
                    <a:pt x="3106" y="462"/>
                    <a:pt x="3108" y="462"/>
                    <a:pt x="3110" y="462"/>
                  </a:cubicBezTo>
                  <a:cubicBezTo>
                    <a:pt x="3228" y="462"/>
                    <a:pt x="3329" y="372"/>
                    <a:pt x="3346" y="253"/>
                  </a:cubicBezTo>
                  <a:cubicBezTo>
                    <a:pt x="3356" y="117"/>
                    <a:pt x="3254" y="1"/>
                    <a:pt x="3119" y="1"/>
                  </a:cubicBezTo>
                  <a:cubicBezTo>
                    <a:pt x="3117" y="1"/>
                    <a:pt x="3116" y="1"/>
                    <a:pt x="3114" y="1"/>
                  </a:cubicBezTo>
                  <a:lnTo>
                    <a:pt x="253" y="1"/>
                  </a:lnTo>
                  <a:cubicBezTo>
                    <a:pt x="251" y="1"/>
                    <a:pt x="248" y="1"/>
                    <a:pt x="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5"/>
            <p:cNvSpPr/>
            <p:nvPr/>
          </p:nvSpPr>
          <p:spPr>
            <a:xfrm>
              <a:off x="1580147" y="3169274"/>
              <a:ext cx="74428" cy="10246"/>
            </a:xfrm>
            <a:custGeom>
              <a:rect b="b" l="l" r="r" t="t"/>
              <a:pathLst>
                <a:path extrusionOk="0" h="462" w="3356">
                  <a:moveTo>
                    <a:pt x="246" y="0"/>
                  </a:moveTo>
                  <a:cubicBezTo>
                    <a:pt x="128" y="0"/>
                    <a:pt x="27" y="90"/>
                    <a:pt x="10" y="209"/>
                  </a:cubicBezTo>
                  <a:cubicBezTo>
                    <a:pt x="0" y="344"/>
                    <a:pt x="105" y="462"/>
                    <a:pt x="243" y="462"/>
                  </a:cubicBezTo>
                  <a:lnTo>
                    <a:pt x="3103" y="462"/>
                  </a:lnTo>
                  <a:cubicBezTo>
                    <a:pt x="3106" y="462"/>
                    <a:pt x="3108" y="462"/>
                    <a:pt x="3110" y="462"/>
                  </a:cubicBezTo>
                  <a:cubicBezTo>
                    <a:pt x="3228" y="462"/>
                    <a:pt x="3329" y="372"/>
                    <a:pt x="3346" y="253"/>
                  </a:cubicBezTo>
                  <a:cubicBezTo>
                    <a:pt x="3356" y="117"/>
                    <a:pt x="3254" y="0"/>
                    <a:pt x="3119" y="0"/>
                  </a:cubicBezTo>
                  <a:cubicBezTo>
                    <a:pt x="3117" y="0"/>
                    <a:pt x="3116" y="0"/>
                    <a:pt x="3114" y="0"/>
                  </a:cubicBezTo>
                  <a:lnTo>
                    <a:pt x="253" y="0"/>
                  </a:lnTo>
                  <a:cubicBezTo>
                    <a:pt x="251" y="0"/>
                    <a:pt x="248" y="0"/>
                    <a:pt x="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65"/>
          <p:cNvGrpSpPr/>
          <p:nvPr/>
        </p:nvGrpSpPr>
        <p:grpSpPr>
          <a:xfrm>
            <a:off x="1062445" y="4164802"/>
            <a:ext cx="358322" cy="336876"/>
            <a:chOff x="1405765" y="4260052"/>
            <a:chExt cx="358322" cy="336876"/>
          </a:xfrm>
        </p:grpSpPr>
        <p:sp>
          <p:nvSpPr>
            <p:cNvPr id="3391" name="Google Shape;3391;p65"/>
            <p:cNvSpPr/>
            <p:nvPr/>
          </p:nvSpPr>
          <p:spPr>
            <a:xfrm>
              <a:off x="1405765" y="4260052"/>
              <a:ext cx="358322" cy="336876"/>
            </a:xfrm>
            <a:custGeom>
              <a:rect b="b" l="l" r="r" t="t"/>
              <a:pathLst>
                <a:path extrusionOk="0" h="15190" w="16157">
                  <a:moveTo>
                    <a:pt x="5891" y="2444"/>
                  </a:moveTo>
                  <a:lnTo>
                    <a:pt x="5891" y="2949"/>
                  </a:lnTo>
                  <a:lnTo>
                    <a:pt x="4417" y="2949"/>
                  </a:lnTo>
                  <a:lnTo>
                    <a:pt x="4417" y="2444"/>
                  </a:lnTo>
                  <a:close/>
                  <a:moveTo>
                    <a:pt x="10048" y="1434"/>
                  </a:moveTo>
                  <a:cubicBezTo>
                    <a:pt x="10169" y="1434"/>
                    <a:pt x="10266" y="1532"/>
                    <a:pt x="10266" y="1653"/>
                  </a:cubicBezTo>
                  <a:lnTo>
                    <a:pt x="10266" y="1979"/>
                  </a:lnTo>
                  <a:lnTo>
                    <a:pt x="10041" y="1979"/>
                  </a:lnTo>
                  <a:cubicBezTo>
                    <a:pt x="9910" y="1979"/>
                    <a:pt x="9802" y="2087"/>
                    <a:pt x="9802" y="2215"/>
                  </a:cubicBezTo>
                  <a:lnTo>
                    <a:pt x="9802" y="2949"/>
                  </a:lnTo>
                  <a:lnTo>
                    <a:pt x="6352" y="2949"/>
                  </a:lnTo>
                  <a:lnTo>
                    <a:pt x="6352" y="2215"/>
                  </a:lnTo>
                  <a:cubicBezTo>
                    <a:pt x="6352" y="2084"/>
                    <a:pt x="6248" y="1979"/>
                    <a:pt x="6116" y="1979"/>
                  </a:cubicBezTo>
                  <a:lnTo>
                    <a:pt x="5847" y="1979"/>
                  </a:lnTo>
                  <a:lnTo>
                    <a:pt x="5847" y="1653"/>
                  </a:lnTo>
                  <a:cubicBezTo>
                    <a:pt x="5847" y="1532"/>
                    <a:pt x="5945" y="1434"/>
                    <a:pt x="6066" y="1434"/>
                  </a:cubicBezTo>
                  <a:close/>
                  <a:moveTo>
                    <a:pt x="11737" y="2444"/>
                  </a:moveTo>
                  <a:lnTo>
                    <a:pt x="11737" y="2949"/>
                  </a:lnTo>
                  <a:lnTo>
                    <a:pt x="10266" y="2949"/>
                  </a:lnTo>
                  <a:lnTo>
                    <a:pt x="10266" y="2444"/>
                  </a:lnTo>
                  <a:close/>
                  <a:moveTo>
                    <a:pt x="15692" y="3410"/>
                  </a:moveTo>
                  <a:lnTo>
                    <a:pt x="15692" y="6860"/>
                  </a:lnTo>
                  <a:lnTo>
                    <a:pt x="462" y="6860"/>
                  </a:lnTo>
                  <a:lnTo>
                    <a:pt x="462" y="3410"/>
                  </a:lnTo>
                  <a:close/>
                  <a:moveTo>
                    <a:pt x="3912" y="7324"/>
                  </a:moveTo>
                  <a:lnTo>
                    <a:pt x="3912" y="8795"/>
                  </a:lnTo>
                  <a:lnTo>
                    <a:pt x="2902" y="8795"/>
                  </a:lnTo>
                  <a:lnTo>
                    <a:pt x="2902" y="7324"/>
                  </a:lnTo>
                  <a:close/>
                  <a:moveTo>
                    <a:pt x="13252" y="7324"/>
                  </a:moveTo>
                  <a:lnTo>
                    <a:pt x="13252" y="8795"/>
                  </a:lnTo>
                  <a:lnTo>
                    <a:pt x="12242" y="8795"/>
                  </a:lnTo>
                  <a:lnTo>
                    <a:pt x="12242" y="7324"/>
                  </a:lnTo>
                  <a:close/>
                  <a:moveTo>
                    <a:pt x="3912" y="12245"/>
                  </a:moveTo>
                  <a:lnTo>
                    <a:pt x="3912" y="13719"/>
                  </a:lnTo>
                  <a:lnTo>
                    <a:pt x="2902" y="13719"/>
                  </a:lnTo>
                  <a:lnTo>
                    <a:pt x="2902" y="12245"/>
                  </a:lnTo>
                  <a:close/>
                  <a:moveTo>
                    <a:pt x="13252" y="12245"/>
                  </a:moveTo>
                  <a:lnTo>
                    <a:pt x="13252" y="13719"/>
                  </a:lnTo>
                  <a:lnTo>
                    <a:pt x="12242" y="13719"/>
                  </a:lnTo>
                  <a:lnTo>
                    <a:pt x="12242" y="12245"/>
                  </a:lnTo>
                  <a:close/>
                  <a:moveTo>
                    <a:pt x="15692" y="7324"/>
                  </a:moveTo>
                  <a:lnTo>
                    <a:pt x="15692" y="14685"/>
                  </a:lnTo>
                  <a:lnTo>
                    <a:pt x="462" y="14685"/>
                  </a:lnTo>
                  <a:lnTo>
                    <a:pt x="462" y="7324"/>
                  </a:lnTo>
                  <a:lnTo>
                    <a:pt x="967" y="7324"/>
                  </a:lnTo>
                  <a:lnTo>
                    <a:pt x="967" y="9993"/>
                  </a:lnTo>
                  <a:cubicBezTo>
                    <a:pt x="967" y="10118"/>
                    <a:pt x="1054" y="10222"/>
                    <a:pt x="1179" y="10236"/>
                  </a:cubicBezTo>
                  <a:cubicBezTo>
                    <a:pt x="1186" y="10236"/>
                    <a:pt x="1194" y="10237"/>
                    <a:pt x="1201" y="10237"/>
                  </a:cubicBezTo>
                  <a:cubicBezTo>
                    <a:pt x="1329" y="10237"/>
                    <a:pt x="1431" y="10130"/>
                    <a:pt x="1431" y="10000"/>
                  </a:cubicBezTo>
                  <a:lnTo>
                    <a:pt x="1431" y="7324"/>
                  </a:lnTo>
                  <a:lnTo>
                    <a:pt x="2441" y="7324"/>
                  </a:lnTo>
                  <a:lnTo>
                    <a:pt x="2441" y="9064"/>
                  </a:lnTo>
                  <a:cubicBezTo>
                    <a:pt x="2441" y="9196"/>
                    <a:pt x="2545" y="9300"/>
                    <a:pt x="2677" y="9300"/>
                  </a:cubicBezTo>
                  <a:lnTo>
                    <a:pt x="4137" y="9300"/>
                  </a:lnTo>
                  <a:cubicBezTo>
                    <a:pt x="4269" y="9300"/>
                    <a:pt x="4376" y="9196"/>
                    <a:pt x="4376" y="9064"/>
                  </a:cubicBezTo>
                  <a:lnTo>
                    <a:pt x="4376" y="7324"/>
                  </a:lnTo>
                  <a:lnTo>
                    <a:pt x="11781" y="7324"/>
                  </a:lnTo>
                  <a:lnTo>
                    <a:pt x="11781" y="9064"/>
                  </a:lnTo>
                  <a:cubicBezTo>
                    <a:pt x="11781" y="9196"/>
                    <a:pt x="11885" y="9300"/>
                    <a:pt x="12017" y="9300"/>
                  </a:cubicBezTo>
                  <a:lnTo>
                    <a:pt x="13477" y="9300"/>
                  </a:lnTo>
                  <a:cubicBezTo>
                    <a:pt x="13609" y="9300"/>
                    <a:pt x="13716" y="9196"/>
                    <a:pt x="13716" y="9064"/>
                  </a:cubicBezTo>
                  <a:lnTo>
                    <a:pt x="13716" y="7324"/>
                  </a:lnTo>
                  <a:lnTo>
                    <a:pt x="14726" y="7324"/>
                  </a:lnTo>
                  <a:lnTo>
                    <a:pt x="14726" y="13719"/>
                  </a:lnTo>
                  <a:lnTo>
                    <a:pt x="13716" y="13719"/>
                  </a:lnTo>
                  <a:lnTo>
                    <a:pt x="13716" y="11976"/>
                  </a:lnTo>
                  <a:cubicBezTo>
                    <a:pt x="13716" y="11844"/>
                    <a:pt x="13609" y="11740"/>
                    <a:pt x="13477" y="11740"/>
                  </a:cubicBezTo>
                  <a:lnTo>
                    <a:pt x="12017" y="11740"/>
                  </a:lnTo>
                  <a:cubicBezTo>
                    <a:pt x="11885" y="11740"/>
                    <a:pt x="11781" y="11844"/>
                    <a:pt x="11781" y="11976"/>
                  </a:cubicBezTo>
                  <a:lnTo>
                    <a:pt x="11781" y="13719"/>
                  </a:lnTo>
                  <a:lnTo>
                    <a:pt x="4376" y="13719"/>
                  </a:lnTo>
                  <a:lnTo>
                    <a:pt x="4376" y="11976"/>
                  </a:lnTo>
                  <a:cubicBezTo>
                    <a:pt x="4376" y="11844"/>
                    <a:pt x="4269" y="11740"/>
                    <a:pt x="4137" y="11740"/>
                  </a:cubicBezTo>
                  <a:lnTo>
                    <a:pt x="2677" y="11740"/>
                  </a:lnTo>
                  <a:cubicBezTo>
                    <a:pt x="2545" y="11740"/>
                    <a:pt x="2441" y="11844"/>
                    <a:pt x="2441" y="11976"/>
                  </a:cubicBezTo>
                  <a:lnTo>
                    <a:pt x="2441" y="13719"/>
                  </a:lnTo>
                  <a:lnTo>
                    <a:pt x="1431" y="13719"/>
                  </a:lnTo>
                  <a:lnTo>
                    <a:pt x="1431" y="11050"/>
                  </a:lnTo>
                  <a:cubicBezTo>
                    <a:pt x="1431" y="10936"/>
                    <a:pt x="1357" y="10838"/>
                    <a:pt x="1246" y="10811"/>
                  </a:cubicBezTo>
                  <a:cubicBezTo>
                    <a:pt x="1231" y="10808"/>
                    <a:pt x="1217" y="10807"/>
                    <a:pt x="1203" y="10807"/>
                  </a:cubicBezTo>
                  <a:cubicBezTo>
                    <a:pt x="1076" y="10807"/>
                    <a:pt x="967" y="10910"/>
                    <a:pt x="967" y="11043"/>
                  </a:cubicBezTo>
                  <a:lnTo>
                    <a:pt x="967" y="13945"/>
                  </a:lnTo>
                  <a:cubicBezTo>
                    <a:pt x="967" y="14076"/>
                    <a:pt x="1075" y="14180"/>
                    <a:pt x="1206" y="14180"/>
                  </a:cubicBezTo>
                  <a:lnTo>
                    <a:pt x="14908" y="14180"/>
                  </a:lnTo>
                  <a:cubicBezTo>
                    <a:pt x="15039" y="14180"/>
                    <a:pt x="15147" y="14076"/>
                    <a:pt x="15147" y="13945"/>
                  </a:cubicBezTo>
                  <a:lnTo>
                    <a:pt x="15147" y="7324"/>
                  </a:lnTo>
                  <a:close/>
                  <a:moveTo>
                    <a:pt x="8560" y="0"/>
                  </a:moveTo>
                  <a:cubicBezTo>
                    <a:pt x="8550" y="0"/>
                    <a:pt x="8540" y="4"/>
                    <a:pt x="8533" y="10"/>
                  </a:cubicBezTo>
                  <a:cubicBezTo>
                    <a:pt x="8318" y="212"/>
                    <a:pt x="8456" y="465"/>
                    <a:pt x="8658" y="465"/>
                  </a:cubicBezTo>
                  <a:lnTo>
                    <a:pt x="11101" y="465"/>
                  </a:lnTo>
                  <a:cubicBezTo>
                    <a:pt x="11195" y="465"/>
                    <a:pt x="11276" y="542"/>
                    <a:pt x="11276" y="640"/>
                  </a:cubicBezTo>
                  <a:lnTo>
                    <a:pt x="11276" y="1939"/>
                  </a:lnTo>
                  <a:lnTo>
                    <a:pt x="10771" y="1939"/>
                  </a:lnTo>
                  <a:lnTo>
                    <a:pt x="10771" y="1663"/>
                  </a:lnTo>
                  <a:cubicBezTo>
                    <a:pt x="10771" y="1279"/>
                    <a:pt x="10462" y="970"/>
                    <a:pt x="10078" y="970"/>
                  </a:cubicBezTo>
                  <a:lnTo>
                    <a:pt x="6079" y="970"/>
                  </a:lnTo>
                  <a:cubicBezTo>
                    <a:pt x="5696" y="970"/>
                    <a:pt x="5386" y="1279"/>
                    <a:pt x="5386" y="1663"/>
                  </a:cubicBezTo>
                  <a:lnTo>
                    <a:pt x="5386" y="1939"/>
                  </a:lnTo>
                  <a:lnTo>
                    <a:pt x="4881" y="1939"/>
                  </a:lnTo>
                  <a:lnTo>
                    <a:pt x="4881" y="640"/>
                  </a:lnTo>
                  <a:cubicBezTo>
                    <a:pt x="4881" y="542"/>
                    <a:pt x="4959" y="465"/>
                    <a:pt x="5056" y="465"/>
                  </a:cubicBezTo>
                  <a:lnTo>
                    <a:pt x="7597" y="465"/>
                  </a:lnTo>
                  <a:cubicBezTo>
                    <a:pt x="7607" y="465"/>
                    <a:pt x="7614" y="461"/>
                    <a:pt x="7621" y="455"/>
                  </a:cubicBezTo>
                  <a:cubicBezTo>
                    <a:pt x="7840" y="253"/>
                    <a:pt x="7698" y="4"/>
                    <a:pt x="7500" y="4"/>
                  </a:cubicBezTo>
                  <a:lnTo>
                    <a:pt x="4662" y="4"/>
                  </a:lnTo>
                  <a:cubicBezTo>
                    <a:pt x="4660" y="4"/>
                    <a:pt x="4658" y="4"/>
                    <a:pt x="4656" y="4"/>
                  </a:cubicBezTo>
                  <a:cubicBezTo>
                    <a:pt x="4525" y="4"/>
                    <a:pt x="4417" y="113"/>
                    <a:pt x="4417" y="246"/>
                  </a:cubicBezTo>
                  <a:lnTo>
                    <a:pt x="4417" y="1979"/>
                  </a:lnTo>
                  <a:lnTo>
                    <a:pt x="4151" y="1979"/>
                  </a:lnTo>
                  <a:cubicBezTo>
                    <a:pt x="4020" y="1979"/>
                    <a:pt x="3912" y="2087"/>
                    <a:pt x="3912" y="2215"/>
                  </a:cubicBezTo>
                  <a:lnTo>
                    <a:pt x="3912" y="2949"/>
                  </a:lnTo>
                  <a:lnTo>
                    <a:pt x="236" y="2949"/>
                  </a:lnTo>
                  <a:cubicBezTo>
                    <a:pt x="105" y="2949"/>
                    <a:pt x="1" y="3053"/>
                    <a:pt x="1" y="3184"/>
                  </a:cubicBezTo>
                  <a:lnTo>
                    <a:pt x="1" y="14954"/>
                  </a:lnTo>
                  <a:cubicBezTo>
                    <a:pt x="1" y="15086"/>
                    <a:pt x="105" y="15190"/>
                    <a:pt x="236" y="15190"/>
                  </a:cubicBezTo>
                  <a:lnTo>
                    <a:pt x="15918" y="15190"/>
                  </a:lnTo>
                  <a:cubicBezTo>
                    <a:pt x="16049" y="15190"/>
                    <a:pt x="16156" y="15086"/>
                    <a:pt x="16156" y="14954"/>
                  </a:cubicBezTo>
                  <a:lnTo>
                    <a:pt x="16156" y="3184"/>
                  </a:lnTo>
                  <a:cubicBezTo>
                    <a:pt x="16156" y="3053"/>
                    <a:pt x="16049" y="2945"/>
                    <a:pt x="15918" y="2945"/>
                  </a:cubicBezTo>
                  <a:lnTo>
                    <a:pt x="15918" y="2949"/>
                  </a:lnTo>
                  <a:lnTo>
                    <a:pt x="12242" y="2949"/>
                  </a:lnTo>
                  <a:lnTo>
                    <a:pt x="12242" y="2215"/>
                  </a:lnTo>
                  <a:cubicBezTo>
                    <a:pt x="12242" y="2084"/>
                    <a:pt x="12138" y="1979"/>
                    <a:pt x="12007" y="1979"/>
                  </a:cubicBezTo>
                  <a:lnTo>
                    <a:pt x="11737" y="1979"/>
                  </a:lnTo>
                  <a:lnTo>
                    <a:pt x="11737" y="246"/>
                  </a:lnTo>
                  <a:cubicBezTo>
                    <a:pt x="11737" y="111"/>
                    <a:pt x="11630" y="0"/>
                    <a:pt x="114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5"/>
            <p:cNvSpPr/>
            <p:nvPr/>
          </p:nvSpPr>
          <p:spPr>
            <a:xfrm>
              <a:off x="1427189" y="4346855"/>
              <a:ext cx="314499" cy="54135"/>
            </a:xfrm>
            <a:custGeom>
              <a:rect b="b" l="l" r="r" t="t"/>
              <a:pathLst>
                <a:path extrusionOk="0" h="2441" w="14181">
                  <a:moveTo>
                    <a:pt x="11583" y="1"/>
                  </a:moveTo>
                  <a:cubicBezTo>
                    <a:pt x="11464" y="1"/>
                    <a:pt x="11363" y="90"/>
                    <a:pt x="11347" y="213"/>
                  </a:cubicBezTo>
                  <a:cubicBezTo>
                    <a:pt x="11333" y="347"/>
                    <a:pt x="11441" y="465"/>
                    <a:pt x="11579" y="465"/>
                  </a:cubicBezTo>
                  <a:lnTo>
                    <a:pt x="13716" y="465"/>
                  </a:lnTo>
                  <a:lnTo>
                    <a:pt x="13716" y="1936"/>
                  </a:lnTo>
                  <a:lnTo>
                    <a:pt x="465" y="1936"/>
                  </a:lnTo>
                  <a:lnTo>
                    <a:pt x="465" y="465"/>
                  </a:lnTo>
                  <a:lnTo>
                    <a:pt x="10485" y="465"/>
                  </a:lnTo>
                  <a:cubicBezTo>
                    <a:pt x="10600" y="465"/>
                    <a:pt x="10697" y="388"/>
                    <a:pt x="10724" y="280"/>
                  </a:cubicBezTo>
                  <a:cubicBezTo>
                    <a:pt x="10754" y="137"/>
                    <a:pt x="10643" y="1"/>
                    <a:pt x="10497" y="1"/>
                  </a:cubicBezTo>
                  <a:cubicBezTo>
                    <a:pt x="10495" y="1"/>
                    <a:pt x="10494" y="1"/>
                    <a:pt x="10492" y="1"/>
                  </a:cubicBezTo>
                  <a:lnTo>
                    <a:pt x="240" y="1"/>
                  </a:lnTo>
                  <a:cubicBezTo>
                    <a:pt x="109" y="1"/>
                    <a:pt x="1" y="108"/>
                    <a:pt x="1" y="236"/>
                  </a:cubicBezTo>
                  <a:lnTo>
                    <a:pt x="1" y="2205"/>
                  </a:lnTo>
                  <a:cubicBezTo>
                    <a:pt x="1" y="2337"/>
                    <a:pt x="109" y="2441"/>
                    <a:pt x="240" y="2441"/>
                  </a:cubicBezTo>
                  <a:lnTo>
                    <a:pt x="13942" y="2441"/>
                  </a:lnTo>
                  <a:cubicBezTo>
                    <a:pt x="14073" y="2441"/>
                    <a:pt x="14181" y="2337"/>
                    <a:pt x="14181" y="2205"/>
                  </a:cubicBezTo>
                  <a:lnTo>
                    <a:pt x="14181" y="236"/>
                  </a:lnTo>
                  <a:cubicBezTo>
                    <a:pt x="14181" y="105"/>
                    <a:pt x="14076" y="1"/>
                    <a:pt x="13945" y="1"/>
                  </a:cubicBezTo>
                  <a:lnTo>
                    <a:pt x="11589" y="1"/>
                  </a:lnTo>
                  <a:cubicBezTo>
                    <a:pt x="11587" y="1"/>
                    <a:pt x="11585" y="1"/>
                    <a:pt x="11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5"/>
            <p:cNvSpPr/>
            <p:nvPr/>
          </p:nvSpPr>
          <p:spPr>
            <a:xfrm>
              <a:off x="1546637" y="4455990"/>
              <a:ext cx="75625" cy="75625"/>
            </a:xfrm>
            <a:custGeom>
              <a:rect b="b" l="l" r="r" t="t"/>
              <a:pathLst>
                <a:path extrusionOk="0" h="3410" w="3410">
                  <a:moveTo>
                    <a:pt x="1979" y="465"/>
                  </a:moveTo>
                  <a:lnTo>
                    <a:pt x="1979" y="1195"/>
                  </a:lnTo>
                  <a:cubicBezTo>
                    <a:pt x="1979" y="1327"/>
                    <a:pt x="2083" y="1434"/>
                    <a:pt x="2215" y="1434"/>
                  </a:cubicBezTo>
                  <a:lnTo>
                    <a:pt x="2945" y="1434"/>
                  </a:lnTo>
                  <a:lnTo>
                    <a:pt x="2945" y="1939"/>
                  </a:lnTo>
                  <a:lnTo>
                    <a:pt x="2215" y="1939"/>
                  </a:lnTo>
                  <a:cubicBezTo>
                    <a:pt x="2083" y="1939"/>
                    <a:pt x="1979" y="2043"/>
                    <a:pt x="1979" y="2175"/>
                  </a:cubicBezTo>
                  <a:lnTo>
                    <a:pt x="1979" y="2905"/>
                  </a:lnTo>
                  <a:lnTo>
                    <a:pt x="1474" y="2905"/>
                  </a:lnTo>
                  <a:lnTo>
                    <a:pt x="1474" y="2175"/>
                  </a:lnTo>
                  <a:cubicBezTo>
                    <a:pt x="1474" y="2043"/>
                    <a:pt x="1367" y="1936"/>
                    <a:pt x="1235" y="1936"/>
                  </a:cubicBezTo>
                  <a:lnTo>
                    <a:pt x="505" y="1936"/>
                  </a:lnTo>
                  <a:lnTo>
                    <a:pt x="505" y="1434"/>
                  </a:lnTo>
                  <a:lnTo>
                    <a:pt x="1235" y="1434"/>
                  </a:lnTo>
                  <a:cubicBezTo>
                    <a:pt x="1367" y="1434"/>
                    <a:pt x="1474" y="1327"/>
                    <a:pt x="1474" y="1195"/>
                  </a:cubicBezTo>
                  <a:lnTo>
                    <a:pt x="1474" y="465"/>
                  </a:lnTo>
                  <a:close/>
                  <a:moveTo>
                    <a:pt x="1205" y="0"/>
                  </a:moveTo>
                  <a:cubicBezTo>
                    <a:pt x="1074" y="0"/>
                    <a:pt x="969" y="108"/>
                    <a:pt x="969" y="239"/>
                  </a:cubicBezTo>
                  <a:lnTo>
                    <a:pt x="969" y="970"/>
                  </a:lnTo>
                  <a:lnTo>
                    <a:pt x="239" y="970"/>
                  </a:lnTo>
                  <a:cubicBezTo>
                    <a:pt x="108" y="970"/>
                    <a:pt x="0" y="1077"/>
                    <a:pt x="0" y="1205"/>
                  </a:cubicBezTo>
                  <a:lnTo>
                    <a:pt x="0" y="2205"/>
                  </a:lnTo>
                  <a:cubicBezTo>
                    <a:pt x="0" y="2336"/>
                    <a:pt x="108" y="2444"/>
                    <a:pt x="239" y="2444"/>
                  </a:cubicBezTo>
                  <a:lnTo>
                    <a:pt x="969" y="2444"/>
                  </a:lnTo>
                  <a:lnTo>
                    <a:pt x="969" y="3174"/>
                  </a:lnTo>
                  <a:cubicBezTo>
                    <a:pt x="969" y="3306"/>
                    <a:pt x="1074" y="3410"/>
                    <a:pt x="1205" y="3410"/>
                  </a:cubicBezTo>
                  <a:lnTo>
                    <a:pt x="2205" y="3410"/>
                  </a:lnTo>
                  <a:cubicBezTo>
                    <a:pt x="2336" y="3410"/>
                    <a:pt x="2440" y="3306"/>
                    <a:pt x="2440" y="3174"/>
                  </a:cubicBezTo>
                  <a:lnTo>
                    <a:pt x="2440" y="2444"/>
                  </a:lnTo>
                  <a:lnTo>
                    <a:pt x="3171" y="2444"/>
                  </a:lnTo>
                  <a:cubicBezTo>
                    <a:pt x="3302" y="2444"/>
                    <a:pt x="3410" y="2336"/>
                    <a:pt x="3410" y="2205"/>
                  </a:cubicBezTo>
                  <a:lnTo>
                    <a:pt x="3410" y="1205"/>
                  </a:lnTo>
                  <a:cubicBezTo>
                    <a:pt x="3410" y="1074"/>
                    <a:pt x="3302" y="970"/>
                    <a:pt x="3171" y="970"/>
                  </a:cubicBezTo>
                  <a:lnTo>
                    <a:pt x="2440" y="970"/>
                  </a:lnTo>
                  <a:lnTo>
                    <a:pt x="2440" y="239"/>
                  </a:lnTo>
                  <a:cubicBezTo>
                    <a:pt x="2440" y="108"/>
                    <a:pt x="2336" y="0"/>
                    <a:pt x="2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5"/>
            <p:cNvSpPr/>
            <p:nvPr/>
          </p:nvSpPr>
          <p:spPr>
            <a:xfrm>
              <a:off x="1525280" y="4433790"/>
              <a:ext cx="123928" cy="119182"/>
            </a:xfrm>
            <a:custGeom>
              <a:rect b="b" l="l" r="r" t="t"/>
              <a:pathLst>
                <a:path extrusionOk="0" h="5374" w="5588">
                  <a:moveTo>
                    <a:pt x="2690" y="473"/>
                  </a:moveTo>
                  <a:cubicBezTo>
                    <a:pt x="3585" y="473"/>
                    <a:pt x="4393" y="1012"/>
                    <a:pt x="4733" y="1839"/>
                  </a:cubicBezTo>
                  <a:cubicBezTo>
                    <a:pt x="5076" y="2667"/>
                    <a:pt x="4888" y="3620"/>
                    <a:pt x="4255" y="4253"/>
                  </a:cubicBezTo>
                  <a:cubicBezTo>
                    <a:pt x="3832" y="4676"/>
                    <a:pt x="3266" y="4900"/>
                    <a:pt x="2691" y="4900"/>
                  </a:cubicBezTo>
                  <a:cubicBezTo>
                    <a:pt x="2405" y="4900"/>
                    <a:pt x="2116" y="4845"/>
                    <a:pt x="1841" y="4731"/>
                  </a:cubicBezTo>
                  <a:cubicBezTo>
                    <a:pt x="1014" y="4391"/>
                    <a:pt x="475" y="3583"/>
                    <a:pt x="475" y="2688"/>
                  </a:cubicBezTo>
                  <a:cubicBezTo>
                    <a:pt x="475" y="1463"/>
                    <a:pt x="1468" y="473"/>
                    <a:pt x="2690" y="473"/>
                  </a:cubicBezTo>
                  <a:close/>
                  <a:moveTo>
                    <a:pt x="2688" y="0"/>
                  </a:moveTo>
                  <a:cubicBezTo>
                    <a:pt x="2342" y="0"/>
                    <a:pt x="1993" y="67"/>
                    <a:pt x="1660" y="204"/>
                  </a:cubicBezTo>
                  <a:cubicBezTo>
                    <a:pt x="657" y="621"/>
                    <a:pt x="0" y="1601"/>
                    <a:pt x="0" y="2688"/>
                  </a:cubicBezTo>
                  <a:cubicBezTo>
                    <a:pt x="4" y="4169"/>
                    <a:pt x="1205" y="5370"/>
                    <a:pt x="2690" y="5374"/>
                  </a:cubicBezTo>
                  <a:cubicBezTo>
                    <a:pt x="3777" y="5374"/>
                    <a:pt x="4756" y="4721"/>
                    <a:pt x="5170" y="3714"/>
                  </a:cubicBezTo>
                  <a:cubicBezTo>
                    <a:pt x="5588" y="2711"/>
                    <a:pt x="5359" y="1557"/>
                    <a:pt x="4588" y="786"/>
                  </a:cubicBezTo>
                  <a:cubicBezTo>
                    <a:pt x="4074" y="273"/>
                    <a:pt x="3388" y="0"/>
                    <a:pt x="26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5" name="Google Shape;3395;p65"/>
          <p:cNvGrpSpPr/>
          <p:nvPr/>
        </p:nvGrpSpPr>
        <p:grpSpPr>
          <a:xfrm>
            <a:off x="7779379" y="1471278"/>
            <a:ext cx="250073" cy="358610"/>
            <a:chOff x="7436515" y="1566528"/>
            <a:chExt cx="250073" cy="358610"/>
          </a:xfrm>
        </p:grpSpPr>
        <p:sp>
          <p:nvSpPr>
            <p:cNvPr id="3396" name="Google Shape;3396;p65"/>
            <p:cNvSpPr/>
            <p:nvPr/>
          </p:nvSpPr>
          <p:spPr>
            <a:xfrm>
              <a:off x="7589451" y="1670119"/>
              <a:ext cx="10313" cy="20958"/>
            </a:xfrm>
            <a:custGeom>
              <a:rect b="b" l="l" r="r" t="t"/>
              <a:pathLst>
                <a:path extrusionOk="0" h="945" w="465">
                  <a:moveTo>
                    <a:pt x="233" y="1"/>
                  </a:moveTo>
                  <a:cubicBezTo>
                    <a:pt x="105" y="1"/>
                    <a:pt x="4" y="105"/>
                    <a:pt x="4" y="233"/>
                  </a:cubicBezTo>
                  <a:lnTo>
                    <a:pt x="4" y="701"/>
                  </a:lnTo>
                  <a:cubicBezTo>
                    <a:pt x="0" y="822"/>
                    <a:pt x="91" y="926"/>
                    <a:pt x="213" y="943"/>
                  </a:cubicBezTo>
                  <a:cubicBezTo>
                    <a:pt x="220" y="944"/>
                    <a:pt x="228" y="944"/>
                    <a:pt x="235" y="944"/>
                  </a:cubicBezTo>
                  <a:cubicBezTo>
                    <a:pt x="360" y="944"/>
                    <a:pt x="465" y="841"/>
                    <a:pt x="465" y="711"/>
                  </a:cubicBezTo>
                  <a:lnTo>
                    <a:pt x="465" y="233"/>
                  </a:lnTo>
                  <a:cubicBezTo>
                    <a:pt x="465" y="105"/>
                    <a:pt x="36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5"/>
            <p:cNvSpPr/>
            <p:nvPr/>
          </p:nvSpPr>
          <p:spPr>
            <a:xfrm>
              <a:off x="7610941" y="1670163"/>
              <a:ext cx="10335" cy="20869"/>
            </a:xfrm>
            <a:custGeom>
              <a:rect b="b" l="l" r="r" t="t"/>
              <a:pathLst>
                <a:path extrusionOk="0" h="941" w="466">
                  <a:moveTo>
                    <a:pt x="230" y="1"/>
                  </a:moveTo>
                  <a:cubicBezTo>
                    <a:pt x="105" y="1"/>
                    <a:pt x="1" y="101"/>
                    <a:pt x="1" y="231"/>
                  </a:cubicBezTo>
                  <a:lnTo>
                    <a:pt x="1" y="709"/>
                  </a:lnTo>
                  <a:cubicBezTo>
                    <a:pt x="1" y="837"/>
                    <a:pt x="105" y="941"/>
                    <a:pt x="233" y="941"/>
                  </a:cubicBezTo>
                  <a:cubicBezTo>
                    <a:pt x="361" y="941"/>
                    <a:pt x="465" y="837"/>
                    <a:pt x="465" y="709"/>
                  </a:cubicBezTo>
                  <a:lnTo>
                    <a:pt x="465" y="244"/>
                  </a:lnTo>
                  <a:cubicBezTo>
                    <a:pt x="465" y="120"/>
                    <a:pt x="374" y="15"/>
                    <a:pt x="253" y="2"/>
                  </a:cubicBezTo>
                  <a:cubicBezTo>
                    <a:pt x="245" y="1"/>
                    <a:pt x="23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5"/>
            <p:cNvSpPr/>
            <p:nvPr/>
          </p:nvSpPr>
          <p:spPr>
            <a:xfrm>
              <a:off x="7632453" y="1670163"/>
              <a:ext cx="10313" cy="20869"/>
            </a:xfrm>
            <a:custGeom>
              <a:rect b="b" l="l" r="r" t="t"/>
              <a:pathLst>
                <a:path extrusionOk="0" h="941" w="465">
                  <a:moveTo>
                    <a:pt x="229" y="1"/>
                  </a:moveTo>
                  <a:cubicBezTo>
                    <a:pt x="102" y="1"/>
                    <a:pt x="0" y="101"/>
                    <a:pt x="0" y="231"/>
                  </a:cubicBezTo>
                  <a:lnTo>
                    <a:pt x="0" y="709"/>
                  </a:lnTo>
                  <a:cubicBezTo>
                    <a:pt x="0" y="837"/>
                    <a:pt x="101" y="941"/>
                    <a:pt x="229" y="941"/>
                  </a:cubicBezTo>
                  <a:cubicBezTo>
                    <a:pt x="357" y="941"/>
                    <a:pt x="461" y="837"/>
                    <a:pt x="461" y="709"/>
                  </a:cubicBezTo>
                  <a:lnTo>
                    <a:pt x="461" y="244"/>
                  </a:lnTo>
                  <a:cubicBezTo>
                    <a:pt x="465" y="120"/>
                    <a:pt x="374" y="15"/>
                    <a:pt x="253" y="2"/>
                  </a:cubicBezTo>
                  <a:cubicBezTo>
                    <a:pt x="245" y="1"/>
                    <a:pt x="237"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5"/>
            <p:cNvSpPr/>
            <p:nvPr/>
          </p:nvSpPr>
          <p:spPr>
            <a:xfrm>
              <a:off x="7545628" y="1566528"/>
              <a:ext cx="140960" cy="358455"/>
            </a:xfrm>
            <a:custGeom>
              <a:rect b="b" l="l" r="r" t="t"/>
              <a:pathLst>
                <a:path extrusionOk="0" h="16163" w="6356">
                  <a:moveTo>
                    <a:pt x="4881" y="4422"/>
                  </a:moveTo>
                  <a:lnTo>
                    <a:pt x="4881" y="5897"/>
                  </a:lnTo>
                  <a:lnTo>
                    <a:pt x="1431" y="5897"/>
                  </a:lnTo>
                  <a:lnTo>
                    <a:pt x="1431" y="4422"/>
                  </a:lnTo>
                  <a:close/>
                  <a:moveTo>
                    <a:pt x="3410" y="6358"/>
                  </a:moveTo>
                  <a:lnTo>
                    <a:pt x="3410" y="7630"/>
                  </a:lnTo>
                  <a:cubicBezTo>
                    <a:pt x="3410" y="7707"/>
                    <a:pt x="3447" y="7782"/>
                    <a:pt x="3515" y="7825"/>
                  </a:cubicBezTo>
                  <a:lnTo>
                    <a:pt x="4881" y="8737"/>
                  </a:lnTo>
                  <a:lnTo>
                    <a:pt x="4881" y="9808"/>
                  </a:lnTo>
                  <a:lnTo>
                    <a:pt x="1431" y="9808"/>
                  </a:lnTo>
                  <a:lnTo>
                    <a:pt x="1431" y="8737"/>
                  </a:lnTo>
                  <a:lnTo>
                    <a:pt x="2798" y="7825"/>
                  </a:lnTo>
                  <a:cubicBezTo>
                    <a:pt x="2865" y="7782"/>
                    <a:pt x="2905" y="7707"/>
                    <a:pt x="2905" y="7630"/>
                  </a:cubicBezTo>
                  <a:lnTo>
                    <a:pt x="2905" y="6358"/>
                  </a:lnTo>
                  <a:close/>
                  <a:moveTo>
                    <a:pt x="4881" y="10272"/>
                  </a:moveTo>
                  <a:lnTo>
                    <a:pt x="4881" y="12753"/>
                  </a:lnTo>
                  <a:lnTo>
                    <a:pt x="1431" y="12753"/>
                  </a:lnTo>
                  <a:lnTo>
                    <a:pt x="1431" y="10272"/>
                  </a:lnTo>
                  <a:close/>
                  <a:moveTo>
                    <a:pt x="4881" y="13217"/>
                  </a:moveTo>
                  <a:lnTo>
                    <a:pt x="4881" y="14688"/>
                  </a:lnTo>
                  <a:lnTo>
                    <a:pt x="1431" y="14688"/>
                  </a:lnTo>
                  <a:lnTo>
                    <a:pt x="1431" y="13217"/>
                  </a:lnTo>
                  <a:close/>
                  <a:moveTo>
                    <a:pt x="3186" y="0"/>
                  </a:moveTo>
                  <a:cubicBezTo>
                    <a:pt x="2523" y="0"/>
                    <a:pt x="1977" y="539"/>
                    <a:pt x="1980" y="1215"/>
                  </a:cubicBezTo>
                  <a:lnTo>
                    <a:pt x="1980" y="1676"/>
                  </a:lnTo>
                  <a:cubicBezTo>
                    <a:pt x="1976" y="1797"/>
                    <a:pt x="2067" y="1905"/>
                    <a:pt x="2189" y="1918"/>
                  </a:cubicBezTo>
                  <a:cubicBezTo>
                    <a:pt x="2196" y="1919"/>
                    <a:pt x="2204" y="1919"/>
                    <a:pt x="2211" y="1919"/>
                  </a:cubicBezTo>
                  <a:cubicBezTo>
                    <a:pt x="2336" y="1919"/>
                    <a:pt x="2441" y="1816"/>
                    <a:pt x="2441" y="1689"/>
                  </a:cubicBezTo>
                  <a:lnTo>
                    <a:pt x="2441" y="1232"/>
                  </a:lnTo>
                  <a:cubicBezTo>
                    <a:pt x="2441" y="815"/>
                    <a:pt x="2767" y="472"/>
                    <a:pt x="3176" y="472"/>
                  </a:cubicBezTo>
                  <a:cubicBezTo>
                    <a:pt x="3197" y="472"/>
                    <a:pt x="3218" y="473"/>
                    <a:pt x="3239" y="474"/>
                  </a:cubicBezTo>
                  <a:cubicBezTo>
                    <a:pt x="3619" y="508"/>
                    <a:pt x="3915" y="828"/>
                    <a:pt x="3915" y="1215"/>
                  </a:cubicBezTo>
                  <a:lnTo>
                    <a:pt x="3915" y="3918"/>
                  </a:lnTo>
                  <a:lnTo>
                    <a:pt x="2441" y="3918"/>
                  </a:lnTo>
                  <a:lnTo>
                    <a:pt x="2441" y="2716"/>
                  </a:lnTo>
                  <a:cubicBezTo>
                    <a:pt x="2444" y="2605"/>
                    <a:pt x="2367" y="2504"/>
                    <a:pt x="2256" y="2480"/>
                  </a:cubicBezTo>
                  <a:cubicBezTo>
                    <a:pt x="2240" y="2477"/>
                    <a:pt x="2224" y="2475"/>
                    <a:pt x="2208" y="2475"/>
                  </a:cubicBezTo>
                  <a:cubicBezTo>
                    <a:pt x="2083" y="2475"/>
                    <a:pt x="1977" y="2578"/>
                    <a:pt x="1980" y="2709"/>
                  </a:cubicBezTo>
                  <a:lnTo>
                    <a:pt x="1980" y="3918"/>
                  </a:lnTo>
                  <a:lnTo>
                    <a:pt x="1206" y="3918"/>
                  </a:lnTo>
                  <a:cubicBezTo>
                    <a:pt x="1074" y="3918"/>
                    <a:pt x="970" y="4025"/>
                    <a:pt x="970" y="4157"/>
                  </a:cubicBezTo>
                  <a:lnTo>
                    <a:pt x="970" y="6122"/>
                  </a:lnTo>
                  <a:cubicBezTo>
                    <a:pt x="970" y="6253"/>
                    <a:pt x="1074" y="6358"/>
                    <a:pt x="1206" y="6358"/>
                  </a:cubicBezTo>
                  <a:lnTo>
                    <a:pt x="1475" y="6358"/>
                  </a:lnTo>
                  <a:lnTo>
                    <a:pt x="1475" y="6977"/>
                  </a:lnTo>
                  <a:lnTo>
                    <a:pt x="529" y="7606"/>
                  </a:lnTo>
                  <a:cubicBezTo>
                    <a:pt x="199" y="7825"/>
                    <a:pt x="1" y="8196"/>
                    <a:pt x="1" y="8589"/>
                  </a:cubicBezTo>
                  <a:lnTo>
                    <a:pt x="1" y="14978"/>
                  </a:lnTo>
                  <a:cubicBezTo>
                    <a:pt x="1" y="15630"/>
                    <a:pt x="529" y="16162"/>
                    <a:pt x="1186" y="16162"/>
                  </a:cubicBezTo>
                  <a:lnTo>
                    <a:pt x="6106" y="16162"/>
                  </a:lnTo>
                  <a:cubicBezTo>
                    <a:pt x="6241" y="16162"/>
                    <a:pt x="6352" y="16051"/>
                    <a:pt x="6352" y="15917"/>
                  </a:cubicBezTo>
                  <a:lnTo>
                    <a:pt x="6352" y="12510"/>
                  </a:lnTo>
                  <a:cubicBezTo>
                    <a:pt x="6352" y="12497"/>
                    <a:pt x="6345" y="12483"/>
                    <a:pt x="6338" y="12473"/>
                  </a:cubicBezTo>
                  <a:cubicBezTo>
                    <a:pt x="6267" y="12400"/>
                    <a:pt x="6190" y="12369"/>
                    <a:pt x="6121" y="12369"/>
                  </a:cubicBezTo>
                  <a:cubicBezTo>
                    <a:pt x="5992" y="12369"/>
                    <a:pt x="5887" y="12473"/>
                    <a:pt x="5887" y="12601"/>
                  </a:cubicBezTo>
                  <a:lnTo>
                    <a:pt x="5887" y="15550"/>
                  </a:lnTo>
                  <a:cubicBezTo>
                    <a:pt x="5887" y="15630"/>
                    <a:pt x="5824" y="15698"/>
                    <a:pt x="5743" y="15698"/>
                  </a:cubicBezTo>
                  <a:lnTo>
                    <a:pt x="1175" y="15698"/>
                  </a:lnTo>
                  <a:cubicBezTo>
                    <a:pt x="782" y="15698"/>
                    <a:pt x="462" y="15381"/>
                    <a:pt x="465" y="14988"/>
                  </a:cubicBezTo>
                  <a:lnTo>
                    <a:pt x="465" y="8593"/>
                  </a:lnTo>
                  <a:cubicBezTo>
                    <a:pt x="462" y="8354"/>
                    <a:pt x="583" y="8132"/>
                    <a:pt x="782" y="8000"/>
                  </a:cubicBezTo>
                  <a:lnTo>
                    <a:pt x="1832" y="7300"/>
                  </a:lnTo>
                  <a:cubicBezTo>
                    <a:pt x="1899" y="7256"/>
                    <a:pt x="1936" y="7182"/>
                    <a:pt x="1936" y="7105"/>
                  </a:cubicBezTo>
                  <a:lnTo>
                    <a:pt x="1936" y="6358"/>
                  </a:lnTo>
                  <a:lnTo>
                    <a:pt x="2441" y="6358"/>
                  </a:lnTo>
                  <a:lnTo>
                    <a:pt x="2441" y="7502"/>
                  </a:lnTo>
                  <a:lnTo>
                    <a:pt x="1074" y="8414"/>
                  </a:lnTo>
                  <a:cubicBezTo>
                    <a:pt x="1010" y="8458"/>
                    <a:pt x="970" y="8532"/>
                    <a:pt x="970" y="8613"/>
                  </a:cubicBezTo>
                  <a:lnTo>
                    <a:pt x="970" y="14957"/>
                  </a:lnTo>
                  <a:cubicBezTo>
                    <a:pt x="970" y="15089"/>
                    <a:pt x="1074" y="15193"/>
                    <a:pt x="1206" y="15193"/>
                  </a:cubicBezTo>
                  <a:lnTo>
                    <a:pt x="5150" y="15193"/>
                  </a:lnTo>
                  <a:cubicBezTo>
                    <a:pt x="5282" y="15193"/>
                    <a:pt x="5386" y="15089"/>
                    <a:pt x="5386" y="14957"/>
                  </a:cubicBezTo>
                  <a:lnTo>
                    <a:pt x="5386" y="8613"/>
                  </a:lnTo>
                  <a:cubicBezTo>
                    <a:pt x="5386" y="8532"/>
                    <a:pt x="5349" y="8458"/>
                    <a:pt x="5282" y="8414"/>
                  </a:cubicBezTo>
                  <a:lnTo>
                    <a:pt x="3915" y="7502"/>
                  </a:lnTo>
                  <a:lnTo>
                    <a:pt x="3915" y="6358"/>
                  </a:lnTo>
                  <a:lnTo>
                    <a:pt x="4420" y="6358"/>
                  </a:lnTo>
                  <a:lnTo>
                    <a:pt x="4420" y="7105"/>
                  </a:lnTo>
                  <a:cubicBezTo>
                    <a:pt x="4420" y="7182"/>
                    <a:pt x="4460" y="7256"/>
                    <a:pt x="4524" y="7300"/>
                  </a:cubicBezTo>
                  <a:lnTo>
                    <a:pt x="5578" y="8000"/>
                  </a:lnTo>
                  <a:cubicBezTo>
                    <a:pt x="5776" y="8132"/>
                    <a:pt x="5894" y="8354"/>
                    <a:pt x="5894" y="8589"/>
                  </a:cubicBezTo>
                  <a:lnTo>
                    <a:pt x="5894" y="11494"/>
                  </a:lnTo>
                  <a:cubicBezTo>
                    <a:pt x="5894" y="11622"/>
                    <a:pt x="5999" y="11723"/>
                    <a:pt x="6126" y="11726"/>
                  </a:cubicBezTo>
                  <a:lnTo>
                    <a:pt x="6123" y="11723"/>
                  </a:lnTo>
                  <a:cubicBezTo>
                    <a:pt x="6251" y="11723"/>
                    <a:pt x="6355" y="11618"/>
                    <a:pt x="6355" y="11491"/>
                  </a:cubicBezTo>
                  <a:lnTo>
                    <a:pt x="6355" y="8593"/>
                  </a:lnTo>
                  <a:cubicBezTo>
                    <a:pt x="6355" y="8196"/>
                    <a:pt x="6157" y="7825"/>
                    <a:pt x="5827" y="7606"/>
                  </a:cubicBezTo>
                  <a:lnTo>
                    <a:pt x="4881" y="6974"/>
                  </a:lnTo>
                  <a:lnTo>
                    <a:pt x="4881" y="6358"/>
                  </a:lnTo>
                  <a:lnTo>
                    <a:pt x="5150" y="6358"/>
                  </a:lnTo>
                  <a:cubicBezTo>
                    <a:pt x="5282" y="6358"/>
                    <a:pt x="5386" y="6253"/>
                    <a:pt x="5386" y="6122"/>
                  </a:cubicBezTo>
                  <a:lnTo>
                    <a:pt x="5386" y="4157"/>
                  </a:lnTo>
                  <a:cubicBezTo>
                    <a:pt x="5386" y="4025"/>
                    <a:pt x="5282" y="3918"/>
                    <a:pt x="5150" y="3918"/>
                  </a:cubicBezTo>
                  <a:lnTo>
                    <a:pt x="4376" y="3918"/>
                  </a:lnTo>
                  <a:lnTo>
                    <a:pt x="4376" y="1225"/>
                  </a:lnTo>
                  <a:cubicBezTo>
                    <a:pt x="4376" y="596"/>
                    <a:pt x="3898" y="50"/>
                    <a:pt x="3269" y="3"/>
                  </a:cubicBezTo>
                  <a:cubicBezTo>
                    <a:pt x="3241" y="1"/>
                    <a:pt x="3214" y="0"/>
                    <a:pt x="3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5"/>
            <p:cNvSpPr/>
            <p:nvPr/>
          </p:nvSpPr>
          <p:spPr>
            <a:xfrm>
              <a:off x="7436515" y="1588306"/>
              <a:ext cx="97936" cy="336832"/>
            </a:xfrm>
            <a:custGeom>
              <a:rect b="b" l="l" r="r" t="t"/>
              <a:pathLst>
                <a:path extrusionOk="0" h="15188" w="4416">
                  <a:moveTo>
                    <a:pt x="3955" y="9290"/>
                  </a:moveTo>
                  <a:lnTo>
                    <a:pt x="3955" y="10761"/>
                  </a:lnTo>
                  <a:lnTo>
                    <a:pt x="505" y="10761"/>
                  </a:lnTo>
                  <a:lnTo>
                    <a:pt x="505" y="9290"/>
                  </a:lnTo>
                  <a:close/>
                  <a:moveTo>
                    <a:pt x="2945" y="11266"/>
                  </a:moveTo>
                  <a:lnTo>
                    <a:pt x="2945" y="13972"/>
                  </a:lnTo>
                  <a:cubicBezTo>
                    <a:pt x="2945" y="14356"/>
                    <a:pt x="2652" y="14679"/>
                    <a:pt x="2269" y="14712"/>
                  </a:cubicBezTo>
                  <a:cubicBezTo>
                    <a:pt x="2248" y="14714"/>
                    <a:pt x="2227" y="14715"/>
                    <a:pt x="2206" y="14715"/>
                  </a:cubicBezTo>
                  <a:cubicBezTo>
                    <a:pt x="1797" y="14715"/>
                    <a:pt x="1471" y="14372"/>
                    <a:pt x="1471" y="13955"/>
                  </a:cubicBezTo>
                  <a:lnTo>
                    <a:pt x="1471" y="11266"/>
                  </a:lnTo>
                  <a:close/>
                  <a:moveTo>
                    <a:pt x="2208" y="1"/>
                  </a:moveTo>
                  <a:cubicBezTo>
                    <a:pt x="1801" y="1"/>
                    <a:pt x="1471" y="331"/>
                    <a:pt x="1471" y="738"/>
                  </a:cubicBezTo>
                  <a:lnTo>
                    <a:pt x="1471" y="3111"/>
                  </a:lnTo>
                  <a:lnTo>
                    <a:pt x="993" y="4067"/>
                  </a:lnTo>
                  <a:cubicBezTo>
                    <a:pt x="976" y="4100"/>
                    <a:pt x="966" y="4137"/>
                    <a:pt x="966" y="4174"/>
                  </a:cubicBezTo>
                  <a:lnTo>
                    <a:pt x="966" y="5675"/>
                  </a:lnTo>
                  <a:cubicBezTo>
                    <a:pt x="966" y="5773"/>
                    <a:pt x="1023" y="5864"/>
                    <a:pt x="1111" y="5904"/>
                  </a:cubicBezTo>
                  <a:cubicBezTo>
                    <a:pt x="1145" y="5920"/>
                    <a:pt x="1181" y="5928"/>
                    <a:pt x="1216" y="5928"/>
                  </a:cubicBezTo>
                  <a:cubicBezTo>
                    <a:pt x="1350" y="5928"/>
                    <a:pt x="1471" y="5819"/>
                    <a:pt x="1471" y="5672"/>
                  </a:cubicBezTo>
                  <a:lnTo>
                    <a:pt x="1471" y="4231"/>
                  </a:lnTo>
                  <a:lnTo>
                    <a:pt x="1949" y="3276"/>
                  </a:lnTo>
                  <a:cubicBezTo>
                    <a:pt x="1966" y="3242"/>
                    <a:pt x="1976" y="3205"/>
                    <a:pt x="1976" y="3168"/>
                  </a:cubicBezTo>
                  <a:lnTo>
                    <a:pt x="1976" y="731"/>
                  </a:lnTo>
                  <a:cubicBezTo>
                    <a:pt x="1976" y="590"/>
                    <a:pt x="2090" y="479"/>
                    <a:pt x="2228" y="479"/>
                  </a:cubicBezTo>
                  <a:cubicBezTo>
                    <a:pt x="2383" y="492"/>
                    <a:pt x="2467" y="576"/>
                    <a:pt x="2481" y="731"/>
                  </a:cubicBezTo>
                  <a:lnTo>
                    <a:pt x="2481" y="3185"/>
                  </a:lnTo>
                  <a:cubicBezTo>
                    <a:pt x="2481" y="3218"/>
                    <a:pt x="2487" y="3255"/>
                    <a:pt x="2504" y="3289"/>
                  </a:cubicBezTo>
                  <a:lnTo>
                    <a:pt x="2945" y="4218"/>
                  </a:lnTo>
                  <a:lnTo>
                    <a:pt x="2945" y="8826"/>
                  </a:lnTo>
                  <a:lnTo>
                    <a:pt x="2440" y="8826"/>
                  </a:lnTo>
                  <a:lnTo>
                    <a:pt x="2440" y="4171"/>
                  </a:lnTo>
                  <a:cubicBezTo>
                    <a:pt x="2440" y="4046"/>
                    <a:pt x="2349" y="3942"/>
                    <a:pt x="2228" y="3929"/>
                  </a:cubicBezTo>
                  <a:cubicBezTo>
                    <a:pt x="2221" y="3928"/>
                    <a:pt x="2213" y="3927"/>
                    <a:pt x="2206" y="3927"/>
                  </a:cubicBezTo>
                  <a:cubicBezTo>
                    <a:pt x="2078" y="3927"/>
                    <a:pt x="1976" y="4034"/>
                    <a:pt x="1976" y="4164"/>
                  </a:cubicBezTo>
                  <a:lnTo>
                    <a:pt x="1976" y="8826"/>
                  </a:lnTo>
                  <a:lnTo>
                    <a:pt x="1471" y="8826"/>
                  </a:lnTo>
                  <a:lnTo>
                    <a:pt x="1471" y="6722"/>
                  </a:lnTo>
                  <a:cubicBezTo>
                    <a:pt x="1471" y="6614"/>
                    <a:pt x="1404" y="6520"/>
                    <a:pt x="1303" y="6486"/>
                  </a:cubicBezTo>
                  <a:cubicBezTo>
                    <a:pt x="1275" y="6479"/>
                    <a:pt x="1248" y="6475"/>
                    <a:pt x="1222" y="6475"/>
                  </a:cubicBezTo>
                  <a:cubicBezTo>
                    <a:pt x="1081" y="6475"/>
                    <a:pt x="966" y="6581"/>
                    <a:pt x="966" y="6712"/>
                  </a:cubicBezTo>
                  <a:lnTo>
                    <a:pt x="966" y="8826"/>
                  </a:lnTo>
                  <a:lnTo>
                    <a:pt x="236" y="8826"/>
                  </a:lnTo>
                  <a:cubicBezTo>
                    <a:pt x="104" y="8826"/>
                    <a:pt x="0" y="8933"/>
                    <a:pt x="0" y="9065"/>
                  </a:cubicBezTo>
                  <a:lnTo>
                    <a:pt x="0" y="11030"/>
                  </a:lnTo>
                  <a:cubicBezTo>
                    <a:pt x="0" y="11162"/>
                    <a:pt x="104" y="11266"/>
                    <a:pt x="236" y="11266"/>
                  </a:cubicBezTo>
                  <a:lnTo>
                    <a:pt x="1010" y="11266"/>
                  </a:lnTo>
                  <a:lnTo>
                    <a:pt x="1010" y="13948"/>
                  </a:lnTo>
                  <a:cubicBezTo>
                    <a:pt x="1010" y="14564"/>
                    <a:pt x="1461" y="15103"/>
                    <a:pt x="2073" y="15177"/>
                  </a:cubicBezTo>
                  <a:cubicBezTo>
                    <a:pt x="2127" y="15184"/>
                    <a:pt x="2180" y="15187"/>
                    <a:pt x="2233" y="15187"/>
                  </a:cubicBezTo>
                  <a:cubicBezTo>
                    <a:pt x="2895" y="15187"/>
                    <a:pt x="3447" y="14652"/>
                    <a:pt x="3450" y="13972"/>
                  </a:cubicBezTo>
                  <a:lnTo>
                    <a:pt x="3450" y="11266"/>
                  </a:lnTo>
                  <a:lnTo>
                    <a:pt x="4180" y="11266"/>
                  </a:lnTo>
                  <a:cubicBezTo>
                    <a:pt x="4312" y="11266"/>
                    <a:pt x="4416" y="11162"/>
                    <a:pt x="4416" y="11030"/>
                  </a:cubicBezTo>
                  <a:lnTo>
                    <a:pt x="4416" y="9065"/>
                  </a:lnTo>
                  <a:cubicBezTo>
                    <a:pt x="4416" y="8933"/>
                    <a:pt x="4312" y="8829"/>
                    <a:pt x="4184" y="8826"/>
                  </a:cubicBezTo>
                  <a:lnTo>
                    <a:pt x="3450" y="8826"/>
                  </a:lnTo>
                  <a:lnTo>
                    <a:pt x="3450" y="4164"/>
                  </a:lnTo>
                  <a:cubicBezTo>
                    <a:pt x="3447" y="4127"/>
                    <a:pt x="3440" y="4090"/>
                    <a:pt x="3423" y="4056"/>
                  </a:cubicBezTo>
                  <a:lnTo>
                    <a:pt x="2945" y="3127"/>
                  </a:lnTo>
                  <a:lnTo>
                    <a:pt x="2945" y="738"/>
                  </a:lnTo>
                  <a:cubicBezTo>
                    <a:pt x="2901" y="287"/>
                    <a:pt x="2656" y="41"/>
                    <a:pt x="2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5"/>
            <p:cNvSpPr/>
            <p:nvPr/>
          </p:nvSpPr>
          <p:spPr>
            <a:xfrm>
              <a:off x="7458825" y="1800589"/>
              <a:ext cx="10313" cy="20891"/>
            </a:xfrm>
            <a:custGeom>
              <a:rect b="b" l="l" r="r" t="t"/>
              <a:pathLst>
                <a:path extrusionOk="0" h="942" w="465">
                  <a:moveTo>
                    <a:pt x="233" y="1"/>
                  </a:moveTo>
                  <a:cubicBezTo>
                    <a:pt x="105" y="1"/>
                    <a:pt x="4" y="102"/>
                    <a:pt x="4" y="230"/>
                  </a:cubicBezTo>
                  <a:lnTo>
                    <a:pt x="4" y="698"/>
                  </a:lnTo>
                  <a:cubicBezTo>
                    <a:pt x="0" y="819"/>
                    <a:pt x="91" y="926"/>
                    <a:pt x="212" y="940"/>
                  </a:cubicBezTo>
                  <a:cubicBezTo>
                    <a:pt x="220" y="941"/>
                    <a:pt x="228" y="941"/>
                    <a:pt x="235" y="941"/>
                  </a:cubicBezTo>
                  <a:cubicBezTo>
                    <a:pt x="360" y="941"/>
                    <a:pt x="465" y="838"/>
                    <a:pt x="465" y="711"/>
                  </a:cubicBezTo>
                  <a:lnTo>
                    <a:pt x="465" y="230"/>
                  </a:lnTo>
                  <a:cubicBezTo>
                    <a:pt x="465" y="102"/>
                    <a:pt x="36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5"/>
            <p:cNvSpPr/>
            <p:nvPr/>
          </p:nvSpPr>
          <p:spPr>
            <a:xfrm>
              <a:off x="7480249" y="1800567"/>
              <a:ext cx="10401" cy="20913"/>
            </a:xfrm>
            <a:custGeom>
              <a:rect b="b" l="l" r="r" t="t"/>
              <a:pathLst>
                <a:path extrusionOk="0" h="943" w="469">
                  <a:moveTo>
                    <a:pt x="233" y="1"/>
                  </a:moveTo>
                  <a:cubicBezTo>
                    <a:pt x="109" y="1"/>
                    <a:pt x="4" y="104"/>
                    <a:pt x="4" y="231"/>
                  </a:cubicBezTo>
                  <a:lnTo>
                    <a:pt x="4" y="699"/>
                  </a:lnTo>
                  <a:cubicBezTo>
                    <a:pt x="0" y="820"/>
                    <a:pt x="91" y="927"/>
                    <a:pt x="216" y="941"/>
                  </a:cubicBezTo>
                  <a:cubicBezTo>
                    <a:pt x="223" y="942"/>
                    <a:pt x="231" y="942"/>
                    <a:pt x="239" y="942"/>
                  </a:cubicBezTo>
                  <a:cubicBezTo>
                    <a:pt x="363" y="942"/>
                    <a:pt x="468" y="839"/>
                    <a:pt x="468" y="712"/>
                  </a:cubicBezTo>
                  <a:lnTo>
                    <a:pt x="468" y="244"/>
                  </a:lnTo>
                  <a:cubicBezTo>
                    <a:pt x="468" y="120"/>
                    <a:pt x="377" y="15"/>
                    <a:pt x="256" y="2"/>
                  </a:cubicBezTo>
                  <a:cubicBezTo>
                    <a:pt x="249" y="1"/>
                    <a:pt x="24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5"/>
            <p:cNvSpPr/>
            <p:nvPr/>
          </p:nvSpPr>
          <p:spPr>
            <a:xfrm>
              <a:off x="7501739" y="1800567"/>
              <a:ext cx="10401" cy="20869"/>
            </a:xfrm>
            <a:custGeom>
              <a:rect b="b" l="l" r="r" t="t"/>
              <a:pathLst>
                <a:path extrusionOk="0" h="941" w="469">
                  <a:moveTo>
                    <a:pt x="233" y="1"/>
                  </a:moveTo>
                  <a:cubicBezTo>
                    <a:pt x="106" y="1"/>
                    <a:pt x="1" y="104"/>
                    <a:pt x="4" y="231"/>
                  </a:cubicBezTo>
                  <a:lnTo>
                    <a:pt x="4" y="712"/>
                  </a:lnTo>
                  <a:cubicBezTo>
                    <a:pt x="4" y="840"/>
                    <a:pt x="105" y="941"/>
                    <a:pt x="233" y="941"/>
                  </a:cubicBezTo>
                  <a:cubicBezTo>
                    <a:pt x="361" y="941"/>
                    <a:pt x="465" y="840"/>
                    <a:pt x="465" y="712"/>
                  </a:cubicBezTo>
                  <a:lnTo>
                    <a:pt x="465" y="244"/>
                  </a:lnTo>
                  <a:cubicBezTo>
                    <a:pt x="469" y="120"/>
                    <a:pt x="378" y="15"/>
                    <a:pt x="256" y="2"/>
                  </a:cubicBezTo>
                  <a:cubicBezTo>
                    <a:pt x="249" y="1"/>
                    <a:pt x="24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5"/>
            <p:cNvSpPr/>
            <p:nvPr/>
          </p:nvSpPr>
          <p:spPr>
            <a:xfrm>
              <a:off x="7589296" y="1805513"/>
              <a:ext cx="53248" cy="10268"/>
            </a:xfrm>
            <a:custGeom>
              <a:rect b="b" l="l" r="r" t="t"/>
              <a:pathLst>
                <a:path extrusionOk="0" h="463" w="2401">
                  <a:moveTo>
                    <a:pt x="247" y="1"/>
                  </a:moveTo>
                  <a:cubicBezTo>
                    <a:pt x="128" y="1"/>
                    <a:pt x="27" y="91"/>
                    <a:pt x="11" y="210"/>
                  </a:cubicBezTo>
                  <a:cubicBezTo>
                    <a:pt x="1" y="348"/>
                    <a:pt x="105" y="462"/>
                    <a:pt x="243" y="462"/>
                  </a:cubicBezTo>
                  <a:lnTo>
                    <a:pt x="2148" y="462"/>
                  </a:lnTo>
                  <a:cubicBezTo>
                    <a:pt x="2150" y="462"/>
                    <a:pt x="2152" y="462"/>
                    <a:pt x="2155" y="462"/>
                  </a:cubicBezTo>
                  <a:cubicBezTo>
                    <a:pt x="2273" y="462"/>
                    <a:pt x="2374" y="372"/>
                    <a:pt x="2390" y="253"/>
                  </a:cubicBezTo>
                  <a:cubicBezTo>
                    <a:pt x="2401" y="115"/>
                    <a:pt x="2296" y="1"/>
                    <a:pt x="2158" y="1"/>
                  </a:cubicBezTo>
                  <a:lnTo>
                    <a:pt x="253" y="1"/>
                  </a:lnTo>
                  <a:cubicBezTo>
                    <a:pt x="251" y="1"/>
                    <a:pt x="249" y="1"/>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5"/>
            <p:cNvSpPr/>
            <p:nvPr/>
          </p:nvSpPr>
          <p:spPr>
            <a:xfrm>
              <a:off x="7589296" y="1827912"/>
              <a:ext cx="53248" cy="10246"/>
            </a:xfrm>
            <a:custGeom>
              <a:rect b="b" l="l" r="r" t="t"/>
              <a:pathLst>
                <a:path extrusionOk="0" h="462" w="2401">
                  <a:moveTo>
                    <a:pt x="247" y="1"/>
                  </a:moveTo>
                  <a:cubicBezTo>
                    <a:pt x="128" y="1"/>
                    <a:pt x="27" y="90"/>
                    <a:pt x="11" y="209"/>
                  </a:cubicBezTo>
                  <a:cubicBezTo>
                    <a:pt x="1" y="347"/>
                    <a:pt x="105" y="462"/>
                    <a:pt x="243" y="462"/>
                  </a:cubicBezTo>
                  <a:lnTo>
                    <a:pt x="2148" y="462"/>
                  </a:lnTo>
                  <a:cubicBezTo>
                    <a:pt x="2150" y="462"/>
                    <a:pt x="2152" y="462"/>
                    <a:pt x="2155" y="462"/>
                  </a:cubicBezTo>
                  <a:cubicBezTo>
                    <a:pt x="2273" y="462"/>
                    <a:pt x="2374" y="372"/>
                    <a:pt x="2390" y="253"/>
                  </a:cubicBezTo>
                  <a:cubicBezTo>
                    <a:pt x="2401" y="115"/>
                    <a:pt x="2296" y="1"/>
                    <a:pt x="2158" y="1"/>
                  </a:cubicBezTo>
                  <a:lnTo>
                    <a:pt x="253" y="1"/>
                  </a:lnTo>
                  <a:cubicBezTo>
                    <a:pt x="251" y="1"/>
                    <a:pt x="249" y="1"/>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6" name="Google Shape;3406;p65"/>
          <p:cNvGrpSpPr/>
          <p:nvPr/>
        </p:nvGrpSpPr>
        <p:grpSpPr>
          <a:xfrm>
            <a:off x="7725710" y="2175081"/>
            <a:ext cx="357324" cy="292078"/>
            <a:chOff x="7382845" y="2270331"/>
            <a:chExt cx="357324" cy="292078"/>
          </a:xfrm>
        </p:grpSpPr>
        <p:sp>
          <p:nvSpPr>
            <p:cNvPr id="3407" name="Google Shape;3407;p65"/>
            <p:cNvSpPr/>
            <p:nvPr/>
          </p:nvSpPr>
          <p:spPr>
            <a:xfrm>
              <a:off x="7382845" y="2270331"/>
              <a:ext cx="357324" cy="292078"/>
            </a:xfrm>
            <a:custGeom>
              <a:rect b="b" l="l" r="r" t="t"/>
              <a:pathLst>
                <a:path extrusionOk="0" h="13170" w="16112">
                  <a:moveTo>
                    <a:pt x="14604" y="2397"/>
                  </a:moveTo>
                  <a:cubicBezTo>
                    <a:pt x="14648" y="2397"/>
                    <a:pt x="14681" y="2434"/>
                    <a:pt x="14681" y="2478"/>
                  </a:cubicBezTo>
                  <a:lnTo>
                    <a:pt x="14681" y="10727"/>
                  </a:lnTo>
                  <a:lnTo>
                    <a:pt x="14177" y="10727"/>
                  </a:lnTo>
                  <a:lnTo>
                    <a:pt x="14177" y="3141"/>
                  </a:lnTo>
                  <a:cubicBezTo>
                    <a:pt x="14177" y="3010"/>
                    <a:pt x="14072" y="2902"/>
                    <a:pt x="13941" y="2902"/>
                  </a:cubicBezTo>
                  <a:lnTo>
                    <a:pt x="12706" y="2902"/>
                  </a:lnTo>
                  <a:lnTo>
                    <a:pt x="12706" y="2397"/>
                  </a:lnTo>
                  <a:close/>
                  <a:moveTo>
                    <a:pt x="3406" y="2397"/>
                  </a:moveTo>
                  <a:lnTo>
                    <a:pt x="3406" y="2902"/>
                  </a:lnTo>
                  <a:lnTo>
                    <a:pt x="2171" y="2902"/>
                  </a:lnTo>
                  <a:cubicBezTo>
                    <a:pt x="2040" y="2902"/>
                    <a:pt x="1935" y="3006"/>
                    <a:pt x="1935" y="3138"/>
                  </a:cubicBezTo>
                  <a:lnTo>
                    <a:pt x="1935" y="4689"/>
                  </a:lnTo>
                  <a:cubicBezTo>
                    <a:pt x="1932" y="4804"/>
                    <a:pt x="2009" y="4901"/>
                    <a:pt x="2120" y="4928"/>
                  </a:cubicBezTo>
                  <a:cubicBezTo>
                    <a:pt x="2135" y="4931"/>
                    <a:pt x="2150" y="4932"/>
                    <a:pt x="2164" y="4932"/>
                  </a:cubicBezTo>
                  <a:cubicBezTo>
                    <a:pt x="2291" y="4932"/>
                    <a:pt x="2399" y="4829"/>
                    <a:pt x="2396" y="4696"/>
                  </a:cubicBezTo>
                  <a:lnTo>
                    <a:pt x="2396" y="3407"/>
                  </a:lnTo>
                  <a:lnTo>
                    <a:pt x="3406" y="3407"/>
                  </a:lnTo>
                  <a:lnTo>
                    <a:pt x="3406" y="10771"/>
                  </a:lnTo>
                  <a:lnTo>
                    <a:pt x="2396" y="10771"/>
                  </a:lnTo>
                  <a:lnTo>
                    <a:pt x="2396" y="5753"/>
                  </a:lnTo>
                  <a:cubicBezTo>
                    <a:pt x="2400" y="5625"/>
                    <a:pt x="2295" y="5517"/>
                    <a:pt x="2168" y="5517"/>
                  </a:cubicBezTo>
                  <a:cubicBezTo>
                    <a:pt x="2036" y="5517"/>
                    <a:pt x="1932" y="5625"/>
                    <a:pt x="1935" y="5753"/>
                  </a:cubicBezTo>
                  <a:lnTo>
                    <a:pt x="1935" y="10771"/>
                  </a:lnTo>
                  <a:lnTo>
                    <a:pt x="1430" y="10771"/>
                  </a:lnTo>
                  <a:lnTo>
                    <a:pt x="1430" y="2478"/>
                  </a:lnTo>
                  <a:cubicBezTo>
                    <a:pt x="1430" y="2434"/>
                    <a:pt x="1464" y="2397"/>
                    <a:pt x="1508" y="2397"/>
                  </a:cubicBezTo>
                  <a:close/>
                  <a:moveTo>
                    <a:pt x="13716" y="3407"/>
                  </a:moveTo>
                  <a:lnTo>
                    <a:pt x="13716" y="10771"/>
                  </a:lnTo>
                  <a:lnTo>
                    <a:pt x="12706" y="10771"/>
                  </a:lnTo>
                  <a:lnTo>
                    <a:pt x="12706" y="3407"/>
                  </a:lnTo>
                  <a:close/>
                  <a:moveTo>
                    <a:pt x="9761" y="11232"/>
                  </a:moveTo>
                  <a:lnTo>
                    <a:pt x="9761" y="11737"/>
                  </a:lnTo>
                  <a:lnTo>
                    <a:pt x="6311" y="11737"/>
                  </a:lnTo>
                  <a:lnTo>
                    <a:pt x="6311" y="11232"/>
                  </a:lnTo>
                  <a:close/>
                  <a:moveTo>
                    <a:pt x="10979" y="1"/>
                  </a:moveTo>
                  <a:cubicBezTo>
                    <a:pt x="10858" y="1"/>
                    <a:pt x="10757" y="90"/>
                    <a:pt x="10744" y="209"/>
                  </a:cubicBezTo>
                  <a:cubicBezTo>
                    <a:pt x="10730" y="344"/>
                    <a:pt x="10838" y="462"/>
                    <a:pt x="10972" y="462"/>
                  </a:cubicBezTo>
                  <a:lnTo>
                    <a:pt x="12201" y="462"/>
                  </a:lnTo>
                  <a:lnTo>
                    <a:pt x="12201" y="10771"/>
                  </a:lnTo>
                  <a:lnTo>
                    <a:pt x="3871" y="10771"/>
                  </a:lnTo>
                  <a:lnTo>
                    <a:pt x="3871" y="462"/>
                  </a:lnTo>
                  <a:lnTo>
                    <a:pt x="9882" y="462"/>
                  </a:lnTo>
                  <a:cubicBezTo>
                    <a:pt x="9884" y="462"/>
                    <a:pt x="9886" y="462"/>
                    <a:pt x="9888" y="462"/>
                  </a:cubicBezTo>
                  <a:cubicBezTo>
                    <a:pt x="10007" y="462"/>
                    <a:pt x="10108" y="372"/>
                    <a:pt x="10124" y="253"/>
                  </a:cubicBezTo>
                  <a:cubicBezTo>
                    <a:pt x="10134" y="117"/>
                    <a:pt x="10030" y="1"/>
                    <a:pt x="9894" y="1"/>
                  </a:cubicBezTo>
                  <a:cubicBezTo>
                    <a:pt x="9892" y="1"/>
                    <a:pt x="9891" y="1"/>
                    <a:pt x="9889" y="1"/>
                  </a:cubicBezTo>
                  <a:lnTo>
                    <a:pt x="3645" y="1"/>
                  </a:lnTo>
                  <a:cubicBezTo>
                    <a:pt x="3643" y="1"/>
                    <a:pt x="3641" y="1"/>
                    <a:pt x="3639" y="1"/>
                  </a:cubicBezTo>
                  <a:cubicBezTo>
                    <a:pt x="3511" y="1"/>
                    <a:pt x="3406" y="107"/>
                    <a:pt x="3406" y="236"/>
                  </a:cubicBezTo>
                  <a:lnTo>
                    <a:pt x="3406" y="1936"/>
                  </a:lnTo>
                  <a:lnTo>
                    <a:pt x="1343" y="1936"/>
                  </a:lnTo>
                  <a:cubicBezTo>
                    <a:pt x="1138" y="1936"/>
                    <a:pt x="969" y="2104"/>
                    <a:pt x="966" y="2310"/>
                  </a:cubicBezTo>
                  <a:lnTo>
                    <a:pt x="966" y="10771"/>
                  </a:lnTo>
                  <a:lnTo>
                    <a:pt x="485" y="10771"/>
                  </a:lnTo>
                  <a:cubicBezTo>
                    <a:pt x="215" y="10771"/>
                    <a:pt x="0" y="10986"/>
                    <a:pt x="0" y="11252"/>
                  </a:cubicBezTo>
                  <a:lnTo>
                    <a:pt x="0" y="12481"/>
                  </a:lnTo>
                  <a:cubicBezTo>
                    <a:pt x="0" y="12481"/>
                    <a:pt x="283" y="13168"/>
                    <a:pt x="664" y="13168"/>
                  </a:cubicBezTo>
                  <a:cubicBezTo>
                    <a:pt x="671" y="13168"/>
                    <a:pt x="677" y="13168"/>
                    <a:pt x="683" y="13167"/>
                  </a:cubicBezTo>
                  <a:lnTo>
                    <a:pt x="11945" y="13167"/>
                  </a:lnTo>
                  <a:cubicBezTo>
                    <a:pt x="11956" y="13169"/>
                    <a:pt x="11966" y="13170"/>
                    <a:pt x="11977" y="13170"/>
                  </a:cubicBezTo>
                  <a:cubicBezTo>
                    <a:pt x="12091" y="13170"/>
                    <a:pt x="12187" y="13072"/>
                    <a:pt x="12181" y="12952"/>
                  </a:cubicBezTo>
                  <a:cubicBezTo>
                    <a:pt x="12181" y="12821"/>
                    <a:pt x="12076" y="12713"/>
                    <a:pt x="11945" y="12706"/>
                  </a:cubicBezTo>
                  <a:lnTo>
                    <a:pt x="683" y="12706"/>
                  </a:lnTo>
                  <a:cubicBezTo>
                    <a:pt x="681" y="12707"/>
                    <a:pt x="678" y="12707"/>
                    <a:pt x="675" y="12707"/>
                  </a:cubicBezTo>
                  <a:cubicBezTo>
                    <a:pt x="547" y="12707"/>
                    <a:pt x="421" y="12481"/>
                    <a:pt x="421" y="12481"/>
                  </a:cubicBezTo>
                  <a:lnTo>
                    <a:pt x="421" y="11471"/>
                  </a:lnTo>
                  <a:cubicBezTo>
                    <a:pt x="421" y="11340"/>
                    <a:pt x="525" y="11232"/>
                    <a:pt x="656" y="11232"/>
                  </a:cubicBezTo>
                  <a:lnTo>
                    <a:pt x="5846" y="11232"/>
                  </a:lnTo>
                  <a:lnTo>
                    <a:pt x="5846" y="11966"/>
                  </a:lnTo>
                  <a:cubicBezTo>
                    <a:pt x="5846" y="12094"/>
                    <a:pt x="5954" y="12201"/>
                    <a:pt x="6085" y="12201"/>
                  </a:cubicBezTo>
                  <a:lnTo>
                    <a:pt x="9986" y="12201"/>
                  </a:lnTo>
                  <a:cubicBezTo>
                    <a:pt x="10118" y="12201"/>
                    <a:pt x="10222" y="12094"/>
                    <a:pt x="10222" y="11966"/>
                  </a:cubicBezTo>
                  <a:lnTo>
                    <a:pt x="10222" y="11232"/>
                  </a:lnTo>
                  <a:lnTo>
                    <a:pt x="15415" y="11232"/>
                  </a:lnTo>
                  <a:cubicBezTo>
                    <a:pt x="15543" y="11232"/>
                    <a:pt x="15651" y="11340"/>
                    <a:pt x="15651" y="11471"/>
                  </a:cubicBezTo>
                  <a:lnTo>
                    <a:pt x="15651" y="12471"/>
                  </a:lnTo>
                  <a:cubicBezTo>
                    <a:pt x="15651" y="12602"/>
                    <a:pt x="15546" y="12706"/>
                    <a:pt x="15415" y="12706"/>
                  </a:cubicBezTo>
                  <a:lnTo>
                    <a:pt x="13042" y="12706"/>
                  </a:lnTo>
                  <a:cubicBezTo>
                    <a:pt x="13040" y="12706"/>
                    <a:pt x="13038" y="12706"/>
                    <a:pt x="13036" y="12706"/>
                  </a:cubicBezTo>
                  <a:cubicBezTo>
                    <a:pt x="12917" y="12706"/>
                    <a:pt x="12817" y="12796"/>
                    <a:pt x="12800" y="12915"/>
                  </a:cubicBezTo>
                  <a:cubicBezTo>
                    <a:pt x="12790" y="13053"/>
                    <a:pt x="12894" y="13167"/>
                    <a:pt x="13032" y="13167"/>
                  </a:cubicBezTo>
                  <a:lnTo>
                    <a:pt x="15402" y="13167"/>
                  </a:lnTo>
                  <a:cubicBezTo>
                    <a:pt x="15796" y="13167"/>
                    <a:pt x="16112" y="12851"/>
                    <a:pt x="16112" y="12457"/>
                  </a:cubicBezTo>
                  <a:lnTo>
                    <a:pt x="16112" y="11471"/>
                  </a:lnTo>
                  <a:cubicBezTo>
                    <a:pt x="16112" y="11084"/>
                    <a:pt x="15799" y="10771"/>
                    <a:pt x="15412" y="10771"/>
                  </a:cubicBezTo>
                  <a:lnTo>
                    <a:pt x="15146" y="10771"/>
                  </a:lnTo>
                  <a:lnTo>
                    <a:pt x="15146" y="2488"/>
                  </a:lnTo>
                  <a:cubicBezTo>
                    <a:pt x="15146" y="2182"/>
                    <a:pt x="14897" y="1936"/>
                    <a:pt x="14594" y="1936"/>
                  </a:cubicBezTo>
                  <a:lnTo>
                    <a:pt x="12706" y="1936"/>
                  </a:lnTo>
                  <a:lnTo>
                    <a:pt x="12706" y="233"/>
                  </a:lnTo>
                  <a:cubicBezTo>
                    <a:pt x="12706" y="107"/>
                    <a:pt x="12605" y="1"/>
                    <a:pt x="12476" y="1"/>
                  </a:cubicBezTo>
                  <a:cubicBezTo>
                    <a:pt x="12474" y="1"/>
                    <a:pt x="12472" y="1"/>
                    <a:pt x="12470" y="1"/>
                  </a:cubicBezTo>
                  <a:lnTo>
                    <a:pt x="10986" y="1"/>
                  </a:lnTo>
                  <a:cubicBezTo>
                    <a:pt x="10984" y="1"/>
                    <a:pt x="10981" y="1"/>
                    <a:pt x="10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5"/>
            <p:cNvSpPr/>
            <p:nvPr/>
          </p:nvSpPr>
          <p:spPr>
            <a:xfrm>
              <a:off x="7497126" y="2293994"/>
              <a:ext cx="123839" cy="119182"/>
            </a:xfrm>
            <a:custGeom>
              <a:rect b="b" l="l" r="r" t="t"/>
              <a:pathLst>
                <a:path extrusionOk="0" h="5374" w="5584">
                  <a:moveTo>
                    <a:pt x="2901" y="473"/>
                  </a:moveTo>
                  <a:cubicBezTo>
                    <a:pt x="3185" y="473"/>
                    <a:pt x="3473" y="528"/>
                    <a:pt x="3746" y="640"/>
                  </a:cubicBezTo>
                  <a:cubicBezTo>
                    <a:pt x="4571" y="983"/>
                    <a:pt x="5113" y="1791"/>
                    <a:pt x="5113" y="2686"/>
                  </a:cubicBezTo>
                  <a:cubicBezTo>
                    <a:pt x="5109" y="3908"/>
                    <a:pt x="4120" y="4898"/>
                    <a:pt x="2898" y="4901"/>
                  </a:cubicBezTo>
                  <a:cubicBezTo>
                    <a:pt x="2003" y="4901"/>
                    <a:pt x="1195" y="4359"/>
                    <a:pt x="852" y="3535"/>
                  </a:cubicBezTo>
                  <a:cubicBezTo>
                    <a:pt x="512" y="2707"/>
                    <a:pt x="700" y="1754"/>
                    <a:pt x="1333" y="1121"/>
                  </a:cubicBezTo>
                  <a:cubicBezTo>
                    <a:pt x="1757" y="698"/>
                    <a:pt x="2324" y="473"/>
                    <a:pt x="2901" y="473"/>
                  </a:cubicBezTo>
                  <a:close/>
                  <a:moveTo>
                    <a:pt x="2898" y="1"/>
                  </a:moveTo>
                  <a:cubicBezTo>
                    <a:pt x="1811" y="1"/>
                    <a:pt x="831" y="654"/>
                    <a:pt x="414" y="1660"/>
                  </a:cubicBezTo>
                  <a:cubicBezTo>
                    <a:pt x="0" y="2663"/>
                    <a:pt x="229" y="3817"/>
                    <a:pt x="996" y="4588"/>
                  </a:cubicBezTo>
                  <a:cubicBezTo>
                    <a:pt x="1512" y="5102"/>
                    <a:pt x="2200" y="5374"/>
                    <a:pt x="2899" y="5374"/>
                  </a:cubicBezTo>
                  <a:cubicBezTo>
                    <a:pt x="3244" y="5374"/>
                    <a:pt x="3593" y="5307"/>
                    <a:pt x="3924" y="5170"/>
                  </a:cubicBezTo>
                  <a:cubicBezTo>
                    <a:pt x="4931" y="4753"/>
                    <a:pt x="5584" y="3774"/>
                    <a:pt x="5584" y="2686"/>
                  </a:cubicBezTo>
                  <a:cubicBezTo>
                    <a:pt x="5584" y="1202"/>
                    <a:pt x="4382" y="1"/>
                    <a:pt x="2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5"/>
            <p:cNvSpPr/>
            <p:nvPr/>
          </p:nvSpPr>
          <p:spPr>
            <a:xfrm>
              <a:off x="7523695" y="2316017"/>
              <a:ext cx="75625" cy="75625"/>
            </a:xfrm>
            <a:custGeom>
              <a:rect b="b" l="l" r="r" t="t"/>
              <a:pathLst>
                <a:path extrusionOk="0" h="3410" w="3410">
                  <a:moveTo>
                    <a:pt x="1979" y="465"/>
                  </a:moveTo>
                  <a:lnTo>
                    <a:pt x="1979" y="1195"/>
                  </a:lnTo>
                  <a:cubicBezTo>
                    <a:pt x="1979" y="1327"/>
                    <a:pt x="2084" y="1431"/>
                    <a:pt x="2215" y="1431"/>
                  </a:cubicBezTo>
                  <a:lnTo>
                    <a:pt x="2945" y="1431"/>
                  </a:lnTo>
                  <a:lnTo>
                    <a:pt x="2945" y="1936"/>
                  </a:lnTo>
                  <a:lnTo>
                    <a:pt x="2175" y="1936"/>
                  </a:lnTo>
                  <a:cubicBezTo>
                    <a:pt x="2043" y="1936"/>
                    <a:pt x="1936" y="2043"/>
                    <a:pt x="1936" y="2175"/>
                  </a:cubicBezTo>
                  <a:lnTo>
                    <a:pt x="1936" y="2905"/>
                  </a:lnTo>
                  <a:lnTo>
                    <a:pt x="1431" y="2905"/>
                  </a:lnTo>
                  <a:lnTo>
                    <a:pt x="1431" y="2175"/>
                  </a:lnTo>
                  <a:cubicBezTo>
                    <a:pt x="1431" y="2043"/>
                    <a:pt x="1326" y="1936"/>
                    <a:pt x="1195" y="1936"/>
                  </a:cubicBezTo>
                  <a:lnTo>
                    <a:pt x="465" y="1936"/>
                  </a:lnTo>
                  <a:lnTo>
                    <a:pt x="465" y="1431"/>
                  </a:lnTo>
                  <a:lnTo>
                    <a:pt x="1195" y="1431"/>
                  </a:lnTo>
                  <a:cubicBezTo>
                    <a:pt x="1326" y="1431"/>
                    <a:pt x="1431" y="1327"/>
                    <a:pt x="1431" y="1195"/>
                  </a:cubicBezTo>
                  <a:lnTo>
                    <a:pt x="1431" y="465"/>
                  </a:lnTo>
                  <a:close/>
                  <a:moveTo>
                    <a:pt x="1205" y="0"/>
                  </a:moveTo>
                  <a:cubicBezTo>
                    <a:pt x="1074" y="0"/>
                    <a:pt x="970" y="108"/>
                    <a:pt x="970" y="239"/>
                  </a:cubicBezTo>
                  <a:lnTo>
                    <a:pt x="970" y="970"/>
                  </a:lnTo>
                  <a:lnTo>
                    <a:pt x="239" y="970"/>
                  </a:lnTo>
                  <a:cubicBezTo>
                    <a:pt x="108" y="970"/>
                    <a:pt x="0" y="1074"/>
                    <a:pt x="0" y="1205"/>
                  </a:cubicBezTo>
                  <a:lnTo>
                    <a:pt x="0" y="2205"/>
                  </a:lnTo>
                  <a:cubicBezTo>
                    <a:pt x="0" y="2336"/>
                    <a:pt x="108" y="2441"/>
                    <a:pt x="239" y="2441"/>
                  </a:cubicBezTo>
                  <a:lnTo>
                    <a:pt x="970" y="2441"/>
                  </a:lnTo>
                  <a:lnTo>
                    <a:pt x="970" y="3174"/>
                  </a:lnTo>
                  <a:cubicBezTo>
                    <a:pt x="970" y="3302"/>
                    <a:pt x="1074" y="3410"/>
                    <a:pt x="1205" y="3410"/>
                  </a:cubicBezTo>
                  <a:lnTo>
                    <a:pt x="2205" y="3410"/>
                  </a:lnTo>
                  <a:cubicBezTo>
                    <a:pt x="2336" y="3410"/>
                    <a:pt x="2440" y="3302"/>
                    <a:pt x="2440" y="3174"/>
                  </a:cubicBezTo>
                  <a:lnTo>
                    <a:pt x="2440" y="2441"/>
                  </a:lnTo>
                  <a:lnTo>
                    <a:pt x="3174" y="2441"/>
                  </a:lnTo>
                  <a:cubicBezTo>
                    <a:pt x="3302" y="2441"/>
                    <a:pt x="3410" y="2336"/>
                    <a:pt x="3410" y="2205"/>
                  </a:cubicBezTo>
                  <a:lnTo>
                    <a:pt x="3410" y="1209"/>
                  </a:lnTo>
                  <a:cubicBezTo>
                    <a:pt x="3410" y="1078"/>
                    <a:pt x="3305" y="970"/>
                    <a:pt x="3174" y="970"/>
                  </a:cubicBezTo>
                  <a:lnTo>
                    <a:pt x="2440" y="970"/>
                  </a:lnTo>
                  <a:lnTo>
                    <a:pt x="2440" y="239"/>
                  </a:lnTo>
                  <a:cubicBezTo>
                    <a:pt x="2440" y="108"/>
                    <a:pt x="2336" y="0"/>
                    <a:pt x="2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5"/>
            <p:cNvSpPr/>
            <p:nvPr/>
          </p:nvSpPr>
          <p:spPr>
            <a:xfrm>
              <a:off x="7513471" y="2422380"/>
              <a:ext cx="95851" cy="10335"/>
            </a:xfrm>
            <a:custGeom>
              <a:rect b="b" l="l" r="r" t="t"/>
              <a:pathLst>
                <a:path extrusionOk="0" h="466" w="4322">
                  <a:moveTo>
                    <a:pt x="256" y="1"/>
                  </a:moveTo>
                  <a:cubicBezTo>
                    <a:pt x="135" y="1"/>
                    <a:pt x="27" y="92"/>
                    <a:pt x="14" y="213"/>
                  </a:cubicBezTo>
                  <a:cubicBezTo>
                    <a:pt x="0" y="347"/>
                    <a:pt x="108" y="465"/>
                    <a:pt x="242" y="465"/>
                  </a:cubicBezTo>
                  <a:lnTo>
                    <a:pt x="4069" y="465"/>
                  </a:lnTo>
                  <a:cubicBezTo>
                    <a:pt x="4190" y="465"/>
                    <a:pt x="4295" y="374"/>
                    <a:pt x="4312" y="253"/>
                  </a:cubicBezTo>
                  <a:cubicBezTo>
                    <a:pt x="4322" y="118"/>
                    <a:pt x="4214" y="1"/>
                    <a:pt x="4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5"/>
            <p:cNvSpPr/>
            <p:nvPr/>
          </p:nvSpPr>
          <p:spPr>
            <a:xfrm>
              <a:off x="7513471" y="2443870"/>
              <a:ext cx="95785" cy="10268"/>
            </a:xfrm>
            <a:custGeom>
              <a:rect b="b" l="l" r="r" t="t"/>
              <a:pathLst>
                <a:path extrusionOk="0" h="463" w="4319">
                  <a:moveTo>
                    <a:pt x="249" y="1"/>
                  </a:moveTo>
                  <a:cubicBezTo>
                    <a:pt x="131" y="1"/>
                    <a:pt x="27" y="91"/>
                    <a:pt x="14" y="210"/>
                  </a:cubicBezTo>
                  <a:cubicBezTo>
                    <a:pt x="0" y="348"/>
                    <a:pt x="108" y="462"/>
                    <a:pt x="242" y="462"/>
                  </a:cubicBezTo>
                  <a:lnTo>
                    <a:pt x="4066" y="462"/>
                  </a:lnTo>
                  <a:cubicBezTo>
                    <a:pt x="4068" y="462"/>
                    <a:pt x="4070" y="462"/>
                    <a:pt x="4072" y="462"/>
                  </a:cubicBezTo>
                  <a:cubicBezTo>
                    <a:pt x="4191" y="462"/>
                    <a:pt x="4292" y="372"/>
                    <a:pt x="4308" y="253"/>
                  </a:cubicBezTo>
                  <a:cubicBezTo>
                    <a:pt x="4318" y="115"/>
                    <a:pt x="4214" y="1"/>
                    <a:pt x="4076" y="1"/>
                  </a:cubicBezTo>
                  <a:lnTo>
                    <a:pt x="256" y="1"/>
                  </a:lnTo>
                  <a:cubicBezTo>
                    <a:pt x="254" y="1"/>
                    <a:pt x="252" y="1"/>
                    <a:pt x="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5"/>
            <p:cNvSpPr/>
            <p:nvPr/>
          </p:nvSpPr>
          <p:spPr>
            <a:xfrm>
              <a:off x="7513471" y="2465293"/>
              <a:ext cx="95851" cy="10335"/>
            </a:xfrm>
            <a:custGeom>
              <a:rect b="b" l="l" r="r" t="t"/>
              <a:pathLst>
                <a:path extrusionOk="0" h="466" w="4322">
                  <a:moveTo>
                    <a:pt x="256" y="1"/>
                  </a:moveTo>
                  <a:cubicBezTo>
                    <a:pt x="135" y="1"/>
                    <a:pt x="27" y="92"/>
                    <a:pt x="14" y="213"/>
                  </a:cubicBezTo>
                  <a:cubicBezTo>
                    <a:pt x="0" y="348"/>
                    <a:pt x="108" y="465"/>
                    <a:pt x="242" y="465"/>
                  </a:cubicBezTo>
                  <a:lnTo>
                    <a:pt x="4069" y="465"/>
                  </a:lnTo>
                  <a:cubicBezTo>
                    <a:pt x="4190" y="465"/>
                    <a:pt x="4295" y="375"/>
                    <a:pt x="4312" y="253"/>
                  </a:cubicBezTo>
                  <a:cubicBezTo>
                    <a:pt x="4322" y="119"/>
                    <a:pt x="4214" y="1"/>
                    <a:pt x="4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5"/>
            <p:cNvSpPr/>
            <p:nvPr/>
          </p:nvSpPr>
          <p:spPr>
            <a:xfrm>
              <a:off x="7513471" y="2486806"/>
              <a:ext cx="95785" cy="10246"/>
            </a:xfrm>
            <a:custGeom>
              <a:rect b="b" l="l" r="r" t="t"/>
              <a:pathLst>
                <a:path extrusionOk="0" h="462" w="4319">
                  <a:moveTo>
                    <a:pt x="249" y="0"/>
                  </a:moveTo>
                  <a:cubicBezTo>
                    <a:pt x="131" y="0"/>
                    <a:pt x="27" y="90"/>
                    <a:pt x="14" y="209"/>
                  </a:cubicBezTo>
                  <a:cubicBezTo>
                    <a:pt x="0" y="347"/>
                    <a:pt x="108" y="461"/>
                    <a:pt x="242" y="461"/>
                  </a:cubicBezTo>
                  <a:lnTo>
                    <a:pt x="4066" y="461"/>
                  </a:lnTo>
                  <a:cubicBezTo>
                    <a:pt x="4068" y="461"/>
                    <a:pt x="4070" y="462"/>
                    <a:pt x="4072" y="462"/>
                  </a:cubicBezTo>
                  <a:cubicBezTo>
                    <a:pt x="4191" y="462"/>
                    <a:pt x="4292" y="372"/>
                    <a:pt x="4308" y="253"/>
                  </a:cubicBezTo>
                  <a:cubicBezTo>
                    <a:pt x="4318" y="115"/>
                    <a:pt x="4214" y="0"/>
                    <a:pt x="4076" y="0"/>
                  </a:cubicBezTo>
                  <a:lnTo>
                    <a:pt x="256" y="0"/>
                  </a:lnTo>
                  <a:cubicBezTo>
                    <a:pt x="254" y="0"/>
                    <a:pt x="252"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65"/>
          <p:cNvGrpSpPr/>
          <p:nvPr/>
        </p:nvGrpSpPr>
        <p:grpSpPr>
          <a:xfrm>
            <a:off x="7790645" y="3483509"/>
            <a:ext cx="227674" cy="358322"/>
            <a:chOff x="7447781" y="3578759"/>
            <a:chExt cx="227674" cy="358322"/>
          </a:xfrm>
        </p:grpSpPr>
        <p:sp>
          <p:nvSpPr>
            <p:cNvPr id="3415" name="Google Shape;3415;p65"/>
            <p:cNvSpPr/>
            <p:nvPr/>
          </p:nvSpPr>
          <p:spPr>
            <a:xfrm>
              <a:off x="7447781" y="3578759"/>
              <a:ext cx="227674" cy="358322"/>
            </a:xfrm>
            <a:custGeom>
              <a:rect b="b" l="l" r="r" t="t"/>
              <a:pathLst>
                <a:path extrusionOk="0" h="16157" w="10266">
                  <a:moveTo>
                    <a:pt x="5665" y="1"/>
                  </a:moveTo>
                  <a:cubicBezTo>
                    <a:pt x="5543" y="1"/>
                    <a:pt x="5442" y="91"/>
                    <a:pt x="5429" y="210"/>
                  </a:cubicBezTo>
                  <a:cubicBezTo>
                    <a:pt x="5416" y="348"/>
                    <a:pt x="5523" y="462"/>
                    <a:pt x="5658" y="462"/>
                  </a:cubicBezTo>
                  <a:lnTo>
                    <a:pt x="7025" y="462"/>
                  </a:lnTo>
                  <a:lnTo>
                    <a:pt x="6520" y="1011"/>
                  </a:lnTo>
                  <a:lnTo>
                    <a:pt x="3777" y="1011"/>
                  </a:lnTo>
                  <a:lnTo>
                    <a:pt x="3272" y="462"/>
                  </a:lnTo>
                  <a:lnTo>
                    <a:pt x="4507" y="462"/>
                  </a:lnTo>
                  <a:cubicBezTo>
                    <a:pt x="4509" y="462"/>
                    <a:pt x="4511" y="462"/>
                    <a:pt x="4514" y="462"/>
                  </a:cubicBezTo>
                  <a:cubicBezTo>
                    <a:pt x="4632" y="462"/>
                    <a:pt x="4733" y="372"/>
                    <a:pt x="4749" y="253"/>
                  </a:cubicBezTo>
                  <a:cubicBezTo>
                    <a:pt x="4759" y="115"/>
                    <a:pt x="4655" y="1"/>
                    <a:pt x="4517" y="1"/>
                  </a:cubicBezTo>
                  <a:lnTo>
                    <a:pt x="710" y="1"/>
                  </a:lnTo>
                  <a:cubicBezTo>
                    <a:pt x="317" y="1"/>
                    <a:pt x="0" y="317"/>
                    <a:pt x="0" y="711"/>
                  </a:cubicBezTo>
                  <a:lnTo>
                    <a:pt x="0" y="13454"/>
                  </a:lnTo>
                  <a:cubicBezTo>
                    <a:pt x="0" y="13454"/>
                    <a:pt x="118" y="13690"/>
                    <a:pt x="249" y="13690"/>
                  </a:cubicBezTo>
                  <a:cubicBezTo>
                    <a:pt x="253" y="13690"/>
                    <a:pt x="256" y="13690"/>
                    <a:pt x="260" y="13690"/>
                  </a:cubicBezTo>
                  <a:cubicBezTo>
                    <a:pt x="383" y="13690"/>
                    <a:pt x="481" y="13578"/>
                    <a:pt x="461" y="13454"/>
                  </a:cubicBezTo>
                  <a:lnTo>
                    <a:pt x="461" y="721"/>
                  </a:lnTo>
                  <a:cubicBezTo>
                    <a:pt x="485" y="590"/>
                    <a:pt x="589" y="486"/>
                    <a:pt x="724" y="462"/>
                  </a:cubicBezTo>
                  <a:lnTo>
                    <a:pt x="2602" y="462"/>
                  </a:lnTo>
                  <a:lnTo>
                    <a:pt x="3511" y="1394"/>
                  </a:lnTo>
                  <a:cubicBezTo>
                    <a:pt x="3558" y="1438"/>
                    <a:pt x="3618" y="1468"/>
                    <a:pt x="3679" y="1472"/>
                  </a:cubicBezTo>
                  <a:lnTo>
                    <a:pt x="6621" y="1472"/>
                  </a:lnTo>
                  <a:cubicBezTo>
                    <a:pt x="6685" y="1468"/>
                    <a:pt x="6742" y="1438"/>
                    <a:pt x="6789" y="1394"/>
                  </a:cubicBezTo>
                  <a:lnTo>
                    <a:pt x="7701" y="462"/>
                  </a:lnTo>
                  <a:lnTo>
                    <a:pt x="9566" y="462"/>
                  </a:lnTo>
                  <a:cubicBezTo>
                    <a:pt x="9697" y="462"/>
                    <a:pt x="9805" y="570"/>
                    <a:pt x="9805" y="701"/>
                  </a:cubicBezTo>
                  <a:lnTo>
                    <a:pt x="9805" y="15457"/>
                  </a:lnTo>
                  <a:cubicBezTo>
                    <a:pt x="9805" y="15588"/>
                    <a:pt x="9697" y="15692"/>
                    <a:pt x="9566" y="15692"/>
                  </a:cubicBezTo>
                  <a:lnTo>
                    <a:pt x="697" y="15692"/>
                  </a:lnTo>
                  <a:cubicBezTo>
                    <a:pt x="569" y="15692"/>
                    <a:pt x="465" y="15588"/>
                    <a:pt x="465" y="15460"/>
                  </a:cubicBezTo>
                  <a:lnTo>
                    <a:pt x="465" y="14491"/>
                  </a:lnTo>
                  <a:cubicBezTo>
                    <a:pt x="465" y="14380"/>
                    <a:pt x="387" y="14279"/>
                    <a:pt x="280" y="14252"/>
                  </a:cubicBezTo>
                  <a:cubicBezTo>
                    <a:pt x="265" y="14249"/>
                    <a:pt x="250" y="14248"/>
                    <a:pt x="236" y="14248"/>
                  </a:cubicBezTo>
                  <a:cubicBezTo>
                    <a:pt x="109" y="14248"/>
                    <a:pt x="0" y="14351"/>
                    <a:pt x="0" y="14484"/>
                  </a:cubicBezTo>
                  <a:lnTo>
                    <a:pt x="0" y="15446"/>
                  </a:lnTo>
                  <a:cubicBezTo>
                    <a:pt x="0" y="15840"/>
                    <a:pt x="320" y="16157"/>
                    <a:pt x="710" y="16157"/>
                  </a:cubicBezTo>
                  <a:lnTo>
                    <a:pt x="9556" y="16157"/>
                  </a:lnTo>
                  <a:cubicBezTo>
                    <a:pt x="9949" y="16157"/>
                    <a:pt x="10266" y="15837"/>
                    <a:pt x="10266" y="15446"/>
                  </a:cubicBezTo>
                  <a:lnTo>
                    <a:pt x="10266" y="711"/>
                  </a:lnTo>
                  <a:cubicBezTo>
                    <a:pt x="10266" y="317"/>
                    <a:pt x="9949" y="1"/>
                    <a:pt x="9556" y="1"/>
                  </a:cubicBezTo>
                  <a:lnTo>
                    <a:pt x="5672" y="1"/>
                  </a:lnTo>
                  <a:cubicBezTo>
                    <a:pt x="5669" y="1"/>
                    <a:pt x="5667" y="1"/>
                    <a:pt x="56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5"/>
            <p:cNvSpPr/>
            <p:nvPr/>
          </p:nvSpPr>
          <p:spPr>
            <a:xfrm>
              <a:off x="7502338" y="3666227"/>
              <a:ext cx="123861" cy="119182"/>
            </a:xfrm>
            <a:custGeom>
              <a:rect b="b" l="l" r="r" t="t"/>
              <a:pathLst>
                <a:path extrusionOk="0" h="5374" w="5585">
                  <a:moveTo>
                    <a:pt x="2687" y="473"/>
                  </a:moveTo>
                  <a:cubicBezTo>
                    <a:pt x="3582" y="473"/>
                    <a:pt x="4390" y="1011"/>
                    <a:pt x="4730" y="1839"/>
                  </a:cubicBezTo>
                  <a:cubicBezTo>
                    <a:pt x="5073" y="2667"/>
                    <a:pt x="4884" y="3620"/>
                    <a:pt x="4252" y="4253"/>
                  </a:cubicBezTo>
                  <a:cubicBezTo>
                    <a:pt x="3829" y="4675"/>
                    <a:pt x="3263" y="4900"/>
                    <a:pt x="2688" y="4900"/>
                  </a:cubicBezTo>
                  <a:cubicBezTo>
                    <a:pt x="2402" y="4900"/>
                    <a:pt x="2113" y="4845"/>
                    <a:pt x="1838" y="4731"/>
                  </a:cubicBezTo>
                  <a:cubicBezTo>
                    <a:pt x="1010" y="4391"/>
                    <a:pt x="472" y="3583"/>
                    <a:pt x="472" y="2688"/>
                  </a:cubicBezTo>
                  <a:cubicBezTo>
                    <a:pt x="475" y="1466"/>
                    <a:pt x="1465" y="476"/>
                    <a:pt x="2687" y="473"/>
                  </a:cubicBezTo>
                  <a:close/>
                  <a:moveTo>
                    <a:pt x="2685" y="0"/>
                  </a:moveTo>
                  <a:cubicBezTo>
                    <a:pt x="2339" y="0"/>
                    <a:pt x="1990" y="67"/>
                    <a:pt x="1657" y="204"/>
                  </a:cubicBezTo>
                  <a:cubicBezTo>
                    <a:pt x="654" y="621"/>
                    <a:pt x="1" y="1600"/>
                    <a:pt x="1" y="2688"/>
                  </a:cubicBezTo>
                  <a:cubicBezTo>
                    <a:pt x="1" y="4172"/>
                    <a:pt x="1202" y="5373"/>
                    <a:pt x="2687" y="5373"/>
                  </a:cubicBezTo>
                  <a:cubicBezTo>
                    <a:pt x="3774" y="5373"/>
                    <a:pt x="4753" y="4717"/>
                    <a:pt x="5167" y="3714"/>
                  </a:cubicBezTo>
                  <a:cubicBezTo>
                    <a:pt x="5584" y="2711"/>
                    <a:pt x="5356" y="1557"/>
                    <a:pt x="4585" y="786"/>
                  </a:cubicBezTo>
                  <a:cubicBezTo>
                    <a:pt x="4071" y="272"/>
                    <a:pt x="3385" y="0"/>
                    <a:pt x="2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5"/>
            <p:cNvSpPr/>
            <p:nvPr/>
          </p:nvSpPr>
          <p:spPr>
            <a:xfrm>
              <a:off x="7524138" y="3687895"/>
              <a:ext cx="75625" cy="75647"/>
            </a:xfrm>
            <a:custGeom>
              <a:rect b="b" l="l" r="r" t="t"/>
              <a:pathLst>
                <a:path extrusionOk="0" h="3411" w="3410">
                  <a:moveTo>
                    <a:pt x="1979" y="465"/>
                  </a:moveTo>
                  <a:lnTo>
                    <a:pt x="1979" y="1239"/>
                  </a:lnTo>
                  <a:cubicBezTo>
                    <a:pt x="1979" y="1367"/>
                    <a:pt x="2087" y="1475"/>
                    <a:pt x="2215" y="1475"/>
                  </a:cubicBezTo>
                  <a:lnTo>
                    <a:pt x="2949" y="1475"/>
                  </a:lnTo>
                  <a:lnTo>
                    <a:pt x="2949" y="1980"/>
                  </a:lnTo>
                  <a:lnTo>
                    <a:pt x="2175" y="1980"/>
                  </a:lnTo>
                  <a:cubicBezTo>
                    <a:pt x="2043" y="1980"/>
                    <a:pt x="1939" y="2084"/>
                    <a:pt x="1939" y="2215"/>
                  </a:cubicBezTo>
                  <a:lnTo>
                    <a:pt x="1939" y="2946"/>
                  </a:lnTo>
                  <a:lnTo>
                    <a:pt x="1434" y="2946"/>
                  </a:lnTo>
                  <a:lnTo>
                    <a:pt x="1434" y="2215"/>
                  </a:lnTo>
                  <a:cubicBezTo>
                    <a:pt x="1434" y="2084"/>
                    <a:pt x="1327" y="1980"/>
                    <a:pt x="1195" y="1980"/>
                  </a:cubicBezTo>
                  <a:lnTo>
                    <a:pt x="465" y="1980"/>
                  </a:lnTo>
                  <a:lnTo>
                    <a:pt x="465" y="1431"/>
                  </a:lnTo>
                  <a:lnTo>
                    <a:pt x="1195" y="1431"/>
                  </a:lnTo>
                  <a:cubicBezTo>
                    <a:pt x="1327" y="1431"/>
                    <a:pt x="1434" y="1327"/>
                    <a:pt x="1434" y="1196"/>
                  </a:cubicBezTo>
                  <a:lnTo>
                    <a:pt x="1434" y="465"/>
                  </a:lnTo>
                  <a:close/>
                  <a:moveTo>
                    <a:pt x="1205" y="1"/>
                  </a:moveTo>
                  <a:cubicBezTo>
                    <a:pt x="1077" y="1"/>
                    <a:pt x="970" y="108"/>
                    <a:pt x="970" y="240"/>
                  </a:cubicBezTo>
                  <a:lnTo>
                    <a:pt x="970" y="970"/>
                  </a:lnTo>
                  <a:lnTo>
                    <a:pt x="239" y="970"/>
                  </a:lnTo>
                  <a:cubicBezTo>
                    <a:pt x="108" y="970"/>
                    <a:pt x="4" y="1074"/>
                    <a:pt x="4" y="1206"/>
                  </a:cubicBezTo>
                  <a:lnTo>
                    <a:pt x="4" y="2205"/>
                  </a:lnTo>
                  <a:cubicBezTo>
                    <a:pt x="0" y="2337"/>
                    <a:pt x="108" y="2441"/>
                    <a:pt x="239" y="2441"/>
                  </a:cubicBezTo>
                  <a:lnTo>
                    <a:pt x="970" y="2441"/>
                  </a:lnTo>
                  <a:lnTo>
                    <a:pt x="970" y="3175"/>
                  </a:lnTo>
                  <a:cubicBezTo>
                    <a:pt x="970" y="3303"/>
                    <a:pt x="1077" y="3410"/>
                    <a:pt x="1205" y="3410"/>
                  </a:cubicBezTo>
                  <a:lnTo>
                    <a:pt x="2205" y="3410"/>
                  </a:lnTo>
                  <a:cubicBezTo>
                    <a:pt x="2336" y="3410"/>
                    <a:pt x="2444" y="3303"/>
                    <a:pt x="2444" y="3175"/>
                  </a:cubicBezTo>
                  <a:lnTo>
                    <a:pt x="2444" y="2441"/>
                  </a:lnTo>
                  <a:lnTo>
                    <a:pt x="3174" y="2441"/>
                  </a:lnTo>
                  <a:cubicBezTo>
                    <a:pt x="3306" y="2441"/>
                    <a:pt x="3410" y="2337"/>
                    <a:pt x="3410" y="2205"/>
                  </a:cubicBezTo>
                  <a:lnTo>
                    <a:pt x="3410" y="1206"/>
                  </a:lnTo>
                  <a:cubicBezTo>
                    <a:pt x="3410" y="1074"/>
                    <a:pt x="3306" y="970"/>
                    <a:pt x="3174" y="970"/>
                  </a:cubicBezTo>
                  <a:lnTo>
                    <a:pt x="2444" y="970"/>
                  </a:lnTo>
                  <a:lnTo>
                    <a:pt x="2444" y="240"/>
                  </a:lnTo>
                  <a:cubicBezTo>
                    <a:pt x="2444" y="108"/>
                    <a:pt x="2336" y="1"/>
                    <a:pt x="2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5"/>
            <p:cNvSpPr/>
            <p:nvPr/>
          </p:nvSpPr>
          <p:spPr>
            <a:xfrm>
              <a:off x="7469116" y="3622582"/>
              <a:ext cx="184849" cy="271586"/>
            </a:xfrm>
            <a:custGeom>
              <a:rect b="b" l="l" r="r" t="t"/>
              <a:pathLst>
                <a:path extrusionOk="0" h="12246" w="8335">
                  <a:moveTo>
                    <a:pt x="236" y="1"/>
                  </a:moveTo>
                  <a:cubicBezTo>
                    <a:pt x="109" y="1"/>
                    <a:pt x="1" y="108"/>
                    <a:pt x="1" y="240"/>
                  </a:cubicBezTo>
                  <a:lnTo>
                    <a:pt x="1" y="12010"/>
                  </a:lnTo>
                  <a:cubicBezTo>
                    <a:pt x="1" y="12138"/>
                    <a:pt x="109" y="12245"/>
                    <a:pt x="236" y="12245"/>
                  </a:cubicBezTo>
                  <a:lnTo>
                    <a:pt x="8096" y="12245"/>
                  </a:lnTo>
                  <a:cubicBezTo>
                    <a:pt x="8227" y="12245"/>
                    <a:pt x="8331" y="12141"/>
                    <a:pt x="8331" y="12010"/>
                  </a:cubicBezTo>
                  <a:lnTo>
                    <a:pt x="8331" y="5086"/>
                  </a:lnTo>
                  <a:cubicBezTo>
                    <a:pt x="8334" y="4975"/>
                    <a:pt x="8257" y="4874"/>
                    <a:pt x="8146" y="4851"/>
                  </a:cubicBezTo>
                  <a:cubicBezTo>
                    <a:pt x="8130" y="4847"/>
                    <a:pt x="8114" y="4846"/>
                    <a:pt x="8098" y="4846"/>
                  </a:cubicBezTo>
                  <a:cubicBezTo>
                    <a:pt x="7973" y="4846"/>
                    <a:pt x="7867" y="4948"/>
                    <a:pt x="7870" y="5083"/>
                  </a:cubicBezTo>
                  <a:lnTo>
                    <a:pt x="7870" y="11740"/>
                  </a:lnTo>
                  <a:lnTo>
                    <a:pt x="506" y="11740"/>
                  </a:lnTo>
                  <a:lnTo>
                    <a:pt x="506" y="465"/>
                  </a:lnTo>
                  <a:lnTo>
                    <a:pt x="7870" y="465"/>
                  </a:lnTo>
                  <a:lnTo>
                    <a:pt x="7870" y="4030"/>
                  </a:lnTo>
                  <a:cubicBezTo>
                    <a:pt x="7867" y="4161"/>
                    <a:pt x="7971" y="4265"/>
                    <a:pt x="8099" y="4269"/>
                  </a:cubicBezTo>
                  <a:cubicBezTo>
                    <a:pt x="8230" y="4265"/>
                    <a:pt x="8331" y="4161"/>
                    <a:pt x="8331" y="4030"/>
                  </a:cubicBezTo>
                  <a:lnTo>
                    <a:pt x="8331" y="240"/>
                  </a:lnTo>
                  <a:cubicBezTo>
                    <a:pt x="8331" y="108"/>
                    <a:pt x="8227" y="1"/>
                    <a:pt x="8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5"/>
            <p:cNvSpPr/>
            <p:nvPr/>
          </p:nvSpPr>
          <p:spPr>
            <a:xfrm>
              <a:off x="7524648" y="3840032"/>
              <a:ext cx="74516" cy="10246"/>
            </a:xfrm>
            <a:custGeom>
              <a:rect b="b" l="l" r="r" t="t"/>
              <a:pathLst>
                <a:path extrusionOk="0" h="462" w="3360">
                  <a:moveTo>
                    <a:pt x="243" y="0"/>
                  </a:moveTo>
                  <a:cubicBezTo>
                    <a:pt x="105" y="0"/>
                    <a:pt x="1" y="115"/>
                    <a:pt x="11" y="253"/>
                  </a:cubicBezTo>
                  <a:cubicBezTo>
                    <a:pt x="28" y="372"/>
                    <a:pt x="129" y="461"/>
                    <a:pt x="247" y="461"/>
                  </a:cubicBezTo>
                  <a:cubicBezTo>
                    <a:pt x="249" y="461"/>
                    <a:pt x="251" y="461"/>
                    <a:pt x="253" y="461"/>
                  </a:cubicBezTo>
                  <a:lnTo>
                    <a:pt x="3104" y="461"/>
                  </a:lnTo>
                  <a:cubicBezTo>
                    <a:pt x="3106" y="461"/>
                    <a:pt x="3109" y="461"/>
                    <a:pt x="3111" y="461"/>
                  </a:cubicBezTo>
                  <a:cubicBezTo>
                    <a:pt x="3232" y="461"/>
                    <a:pt x="3333" y="372"/>
                    <a:pt x="3350" y="253"/>
                  </a:cubicBezTo>
                  <a:cubicBezTo>
                    <a:pt x="3360" y="115"/>
                    <a:pt x="3252" y="0"/>
                    <a:pt x="3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5"/>
            <p:cNvSpPr/>
            <p:nvPr/>
          </p:nvSpPr>
          <p:spPr>
            <a:xfrm>
              <a:off x="7535249" y="3905345"/>
              <a:ext cx="53337" cy="10246"/>
            </a:xfrm>
            <a:custGeom>
              <a:rect b="b" l="l" r="r" t="t"/>
              <a:pathLst>
                <a:path extrusionOk="0" h="462" w="2405">
                  <a:moveTo>
                    <a:pt x="243" y="0"/>
                  </a:moveTo>
                  <a:cubicBezTo>
                    <a:pt x="109" y="0"/>
                    <a:pt x="1" y="115"/>
                    <a:pt x="14" y="253"/>
                  </a:cubicBezTo>
                  <a:cubicBezTo>
                    <a:pt x="28" y="372"/>
                    <a:pt x="128" y="461"/>
                    <a:pt x="250" y="461"/>
                  </a:cubicBezTo>
                  <a:cubicBezTo>
                    <a:pt x="252" y="461"/>
                    <a:pt x="254" y="461"/>
                    <a:pt x="257" y="461"/>
                  </a:cubicBezTo>
                  <a:lnTo>
                    <a:pt x="2148" y="461"/>
                  </a:lnTo>
                  <a:cubicBezTo>
                    <a:pt x="2151" y="461"/>
                    <a:pt x="2153" y="461"/>
                    <a:pt x="2155" y="461"/>
                  </a:cubicBezTo>
                  <a:cubicBezTo>
                    <a:pt x="2277" y="461"/>
                    <a:pt x="2377" y="372"/>
                    <a:pt x="2391" y="253"/>
                  </a:cubicBezTo>
                  <a:cubicBezTo>
                    <a:pt x="2404" y="115"/>
                    <a:pt x="2296" y="0"/>
                    <a:pt x="2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5"/>
            <p:cNvSpPr/>
            <p:nvPr/>
          </p:nvSpPr>
          <p:spPr>
            <a:xfrm>
              <a:off x="7501739" y="3796143"/>
              <a:ext cx="119537" cy="31736"/>
            </a:xfrm>
            <a:custGeom>
              <a:rect b="b" l="l" r="r" t="t"/>
              <a:pathLst>
                <a:path extrusionOk="0" h="1431" w="5390">
                  <a:moveTo>
                    <a:pt x="4925" y="465"/>
                  </a:moveTo>
                  <a:lnTo>
                    <a:pt x="4925" y="969"/>
                  </a:lnTo>
                  <a:lnTo>
                    <a:pt x="509" y="969"/>
                  </a:lnTo>
                  <a:lnTo>
                    <a:pt x="509" y="465"/>
                  </a:lnTo>
                  <a:close/>
                  <a:moveTo>
                    <a:pt x="240" y="0"/>
                  </a:moveTo>
                  <a:cubicBezTo>
                    <a:pt x="108" y="0"/>
                    <a:pt x="4" y="108"/>
                    <a:pt x="4" y="239"/>
                  </a:cubicBezTo>
                  <a:lnTo>
                    <a:pt x="4" y="1195"/>
                  </a:lnTo>
                  <a:cubicBezTo>
                    <a:pt x="1" y="1326"/>
                    <a:pt x="108" y="1431"/>
                    <a:pt x="240" y="1431"/>
                  </a:cubicBezTo>
                  <a:lnTo>
                    <a:pt x="5150" y="1431"/>
                  </a:lnTo>
                  <a:cubicBezTo>
                    <a:pt x="5282" y="1431"/>
                    <a:pt x="5386" y="1326"/>
                    <a:pt x="5389" y="1198"/>
                  </a:cubicBezTo>
                  <a:lnTo>
                    <a:pt x="5389" y="239"/>
                  </a:lnTo>
                  <a:cubicBezTo>
                    <a:pt x="5389" y="108"/>
                    <a:pt x="5282" y="0"/>
                    <a:pt x="51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2" name="Google Shape;3422;p65"/>
          <p:cNvGrpSpPr/>
          <p:nvPr/>
        </p:nvGrpSpPr>
        <p:grpSpPr>
          <a:xfrm>
            <a:off x="7747044" y="2812396"/>
            <a:ext cx="314721" cy="358987"/>
            <a:chOff x="7404180" y="2907646"/>
            <a:chExt cx="314721" cy="358987"/>
          </a:xfrm>
        </p:grpSpPr>
        <p:sp>
          <p:nvSpPr>
            <p:cNvPr id="3423" name="Google Shape;3423;p65"/>
            <p:cNvSpPr/>
            <p:nvPr/>
          </p:nvSpPr>
          <p:spPr>
            <a:xfrm>
              <a:off x="7489275" y="2929468"/>
              <a:ext cx="14815" cy="11111"/>
            </a:xfrm>
            <a:custGeom>
              <a:rect b="b" l="l" r="r" t="t"/>
              <a:pathLst>
                <a:path extrusionOk="0" h="501" w="668">
                  <a:moveTo>
                    <a:pt x="336" y="0"/>
                  </a:moveTo>
                  <a:cubicBezTo>
                    <a:pt x="272" y="0"/>
                    <a:pt x="208" y="25"/>
                    <a:pt x="159" y="73"/>
                  </a:cubicBezTo>
                  <a:cubicBezTo>
                    <a:pt x="1" y="232"/>
                    <a:pt x="112" y="501"/>
                    <a:pt x="334" y="501"/>
                  </a:cubicBezTo>
                  <a:cubicBezTo>
                    <a:pt x="556" y="501"/>
                    <a:pt x="667" y="232"/>
                    <a:pt x="512" y="73"/>
                  </a:cubicBezTo>
                  <a:cubicBezTo>
                    <a:pt x="463" y="25"/>
                    <a:pt x="399" y="0"/>
                    <a:pt x="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5"/>
            <p:cNvSpPr/>
            <p:nvPr/>
          </p:nvSpPr>
          <p:spPr>
            <a:xfrm>
              <a:off x="7452394" y="2908023"/>
              <a:ext cx="136480" cy="129450"/>
            </a:xfrm>
            <a:custGeom>
              <a:rect b="b" l="l" r="r" t="t"/>
              <a:pathLst>
                <a:path extrusionOk="0" h="5837" w="6154">
                  <a:moveTo>
                    <a:pt x="1997" y="0"/>
                  </a:moveTo>
                  <a:cubicBezTo>
                    <a:pt x="1415" y="0"/>
                    <a:pt x="916" y="411"/>
                    <a:pt x="802" y="983"/>
                  </a:cubicBezTo>
                  <a:lnTo>
                    <a:pt x="237" y="983"/>
                  </a:lnTo>
                  <a:cubicBezTo>
                    <a:pt x="109" y="983"/>
                    <a:pt x="1" y="1087"/>
                    <a:pt x="1" y="1219"/>
                  </a:cubicBezTo>
                  <a:cubicBezTo>
                    <a:pt x="1" y="1347"/>
                    <a:pt x="109" y="1454"/>
                    <a:pt x="237" y="1454"/>
                  </a:cubicBezTo>
                  <a:lnTo>
                    <a:pt x="237" y="1444"/>
                  </a:lnTo>
                  <a:lnTo>
                    <a:pt x="1017" y="1444"/>
                  </a:lnTo>
                  <a:cubicBezTo>
                    <a:pt x="1021" y="1444"/>
                    <a:pt x="1025" y="1445"/>
                    <a:pt x="1029" y="1445"/>
                  </a:cubicBezTo>
                  <a:cubicBezTo>
                    <a:pt x="1152" y="1445"/>
                    <a:pt x="1256" y="1343"/>
                    <a:pt x="1253" y="1219"/>
                  </a:cubicBezTo>
                  <a:cubicBezTo>
                    <a:pt x="1263" y="815"/>
                    <a:pt x="1593" y="492"/>
                    <a:pt x="1997" y="492"/>
                  </a:cubicBezTo>
                  <a:cubicBezTo>
                    <a:pt x="2401" y="492"/>
                    <a:pt x="2731" y="815"/>
                    <a:pt x="2741" y="1219"/>
                  </a:cubicBezTo>
                  <a:cubicBezTo>
                    <a:pt x="2737" y="1343"/>
                    <a:pt x="2838" y="1445"/>
                    <a:pt x="2964" y="1445"/>
                  </a:cubicBezTo>
                  <a:cubicBezTo>
                    <a:pt x="2968" y="1445"/>
                    <a:pt x="2972" y="1444"/>
                    <a:pt x="2976" y="1444"/>
                  </a:cubicBezTo>
                  <a:lnTo>
                    <a:pt x="5692" y="1444"/>
                  </a:lnTo>
                  <a:lnTo>
                    <a:pt x="5692" y="5601"/>
                  </a:lnTo>
                  <a:cubicBezTo>
                    <a:pt x="5682" y="5727"/>
                    <a:pt x="5784" y="5837"/>
                    <a:pt x="5912" y="5837"/>
                  </a:cubicBezTo>
                  <a:cubicBezTo>
                    <a:pt x="5914" y="5837"/>
                    <a:pt x="5916" y="5837"/>
                    <a:pt x="5918" y="5837"/>
                  </a:cubicBezTo>
                  <a:cubicBezTo>
                    <a:pt x="6046" y="5837"/>
                    <a:pt x="6154" y="5729"/>
                    <a:pt x="6154" y="5601"/>
                  </a:cubicBezTo>
                  <a:lnTo>
                    <a:pt x="6154" y="1219"/>
                  </a:lnTo>
                  <a:cubicBezTo>
                    <a:pt x="6154" y="1089"/>
                    <a:pt x="6049" y="983"/>
                    <a:pt x="5924" y="983"/>
                  </a:cubicBezTo>
                  <a:cubicBezTo>
                    <a:pt x="5922" y="983"/>
                    <a:pt x="5920" y="983"/>
                    <a:pt x="5918" y="983"/>
                  </a:cubicBezTo>
                  <a:lnTo>
                    <a:pt x="3192" y="983"/>
                  </a:lnTo>
                  <a:cubicBezTo>
                    <a:pt x="3077" y="411"/>
                    <a:pt x="2579" y="0"/>
                    <a:pt x="1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5"/>
            <p:cNvSpPr/>
            <p:nvPr/>
          </p:nvSpPr>
          <p:spPr>
            <a:xfrm>
              <a:off x="7426513" y="2973624"/>
              <a:ext cx="140938" cy="183874"/>
            </a:xfrm>
            <a:custGeom>
              <a:rect b="b" l="l" r="r" t="t"/>
              <a:pathLst>
                <a:path extrusionOk="0" h="8291" w="6355">
                  <a:moveTo>
                    <a:pt x="5893" y="462"/>
                  </a:moveTo>
                  <a:lnTo>
                    <a:pt x="5893" y="2946"/>
                  </a:lnTo>
                  <a:lnTo>
                    <a:pt x="5345" y="2946"/>
                  </a:lnTo>
                  <a:lnTo>
                    <a:pt x="5345" y="2172"/>
                  </a:lnTo>
                  <a:cubicBezTo>
                    <a:pt x="5345" y="2040"/>
                    <a:pt x="5240" y="1936"/>
                    <a:pt x="5109" y="1936"/>
                  </a:cubicBezTo>
                  <a:lnTo>
                    <a:pt x="1208" y="1936"/>
                  </a:lnTo>
                  <a:cubicBezTo>
                    <a:pt x="1077" y="1936"/>
                    <a:pt x="969" y="2040"/>
                    <a:pt x="969" y="2172"/>
                  </a:cubicBezTo>
                  <a:lnTo>
                    <a:pt x="969" y="2946"/>
                  </a:lnTo>
                  <a:lnTo>
                    <a:pt x="464" y="2946"/>
                  </a:lnTo>
                  <a:lnTo>
                    <a:pt x="464" y="462"/>
                  </a:lnTo>
                  <a:close/>
                  <a:moveTo>
                    <a:pt x="4884" y="2397"/>
                  </a:moveTo>
                  <a:lnTo>
                    <a:pt x="4884" y="5847"/>
                  </a:lnTo>
                  <a:lnTo>
                    <a:pt x="1434" y="5847"/>
                  </a:lnTo>
                  <a:lnTo>
                    <a:pt x="1434" y="2397"/>
                  </a:lnTo>
                  <a:close/>
                  <a:moveTo>
                    <a:pt x="239" y="1"/>
                  </a:moveTo>
                  <a:cubicBezTo>
                    <a:pt x="108" y="1"/>
                    <a:pt x="3" y="109"/>
                    <a:pt x="3" y="240"/>
                  </a:cubicBezTo>
                  <a:lnTo>
                    <a:pt x="3" y="5595"/>
                  </a:lnTo>
                  <a:cubicBezTo>
                    <a:pt x="0" y="5719"/>
                    <a:pt x="91" y="5824"/>
                    <a:pt x="212" y="5837"/>
                  </a:cubicBezTo>
                  <a:cubicBezTo>
                    <a:pt x="220" y="5838"/>
                    <a:pt x="227" y="5838"/>
                    <a:pt x="235" y="5838"/>
                  </a:cubicBezTo>
                  <a:cubicBezTo>
                    <a:pt x="363" y="5838"/>
                    <a:pt x="468" y="5732"/>
                    <a:pt x="464" y="5601"/>
                  </a:cubicBezTo>
                  <a:lnTo>
                    <a:pt x="464" y="3410"/>
                  </a:lnTo>
                  <a:lnTo>
                    <a:pt x="969" y="3410"/>
                  </a:lnTo>
                  <a:lnTo>
                    <a:pt x="969" y="6116"/>
                  </a:lnTo>
                  <a:cubicBezTo>
                    <a:pt x="969" y="6248"/>
                    <a:pt x="1077" y="6355"/>
                    <a:pt x="1208" y="6355"/>
                  </a:cubicBezTo>
                  <a:lnTo>
                    <a:pt x="5109" y="6355"/>
                  </a:lnTo>
                  <a:cubicBezTo>
                    <a:pt x="5240" y="6355"/>
                    <a:pt x="5345" y="6248"/>
                    <a:pt x="5345" y="6116"/>
                  </a:cubicBezTo>
                  <a:lnTo>
                    <a:pt x="5345" y="3410"/>
                  </a:lnTo>
                  <a:lnTo>
                    <a:pt x="5850" y="3410"/>
                  </a:lnTo>
                  <a:lnTo>
                    <a:pt x="5850" y="7116"/>
                  </a:lnTo>
                  <a:cubicBezTo>
                    <a:pt x="5850" y="7510"/>
                    <a:pt x="5533" y="7826"/>
                    <a:pt x="5140" y="7826"/>
                  </a:cubicBezTo>
                  <a:lnTo>
                    <a:pt x="1175" y="7826"/>
                  </a:lnTo>
                  <a:cubicBezTo>
                    <a:pt x="784" y="7826"/>
                    <a:pt x="464" y="7510"/>
                    <a:pt x="464" y="7116"/>
                  </a:cubicBezTo>
                  <a:lnTo>
                    <a:pt x="464" y="6631"/>
                  </a:lnTo>
                  <a:cubicBezTo>
                    <a:pt x="468" y="6500"/>
                    <a:pt x="364" y="6396"/>
                    <a:pt x="232" y="6396"/>
                  </a:cubicBezTo>
                  <a:cubicBezTo>
                    <a:pt x="104" y="6396"/>
                    <a:pt x="0" y="6503"/>
                    <a:pt x="3" y="6631"/>
                  </a:cubicBezTo>
                  <a:lnTo>
                    <a:pt x="3" y="7106"/>
                  </a:lnTo>
                  <a:cubicBezTo>
                    <a:pt x="3" y="7759"/>
                    <a:pt x="532" y="8291"/>
                    <a:pt x="1185" y="8291"/>
                  </a:cubicBezTo>
                  <a:lnTo>
                    <a:pt x="5173" y="8291"/>
                  </a:lnTo>
                  <a:cubicBezTo>
                    <a:pt x="5826" y="8291"/>
                    <a:pt x="6355" y="7759"/>
                    <a:pt x="6355" y="7106"/>
                  </a:cubicBezTo>
                  <a:lnTo>
                    <a:pt x="6355" y="240"/>
                  </a:lnTo>
                  <a:cubicBezTo>
                    <a:pt x="6355" y="109"/>
                    <a:pt x="6250" y="1"/>
                    <a:pt x="6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5"/>
            <p:cNvSpPr/>
            <p:nvPr/>
          </p:nvSpPr>
          <p:spPr>
            <a:xfrm>
              <a:off x="7470025" y="3038937"/>
              <a:ext cx="53315" cy="10335"/>
            </a:xfrm>
            <a:custGeom>
              <a:rect b="b" l="l" r="r" t="t"/>
              <a:pathLst>
                <a:path extrusionOk="0" h="466" w="2404">
                  <a:moveTo>
                    <a:pt x="249" y="1"/>
                  </a:moveTo>
                  <a:cubicBezTo>
                    <a:pt x="128" y="1"/>
                    <a:pt x="27" y="91"/>
                    <a:pt x="14" y="213"/>
                  </a:cubicBezTo>
                  <a:cubicBezTo>
                    <a:pt x="0" y="348"/>
                    <a:pt x="108" y="465"/>
                    <a:pt x="243" y="465"/>
                  </a:cubicBezTo>
                  <a:lnTo>
                    <a:pt x="2148" y="465"/>
                  </a:lnTo>
                  <a:cubicBezTo>
                    <a:pt x="2272" y="465"/>
                    <a:pt x="2376" y="374"/>
                    <a:pt x="2390" y="253"/>
                  </a:cubicBezTo>
                  <a:cubicBezTo>
                    <a:pt x="2403" y="119"/>
                    <a:pt x="2296" y="1"/>
                    <a:pt x="2161" y="1"/>
                  </a:cubicBezTo>
                  <a:lnTo>
                    <a:pt x="256" y="1"/>
                  </a:lnTo>
                  <a:cubicBezTo>
                    <a:pt x="254" y="1"/>
                    <a:pt x="252" y="1"/>
                    <a:pt x="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5"/>
            <p:cNvSpPr/>
            <p:nvPr/>
          </p:nvSpPr>
          <p:spPr>
            <a:xfrm>
              <a:off x="7470025" y="3060449"/>
              <a:ext cx="53315" cy="10246"/>
            </a:xfrm>
            <a:custGeom>
              <a:rect b="b" l="l" r="r" t="t"/>
              <a:pathLst>
                <a:path extrusionOk="0" h="462" w="2404">
                  <a:moveTo>
                    <a:pt x="249" y="0"/>
                  </a:moveTo>
                  <a:cubicBezTo>
                    <a:pt x="128" y="0"/>
                    <a:pt x="27" y="90"/>
                    <a:pt x="14" y="209"/>
                  </a:cubicBezTo>
                  <a:cubicBezTo>
                    <a:pt x="0" y="343"/>
                    <a:pt x="108" y="461"/>
                    <a:pt x="243" y="461"/>
                  </a:cubicBezTo>
                  <a:lnTo>
                    <a:pt x="2148" y="461"/>
                  </a:lnTo>
                  <a:cubicBezTo>
                    <a:pt x="2150" y="461"/>
                    <a:pt x="2152" y="461"/>
                    <a:pt x="2154" y="461"/>
                  </a:cubicBezTo>
                  <a:cubicBezTo>
                    <a:pt x="2276" y="461"/>
                    <a:pt x="2377" y="372"/>
                    <a:pt x="2390" y="253"/>
                  </a:cubicBezTo>
                  <a:cubicBezTo>
                    <a:pt x="2403" y="115"/>
                    <a:pt x="2296" y="0"/>
                    <a:pt x="2161" y="0"/>
                  </a:cubicBezTo>
                  <a:lnTo>
                    <a:pt x="256" y="0"/>
                  </a:lnTo>
                  <a:cubicBezTo>
                    <a:pt x="254" y="0"/>
                    <a:pt x="252"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5"/>
            <p:cNvSpPr/>
            <p:nvPr/>
          </p:nvSpPr>
          <p:spPr>
            <a:xfrm>
              <a:off x="7470025" y="3081872"/>
              <a:ext cx="53315" cy="10313"/>
            </a:xfrm>
            <a:custGeom>
              <a:rect b="b" l="l" r="r" t="t"/>
              <a:pathLst>
                <a:path extrusionOk="0" h="465" w="2404">
                  <a:moveTo>
                    <a:pt x="249" y="0"/>
                  </a:moveTo>
                  <a:cubicBezTo>
                    <a:pt x="128" y="0"/>
                    <a:pt x="27" y="90"/>
                    <a:pt x="14" y="212"/>
                  </a:cubicBezTo>
                  <a:cubicBezTo>
                    <a:pt x="0" y="347"/>
                    <a:pt x="108" y="465"/>
                    <a:pt x="243" y="465"/>
                  </a:cubicBezTo>
                  <a:lnTo>
                    <a:pt x="2148" y="465"/>
                  </a:lnTo>
                  <a:cubicBezTo>
                    <a:pt x="2272" y="465"/>
                    <a:pt x="2376" y="374"/>
                    <a:pt x="2390" y="253"/>
                  </a:cubicBezTo>
                  <a:cubicBezTo>
                    <a:pt x="2403" y="118"/>
                    <a:pt x="2296" y="0"/>
                    <a:pt x="2161" y="0"/>
                  </a:cubicBezTo>
                  <a:lnTo>
                    <a:pt x="256" y="0"/>
                  </a:lnTo>
                  <a:cubicBezTo>
                    <a:pt x="254" y="0"/>
                    <a:pt x="252"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5"/>
            <p:cNvSpPr/>
            <p:nvPr/>
          </p:nvSpPr>
          <p:spPr>
            <a:xfrm>
              <a:off x="7665742" y="3169252"/>
              <a:ext cx="32046" cy="31492"/>
            </a:xfrm>
            <a:custGeom>
              <a:rect b="b" l="l" r="r" t="t"/>
              <a:pathLst>
                <a:path extrusionOk="0" h="1420" w="1445">
                  <a:moveTo>
                    <a:pt x="721" y="0"/>
                  </a:moveTo>
                  <a:cubicBezTo>
                    <a:pt x="593" y="0"/>
                    <a:pt x="492" y="103"/>
                    <a:pt x="492" y="230"/>
                  </a:cubicBezTo>
                  <a:lnTo>
                    <a:pt x="492" y="479"/>
                  </a:lnTo>
                  <a:lnTo>
                    <a:pt x="256" y="479"/>
                  </a:lnTo>
                  <a:cubicBezTo>
                    <a:pt x="254" y="479"/>
                    <a:pt x="252" y="479"/>
                    <a:pt x="249" y="479"/>
                  </a:cubicBezTo>
                  <a:cubicBezTo>
                    <a:pt x="128" y="479"/>
                    <a:pt x="27" y="569"/>
                    <a:pt x="14" y="688"/>
                  </a:cubicBezTo>
                  <a:cubicBezTo>
                    <a:pt x="0" y="823"/>
                    <a:pt x="108" y="941"/>
                    <a:pt x="243" y="941"/>
                  </a:cubicBezTo>
                  <a:lnTo>
                    <a:pt x="492" y="941"/>
                  </a:lnTo>
                  <a:lnTo>
                    <a:pt x="492" y="1176"/>
                  </a:lnTo>
                  <a:cubicBezTo>
                    <a:pt x="488" y="1301"/>
                    <a:pt x="579" y="1405"/>
                    <a:pt x="700" y="1418"/>
                  </a:cubicBezTo>
                  <a:cubicBezTo>
                    <a:pt x="708" y="1419"/>
                    <a:pt x="716" y="1420"/>
                    <a:pt x="723" y="1420"/>
                  </a:cubicBezTo>
                  <a:cubicBezTo>
                    <a:pt x="848" y="1420"/>
                    <a:pt x="953" y="1317"/>
                    <a:pt x="953" y="1190"/>
                  </a:cubicBezTo>
                  <a:lnTo>
                    <a:pt x="953" y="941"/>
                  </a:lnTo>
                  <a:lnTo>
                    <a:pt x="1188" y="941"/>
                  </a:lnTo>
                  <a:cubicBezTo>
                    <a:pt x="1191" y="941"/>
                    <a:pt x="1193" y="941"/>
                    <a:pt x="1195" y="941"/>
                  </a:cubicBezTo>
                  <a:cubicBezTo>
                    <a:pt x="1317" y="941"/>
                    <a:pt x="1418" y="851"/>
                    <a:pt x="1431" y="732"/>
                  </a:cubicBezTo>
                  <a:cubicBezTo>
                    <a:pt x="1444" y="594"/>
                    <a:pt x="1336" y="479"/>
                    <a:pt x="1202" y="479"/>
                  </a:cubicBezTo>
                  <a:lnTo>
                    <a:pt x="953" y="479"/>
                  </a:lnTo>
                  <a:lnTo>
                    <a:pt x="953" y="244"/>
                  </a:lnTo>
                  <a:cubicBezTo>
                    <a:pt x="956" y="119"/>
                    <a:pt x="865" y="15"/>
                    <a:pt x="744" y="1"/>
                  </a:cubicBezTo>
                  <a:cubicBezTo>
                    <a:pt x="736" y="1"/>
                    <a:pt x="729" y="0"/>
                    <a:pt x="7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5"/>
            <p:cNvSpPr/>
            <p:nvPr/>
          </p:nvSpPr>
          <p:spPr>
            <a:xfrm>
              <a:off x="7404180" y="2907646"/>
              <a:ext cx="314721" cy="358987"/>
            </a:xfrm>
            <a:custGeom>
              <a:rect b="b" l="l" r="r" t="t"/>
              <a:pathLst>
                <a:path extrusionOk="0" h="16187" w="14191">
                  <a:moveTo>
                    <a:pt x="5174" y="12275"/>
                  </a:moveTo>
                  <a:lnTo>
                    <a:pt x="5174" y="12780"/>
                  </a:lnTo>
                  <a:lnTo>
                    <a:pt x="3198" y="12780"/>
                  </a:lnTo>
                  <a:lnTo>
                    <a:pt x="3198" y="12275"/>
                  </a:lnTo>
                  <a:close/>
                  <a:moveTo>
                    <a:pt x="12498" y="10414"/>
                  </a:moveTo>
                  <a:cubicBezTo>
                    <a:pt x="13036" y="11047"/>
                    <a:pt x="13736" y="12030"/>
                    <a:pt x="13736" y="12501"/>
                  </a:cubicBezTo>
                  <a:cubicBezTo>
                    <a:pt x="13736" y="13184"/>
                    <a:pt x="13181" y="13740"/>
                    <a:pt x="12498" y="13740"/>
                  </a:cubicBezTo>
                  <a:cubicBezTo>
                    <a:pt x="11814" y="13740"/>
                    <a:pt x="11262" y="13184"/>
                    <a:pt x="11262" y="12501"/>
                  </a:cubicBezTo>
                  <a:cubicBezTo>
                    <a:pt x="11262" y="12030"/>
                    <a:pt x="11959" y="11050"/>
                    <a:pt x="12498" y="10414"/>
                  </a:cubicBezTo>
                  <a:close/>
                  <a:moveTo>
                    <a:pt x="4669" y="13241"/>
                  </a:moveTo>
                  <a:lnTo>
                    <a:pt x="4669" y="13746"/>
                  </a:lnTo>
                  <a:lnTo>
                    <a:pt x="3659" y="13746"/>
                  </a:lnTo>
                  <a:lnTo>
                    <a:pt x="3659" y="13241"/>
                  </a:lnTo>
                  <a:close/>
                  <a:moveTo>
                    <a:pt x="11042" y="0"/>
                  </a:moveTo>
                  <a:cubicBezTo>
                    <a:pt x="10109" y="0"/>
                    <a:pt x="9341" y="758"/>
                    <a:pt x="9341" y="1704"/>
                  </a:cubicBezTo>
                  <a:lnTo>
                    <a:pt x="9341" y="14453"/>
                  </a:lnTo>
                  <a:cubicBezTo>
                    <a:pt x="9341" y="15133"/>
                    <a:pt x="8789" y="15685"/>
                    <a:pt x="8109" y="15685"/>
                  </a:cubicBezTo>
                  <a:lnTo>
                    <a:pt x="5648" y="15685"/>
                  </a:lnTo>
                  <a:cubicBezTo>
                    <a:pt x="4969" y="15685"/>
                    <a:pt x="4417" y="15133"/>
                    <a:pt x="4417" y="14453"/>
                  </a:cubicBezTo>
                  <a:lnTo>
                    <a:pt x="4417" y="14211"/>
                  </a:lnTo>
                  <a:lnTo>
                    <a:pt x="4894" y="14211"/>
                  </a:lnTo>
                  <a:cubicBezTo>
                    <a:pt x="5026" y="14211"/>
                    <a:pt x="5133" y="14106"/>
                    <a:pt x="5133" y="13975"/>
                  </a:cubicBezTo>
                  <a:lnTo>
                    <a:pt x="5133" y="13245"/>
                  </a:lnTo>
                  <a:lnTo>
                    <a:pt x="5399" y="13245"/>
                  </a:lnTo>
                  <a:cubicBezTo>
                    <a:pt x="5531" y="13245"/>
                    <a:pt x="5638" y="13137"/>
                    <a:pt x="5638" y="13006"/>
                  </a:cubicBezTo>
                  <a:lnTo>
                    <a:pt x="5638" y="12275"/>
                  </a:lnTo>
                  <a:lnTo>
                    <a:pt x="8085" y="12275"/>
                  </a:lnTo>
                  <a:cubicBezTo>
                    <a:pt x="8220" y="12275"/>
                    <a:pt x="8331" y="12164"/>
                    <a:pt x="8331" y="12030"/>
                  </a:cubicBezTo>
                  <a:lnTo>
                    <a:pt x="8331" y="6570"/>
                  </a:lnTo>
                  <a:cubicBezTo>
                    <a:pt x="8331" y="6560"/>
                    <a:pt x="8328" y="6554"/>
                    <a:pt x="8321" y="6547"/>
                  </a:cubicBezTo>
                  <a:cubicBezTo>
                    <a:pt x="8248" y="6467"/>
                    <a:pt x="8170" y="6434"/>
                    <a:pt x="8098" y="6434"/>
                  </a:cubicBezTo>
                  <a:cubicBezTo>
                    <a:pt x="7970" y="6434"/>
                    <a:pt x="7866" y="6540"/>
                    <a:pt x="7866" y="6671"/>
                  </a:cubicBezTo>
                  <a:lnTo>
                    <a:pt x="7866" y="10589"/>
                  </a:lnTo>
                  <a:cubicBezTo>
                    <a:pt x="7866" y="11242"/>
                    <a:pt x="7338" y="11771"/>
                    <a:pt x="6685" y="11771"/>
                  </a:cubicBezTo>
                  <a:lnTo>
                    <a:pt x="1687" y="11771"/>
                  </a:lnTo>
                  <a:cubicBezTo>
                    <a:pt x="1034" y="11771"/>
                    <a:pt x="506" y="11242"/>
                    <a:pt x="506" y="10589"/>
                  </a:cubicBezTo>
                  <a:lnTo>
                    <a:pt x="506" y="1461"/>
                  </a:lnTo>
                  <a:lnTo>
                    <a:pt x="1367" y="1461"/>
                  </a:lnTo>
                  <a:cubicBezTo>
                    <a:pt x="1369" y="1461"/>
                    <a:pt x="1371" y="1461"/>
                    <a:pt x="1374" y="1461"/>
                  </a:cubicBezTo>
                  <a:cubicBezTo>
                    <a:pt x="1492" y="1461"/>
                    <a:pt x="1593" y="1372"/>
                    <a:pt x="1609" y="1253"/>
                  </a:cubicBezTo>
                  <a:cubicBezTo>
                    <a:pt x="1623" y="1115"/>
                    <a:pt x="1515" y="1000"/>
                    <a:pt x="1377" y="1000"/>
                  </a:cubicBezTo>
                  <a:lnTo>
                    <a:pt x="196" y="1000"/>
                  </a:lnTo>
                  <a:cubicBezTo>
                    <a:pt x="88" y="1000"/>
                    <a:pt x="1" y="1088"/>
                    <a:pt x="1" y="1195"/>
                  </a:cubicBezTo>
                  <a:lnTo>
                    <a:pt x="1" y="10906"/>
                  </a:lnTo>
                  <a:cubicBezTo>
                    <a:pt x="1" y="11659"/>
                    <a:pt x="613" y="12275"/>
                    <a:pt x="1371" y="12275"/>
                  </a:cubicBezTo>
                  <a:lnTo>
                    <a:pt x="2693" y="12275"/>
                  </a:lnTo>
                  <a:lnTo>
                    <a:pt x="2693" y="13006"/>
                  </a:lnTo>
                  <a:cubicBezTo>
                    <a:pt x="2693" y="13137"/>
                    <a:pt x="2798" y="13241"/>
                    <a:pt x="2929" y="13241"/>
                  </a:cubicBezTo>
                  <a:lnTo>
                    <a:pt x="3198" y="13241"/>
                  </a:lnTo>
                  <a:lnTo>
                    <a:pt x="3198" y="14110"/>
                  </a:lnTo>
                  <a:cubicBezTo>
                    <a:pt x="3198" y="14164"/>
                    <a:pt x="3242" y="14211"/>
                    <a:pt x="3296" y="14211"/>
                  </a:cubicBezTo>
                  <a:lnTo>
                    <a:pt x="3912" y="14211"/>
                  </a:lnTo>
                  <a:lnTo>
                    <a:pt x="3912" y="15473"/>
                  </a:lnTo>
                  <a:cubicBezTo>
                    <a:pt x="3912" y="15867"/>
                    <a:pt x="4231" y="16186"/>
                    <a:pt x="4629" y="16186"/>
                  </a:cubicBezTo>
                  <a:lnTo>
                    <a:pt x="8533" y="16186"/>
                  </a:lnTo>
                  <a:cubicBezTo>
                    <a:pt x="9233" y="16186"/>
                    <a:pt x="9802" y="15618"/>
                    <a:pt x="9802" y="14918"/>
                  </a:cubicBezTo>
                  <a:lnTo>
                    <a:pt x="9802" y="1555"/>
                  </a:lnTo>
                  <a:cubicBezTo>
                    <a:pt x="9802" y="1249"/>
                    <a:pt x="9950" y="963"/>
                    <a:pt x="10202" y="788"/>
                  </a:cubicBezTo>
                  <a:cubicBezTo>
                    <a:pt x="10485" y="590"/>
                    <a:pt x="10775" y="504"/>
                    <a:pt x="11044" y="504"/>
                  </a:cubicBezTo>
                  <a:cubicBezTo>
                    <a:pt x="11728" y="504"/>
                    <a:pt x="12286" y="1057"/>
                    <a:pt x="12286" y="1737"/>
                  </a:cubicBezTo>
                  <a:lnTo>
                    <a:pt x="12286" y="10014"/>
                  </a:lnTo>
                  <a:cubicBezTo>
                    <a:pt x="11983" y="10357"/>
                    <a:pt x="10845" y="11703"/>
                    <a:pt x="10845" y="12494"/>
                  </a:cubicBezTo>
                  <a:cubicBezTo>
                    <a:pt x="10845" y="13416"/>
                    <a:pt x="11592" y="14164"/>
                    <a:pt x="12518" y="14164"/>
                  </a:cubicBezTo>
                  <a:cubicBezTo>
                    <a:pt x="13440" y="14164"/>
                    <a:pt x="14191" y="13416"/>
                    <a:pt x="14191" y="12494"/>
                  </a:cubicBezTo>
                  <a:cubicBezTo>
                    <a:pt x="14191" y="11703"/>
                    <a:pt x="13053" y="10357"/>
                    <a:pt x="12747" y="10014"/>
                  </a:cubicBezTo>
                  <a:lnTo>
                    <a:pt x="12747" y="1734"/>
                  </a:lnTo>
                  <a:cubicBezTo>
                    <a:pt x="12747" y="832"/>
                    <a:pt x="12057" y="61"/>
                    <a:pt x="11155" y="4"/>
                  </a:cubicBezTo>
                  <a:cubicBezTo>
                    <a:pt x="11117" y="1"/>
                    <a:pt x="11080" y="0"/>
                    <a:pt x="110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1" name="Google Shape;3431;p65"/>
          <p:cNvGrpSpPr/>
          <p:nvPr/>
        </p:nvGrpSpPr>
        <p:grpSpPr>
          <a:xfrm>
            <a:off x="7811369" y="4153979"/>
            <a:ext cx="326586" cy="358521"/>
            <a:chOff x="7398214" y="4249229"/>
            <a:chExt cx="326586" cy="358521"/>
          </a:xfrm>
        </p:grpSpPr>
        <p:sp>
          <p:nvSpPr>
            <p:cNvPr id="3432" name="Google Shape;3432;p65"/>
            <p:cNvSpPr/>
            <p:nvPr/>
          </p:nvSpPr>
          <p:spPr>
            <a:xfrm>
              <a:off x="7515933" y="4270808"/>
              <a:ext cx="14792" cy="11133"/>
            </a:xfrm>
            <a:custGeom>
              <a:rect b="b" l="l" r="r" t="t"/>
              <a:pathLst>
                <a:path extrusionOk="0" h="502" w="667">
                  <a:moveTo>
                    <a:pt x="333" y="1"/>
                  </a:moveTo>
                  <a:cubicBezTo>
                    <a:pt x="269" y="1"/>
                    <a:pt x="206" y="25"/>
                    <a:pt x="155" y="74"/>
                  </a:cubicBezTo>
                  <a:cubicBezTo>
                    <a:pt x="0" y="232"/>
                    <a:pt x="111" y="501"/>
                    <a:pt x="333" y="501"/>
                  </a:cubicBezTo>
                  <a:cubicBezTo>
                    <a:pt x="556" y="501"/>
                    <a:pt x="667" y="232"/>
                    <a:pt x="508" y="74"/>
                  </a:cubicBezTo>
                  <a:cubicBezTo>
                    <a:pt x="460" y="25"/>
                    <a:pt x="397"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5"/>
            <p:cNvSpPr/>
            <p:nvPr/>
          </p:nvSpPr>
          <p:spPr>
            <a:xfrm>
              <a:off x="7659399" y="4293340"/>
              <a:ext cx="65401" cy="287132"/>
            </a:xfrm>
            <a:custGeom>
              <a:rect b="b" l="l" r="r" t="t"/>
              <a:pathLst>
                <a:path extrusionOk="0" h="12947" w="2949">
                  <a:moveTo>
                    <a:pt x="1225" y="462"/>
                  </a:moveTo>
                  <a:lnTo>
                    <a:pt x="1225" y="966"/>
                  </a:lnTo>
                  <a:lnTo>
                    <a:pt x="720" y="966"/>
                  </a:lnTo>
                  <a:lnTo>
                    <a:pt x="720" y="462"/>
                  </a:lnTo>
                  <a:close/>
                  <a:moveTo>
                    <a:pt x="1478" y="1431"/>
                  </a:moveTo>
                  <a:lnTo>
                    <a:pt x="1478" y="1936"/>
                  </a:lnTo>
                  <a:lnTo>
                    <a:pt x="468" y="1936"/>
                  </a:lnTo>
                  <a:lnTo>
                    <a:pt x="468" y="1431"/>
                  </a:lnTo>
                  <a:lnTo>
                    <a:pt x="478" y="1431"/>
                  </a:lnTo>
                  <a:cubicBezTo>
                    <a:pt x="478" y="1444"/>
                    <a:pt x="478" y="1458"/>
                    <a:pt x="478" y="1471"/>
                  </a:cubicBezTo>
                  <a:lnTo>
                    <a:pt x="1458" y="1471"/>
                  </a:lnTo>
                  <a:cubicBezTo>
                    <a:pt x="1454" y="1458"/>
                    <a:pt x="1458" y="1444"/>
                    <a:pt x="1458" y="1431"/>
                  </a:cubicBezTo>
                  <a:close/>
                  <a:moveTo>
                    <a:pt x="1478" y="7321"/>
                  </a:moveTo>
                  <a:lnTo>
                    <a:pt x="1478" y="10266"/>
                  </a:lnTo>
                  <a:lnTo>
                    <a:pt x="468" y="10266"/>
                  </a:lnTo>
                  <a:lnTo>
                    <a:pt x="468" y="7321"/>
                  </a:lnTo>
                  <a:close/>
                  <a:moveTo>
                    <a:pt x="1225" y="10727"/>
                  </a:moveTo>
                  <a:lnTo>
                    <a:pt x="1225" y="11360"/>
                  </a:lnTo>
                  <a:lnTo>
                    <a:pt x="973" y="11626"/>
                  </a:lnTo>
                  <a:lnTo>
                    <a:pt x="720" y="11360"/>
                  </a:lnTo>
                  <a:lnTo>
                    <a:pt x="720" y="10727"/>
                  </a:lnTo>
                  <a:close/>
                  <a:moveTo>
                    <a:pt x="492" y="0"/>
                  </a:moveTo>
                  <a:cubicBezTo>
                    <a:pt x="364" y="0"/>
                    <a:pt x="256" y="105"/>
                    <a:pt x="256" y="236"/>
                  </a:cubicBezTo>
                  <a:lnTo>
                    <a:pt x="256" y="966"/>
                  </a:lnTo>
                  <a:lnTo>
                    <a:pt x="232" y="966"/>
                  </a:lnTo>
                  <a:cubicBezTo>
                    <a:pt x="105" y="966"/>
                    <a:pt x="4" y="1071"/>
                    <a:pt x="4" y="1195"/>
                  </a:cubicBezTo>
                  <a:lnTo>
                    <a:pt x="4" y="4356"/>
                  </a:lnTo>
                  <a:cubicBezTo>
                    <a:pt x="4" y="4484"/>
                    <a:pt x="108" y="4585"/>
                    <a:pt x="236" y="4585"/>
                  </a:cubicBezTo>
                  <a:cubicBezTo>
                    <a:pt x="364" y="4585"/>
                    <a:pt x="468" y="4484"/>
                    <a:pt x="468" y="4356"/>
                  </a:cubicBezTo>
                  <a:lnTo>
                    <a:pt x="468" y="2441"/>
                  </a:lnTo>
                  <a:lnTo>
                    <a:pt x="1478" y="2441"/>
                  </a:lnTo>
                  <a:lnTo>
                    <a:pt x="1478" y="6860"/>
                  </a:lnTo>
                  <a:lnTo>
                    <a:pt x="468" y="6860"/>
                  </a:lnTo>
                  <a:lnTo>
                    <a:pt x="468" y="5396"/>
                  </a:lnTo>
                  <a:cubicBezTo>
                    <a:pt x="468" y="5281"/>
                    <a:pt x="391" y="5184"/>
                    <a:pt x="283" y="5157"/>
                  </a:cubicBezTo>
                  <a:cubicBezTo>
                    <a:pt x="267" y="5153"/>
                    <a:pt x="251" y="5152"/>
                    <a:pt x="235" y="5152"/>
                  </a:cubicBezTo>
                  <a:cubicBezTo>
                    <a:pt x="107" y="5152"/>
                    <a:pt x="1" y="5257"/>
                    <a:pt x="4" y="5389"/>
                  </a:cubicBezTo>
                  <a:lnTo>
                    <a:pt x="4" y="10535"/>
                  </a:lnTo>
                  <a:cubicBezTo>
                    <a:pt x="4" y="10667"/>
                    <a:pt x="108" y="10771"/>
                    <a:pt x="239" y="10771"/>
                  </a:cubicBezTo>
                  <a:lnTo>
                    <a:pt x="216" y="10771"/>
                  </a:lnTo>
                  <a:lnTo>
                    <a:pt x="216" y="11498"/>
                  </a:lnTo>
                  <a:cubicBezTo>
                    <a:pt x="216" y="11558"/>
                    <a:pt x="239" y="11619"/>
                    <a:pt x="283" y="11663"/>
                  </a:cubicBezTo>
                  <a:lnTo>
                    <a:pt x="720" y="12107"/>
                  </a:lnTo>
                  <a:lnTo>
                    <a:pt x="720" y="12703"/>
                  </a:lnTo>
                  <a:cubicBezTo>
                    <a:pt x="717" y="12827"/>
                    <a:pt x="808" y="12932"/>
                    <a:pt x="929" y="12945"/>
                  </a:cubicBezTo>
                  <a:cubicBezTo>
                    <a:pt x="937" y="12946"/>
                    <a:pt x="944" y="12946"/>
                    <a:pt x="952" y="12946"/>
                  </a:cubicBezTo>
                  <a:cubicBezTo>
                    <a:pt x="1077" y="12946"/>
                    <a:pt x="1182" y="12843"/>
                    <a:pt x="1182" y="12716"/>
                  </a:cubicBezTo>
                  <a:lnTo>
                    <a:pt x="1182" y="12090"/>
                  </a:lnTo>
                  <a:lnTo>
                    <a:pt x="1619" y="11632"/>
                  </a:lnTo>
                  <a:cubicBezTo>
                    <a:pt x="1663" y="11585"/>
                    <a:pt x="1686" y="11525"/>
                    <a:pt x="1686" y="11464"/>
                  </a:cubicBezTo>
                  <a:lnTo>
                    <a:pt x="1686" y="10727"/>
                  </a:lnTo>
                  <a:lnTo>
                    <a:pt x="1693" y="10727"/>
                  </a:lnTo>
                  <a:cubicBezTo>
                    <a:pt x="1695" y="10727"/>
                    <a:pt x="1697" y="10727"/>
                    <a:pt x="1699" y="10727"/>
                  </a:cubicBezTo>
                  <a:cubicBezTo>
                    <a:pt x="1828" y="10727"/>
                    <a:pt x="1936" y="10621"/>
                    <a:pt x="1939" y="10492"/>
                  </a:cubicBezTo>
                  <a:lnTo>
                    <a:pt x="1939" y="2397"/>
                  </a:lnTo>
                  <a:lnTo>
                    <a:pt x="2487" y="2397"/>
                  </a:lnTo>
                  <a:lnTo>
                    <a:pt x="2487" y="5029"/>
                  </a:lnTo>
                  <a:cubicBezTo>
                    <a:pt x="2484" y="5153"/>
                    <a:pt x="2575" y="5258"/>
                    <a:pt x="2696" y="5271"/>
                  </a:cubicBezTo>
                  <a:cubicBezTo>
                    <a:pt x="2704" y="5272"/>
                    <a:pt x="2711" y="5272"/>
                    <a:pt x="2719" y="5272"/>
                  </a:cubicBezTo>
                  <a:cubicBezTo>
                    <a:pt x="2844" y="5272"/>
                    <a:pt x="2949" y="5169"/>
                    <a:pt x="2949" y="5042"/>
                  </a:cubicBezTo>
                  <a:lnTo>
                    <a:pt x="2949" y="2168"/>
                  </a:lnTo>
                  <a:cubicBezTo>
                    <a:pt x="2949" y="2040"/>
                    <a:pt x="2844" y="1936"/>
                    <a:pt x="2716" y="1936"/>
                  </a:cubicBezTo>
                  <a:lnTo>
                    <a:pt x="1939" y="1936"/>
                  </a:lnTo>
                  <a:lnTo>
                    <a:pt x="1939" y="1205"/>
                  </a:lnTo>
                  <a:cubicBezTo>
                    <a:pt x="1939" y="1074"/>
                    <a:pt x="1835" y="966"/>
                    <a:pt x="1703" y="966"/>
                  </a:cubicBezTo>
                  <a:lnTo>
                    <a:pt x="1686" y="966"/>
                  </a:lnTo>
                  <a:lnTo>
                    <a:pt x="1686" y="236"/>
                  </a:lnTo>
                  <a:cubicBezTo>
                    <a:pt x="1686" y="105"/>
                    <a:pt x="1582" y="0"/>
                    <a:pt x="1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5"/>
            <p:cNvSpPr/>
            <p:nvPr/>
          </p:nvSpPr>
          <p:spPr>
            <a:xfrm>
              <a:off x="7398214" y="4249229"/>
              <a:ext cx="250073" cy="358521"/>
            </a:xfrm>
            <a:custGeom>
              <a:rect b="b" l="l" r="r" t="t"/>
              <a:pathLst>
                <a:path extrusionOk="0" h="16166" w="11276">
                  <a:moveTo>
                    <a:pt x="5638" y="445"/>
                  </a:moveTo>
                  <a:cubicBezTo>
                    <a:pt x="6055" y="445"/>
                    <a:pt x="6389" y="788"/>
                    <a:pt x="6379" y="1205"/>
                  </a:cubicBezTo>
                  <a:cubicBezTo>
                    <a:pt x="6382" y="1334"/>
                    <a:pt x="6486" y="1441"/>
                    <a:pt x="6618" y="1441"/>
                  </a:cubicBezTo>
                  <a:cubicBezTo>
                    <a:pt x="6620" y="1441"/>
                    <a:pt x="6622" y="1441"/>
                    <a:pt x="6624" y="1441"/>
                  </a:cubicBezTo>
                  <a:lnTo>
                    <a:pt x="8162" y="1441"/>
                  </a:lnTo>
                  <a:lnTo>
                    <a:pt x="8162" y="2451"/>
                  </a:lnTo>
                  <a:lnTo>
                    <a:pt x="3114" y="2451"/>
                  </a:lnTo>
                  <a:lnTo>
                    <a:pt x="3114" y="1441"/>
                  </a:lnTo>
                  <a:lnTo>
                    <a:pt x="4652" y="1441"/>
                  </a:lnTo>
                  <a:cubicBezTo>
                    <a:pt x="4654" y="1441"/>
                    <a:pt x="4656" y="1441"/>
                    <a:pt x="4658" y="1441"/>
                  </a:cubicBezTo>
                  <a:cubicBezTo>
                    <a:pt x="4790" y="1441"/>
                    <a:pt x="4894" y="1334"/>
                    <a:pt x="4898" y="1205"/>
                  </a:cubicBezTo>
                  <a:cubicBezTo>
                    <a:pt x="4887" y="788"/>
                    <a:pt x="5221" y="445"/>
                    <a:pt x="5638" y="445"/>
                  </a:cubicBezTo>
                  <a:close/>
                  <a:moveTo>
                    <a:pt x="5638" y="0"/>
                  </a:moveTo>
                  <a:cubicBezTo>
                    <a:pt x="5059" y="0"/>
                    <a:pt x="4558" y="411"/>
                    <a:pt x="4443" y="980"/>
                  </a:cubicBezTo>
                  <a:lnTo>
                    <a:pt x="236" y="980"/>
                  </a:lnTo>
                  <a:cubicBezTo>
                    <a:pt x="108" y="980"/>
                    <a:pt x="0" y="1084"/>
                    <a:pt x="0" y="1215"/>
                  </a:cubicBezTo>
                  <a:lnTo>
                    <a:pt x="0" y="15930"/>
                  </a:lnTo>
                  <a:cubicBezTo>
                    <a:pt x="0" y="15930"/>
                    <a:pt x="118" y="16166"/>
                    <a:pt x="249" y="16166"/>
                  </a:cubicBezTo>
                  <a:lnTo>
                    <a:pt x="5995" y="16166"/>
                  </a:lnTo>
                  <a:cubicBezTo>
                    <a:pt x="6126" y="16166"/>
                    <a:pt x="6234" y="16062"/>
                    <a:pt x="6234" y="15930"/>
                  </a:cubicBezTo>
                  <a:cubicBezTo>
                    <a:pt x="6237" y="15805"/>
                    <a:pt x="6136" y="15704"/>
                    <a:pt x="6012" y="15704"/>
                  </a:cubicBezTo>
                  <a:cubicBezTo>
                    <a:pt x="6007" y="15704"/>
                    <a:pt x="6001" y="15704"/>
                    <a:pt x="5995" y="15705"/>
                  </a:cubicBezTo>
                  <a:lnTo>
                    <a:pt x="465" y="15705"/>
                  </a:lnTo>
                  <a:lnTo>
                    <a:pt x="465" y="1485"/>
                  </a:lnTo>
                  <a:lnTo>
                    <a:pt x="2653" y="1485"/>
                  </a:lnTo>
                  <a:lnTo>
                    <a:pt x="2653" y="1989"/>
                  </a:lnTo>
                  <a:lnTo>
                    <a:pt x="1246" y="1989"/>
                  </a:lnTo>
                  <a:cubicBezTo>
                    <a:pt x="1118" y="1989"/>
                    <a:pt x="1010" y="2094"/>
                    <a:pt x="1010" y="2225"/>
                  </a:cubicBezTo>
                  <a:lnTo>
                    <a:pt x="1010" y="5638"/>
                  </a:lnTo>
                  <a:cubicBezTo>
                    <a:pt x="1007" y="5759"/>
                    <a:pt x="1098" y="5863"/>
                    <a:pt x="1222" y="5880"/>
                  </a:cubicBezTo>
                  <a:cubicBezTo>
                    <a:pt x="1230" y="5881"/>
                    <a:pt x="1237" y="5881"/>
                    <a:pt x="1245" y="5881"/>
                  </a:cubicBezTo>
                  <a:cubicBezTo>
                    <a:pt x="1370" y="5881"/>
                    <a:pt x="1475" y="5778"/>
                    <a:pt x="1475" y="5648"/>
                  </a:cubicBezTo>
                  <a:lnTo>
                    <a:pt x="1475" y="2451"/>
                  </a:lnTo>
                  <a:lnTo>
                    <a:pt x="2653" y="2451"/>
                  </a:lnTo>
                  <a:lnTo>
                    <a:pt x="2653" y="2720"/>
                  </a:lnTo>
                  <a:cubicBezTo>
                    <a:pt x="2653" y="2851"/>
                    <a:pt x="2757" y="2955"/>
                    <a:pt x="2888" y="2955"/>
                  </a:cubicBezTo>
                  <a:lnTo>
                    <a:pt x="8432" y="2955"/>
                  </a:lnTo>
                  <a:cubicBezTo>
                    <a:pt x="8563" y="2955"/>
                    <a:pt x="8667" y="2851"/>
                    <a:pt x="8667" y="2720"/>
                  </a:cubicBezTo>
                  <a:lnTo>
                    <a:pt x="8667" y="2451"/>
                  </a:lnTo>
                  <a:lnTo>
                    <a:pt x="9805" y="2451"/>
                  </a:lnTo>
                  <a:lnTo>
                    <a:pt x="9805" y="14736"/>
                  </a:lnTo>
                  <a:lnTo>
                    <a:pt x="1475" y="14736"/>
                  </a:lnTo>
                  <a:lnTo>
                    <a:pt x="1475" y="6776"/>
                  </a:lnTo>
                  <a:cubicBezTo>
                    <a:pt x="1475" y="6664"/>
                    <a:pt x="1397" y="6563"/>
                    <a:pt x="1289" y="6540"/>
                  </a:cubicBezTo>
                  <a:cubicBezTo>
                    <a:pt x="1273" y="6537"/>
                    <a:pt x="1257" y="6535"/>
                    <a:pt x="1240" y="6535"/>
                  </a:cubicBezTo>
                  <a:cubicBezTo>
                    <a:pt x="1113" y="6535"/>
                    <a:pt x="1007" y="6637"/>
                    <a:pt x="1010" y="6769"/>
                  </a:cubicBezTo>
                  <a:lnTo>
                    <a:pt x="1010" y="14964"/>
                  </a:lnTo>
                  <a:cubicBezTo>
                    <a:pt x="1010" y="15092"/>
                    <a:pt x="1118" y="15200"/>
                    <a:pt x="1246" y="15200"/>
                  </a:cubicBezTo>
                  <a:lnTo>
                    <a:pt x="10071" y="15200"/>
                  </a:lnTo>
                  <a:cubicBezTo>
                    <a:pt x="10202" y="15200"/>
                    <a:pt x="10310" y="15092"/>
                    <a:pt x="10310" y="14964"/>
                  </a:cubicBezTo>
                  <a:lnTo>
                    <a:pt x="10310" y="2225"/>
                  </a:lnTo>
                  <a:cubicBezTo>
                    <a:pt x="10310" y="2094"/>
                    <a:pt x="10202" y="1989"/>
                    <a:pt x="10071" y="1989"/>
                  </a:cubicBezTo>
                  <a:lnTo>
                    <a:pt x="8667" y="1989"/>
                  </a:lnTo>
                  <a:lnTo>
                    <a:pt x="8667" y="1485"/>
                  </a:lnTo>
                  <a:lnTo>
                    <a:pt x="10815" y="1485"/>
                  </a:lnTo>
                  <a:lnTo>
                    <a:pt x="10815" y="15705"/>
                  </a:lnTo>
                  <a:lnTo>
                    <a:pt x="7143" y="15705"/>
                  </a:lnTo>
                  <a:cubicBezTo>
                    <a:pt x="7140" y="15705"/>
                    <a:pt x="7138" y="15705"/>
                    <a:pt x="7136" y="15705"/>
                  </a:cubicBezTo>
                  <a:cubicBezTo>
                    <a:pt x="7014" y="15705"/>
                    <a:pt x="6913" y="15795"/>
                    <a:pt x="6900" y="15914"/>
                  </a:cubicBezTo>
                  <a:cubicBezTo>
                    <a:pt x="6887" y="16052"/>
                    <a:pt x="6994" y="16166"/>
                    <a:pt x="7129" y="16166"/>
                  </a:cubicBezTo>
                  <a:lnTo>
                    <a:pt x="11040" y="16166"/>
                  </a:lnTo>
                  <a:cubicBezTo>
                    <a:pt x="11171" y="16166"/>
                    <a:pt x="11276" y="16062"/>
                    <a:pt x="11276" y="15930"/>
                  </a:cubicBezTo>
                  <a:lnTo>
                    <a:pt x="11276" y="1215"/>
                  </a:lnTo>
                  <a:cubicBezTo>
                    <a:pt x="11276" y="1084"/>
                    <a:pt x="11168" y="980"/>
                    <a:pt x="11040" y="980"/>
                  </a:cubicBezTo>
                  <a:lnTo>
                    <a:pt x="6833" y="980"/>
                  </a:lnTo>
                  <a:cubicBezTo>
                    <a:pt x="6718" y="411"/>
                    <a:pt x="6220" y="0"/>
                    <a:pt x="56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5"/>
            <p:cNvSpPr/>
            <p:nvPr/>
          </p:nvSpPr>
          <p:spPr>
            <a:xfrm>
              <a:off x="7507860" y="4466879"/>
              <a:ext cx="81391" cy="10268"/>
            </a:xfrm>
            <a:custGeom>
              <a:rect b="b" l="l" r="r" t="t"/>
              <a:pathLst>
                <a:path extrusionOk="0" h="463" w="3670">
                  <a:moveTo>
                    <a:pt x="250" y="1"/>
                  </a:moveTo>
                  <a:cubicBezTo>
                    <a:pt x="128" y="1"/>
                    <a:pt x="27" y="91"/>
                    <a:pt x="14" y="209"/>
                  </a:cubicBezTo>
                  <a:cubicBezTo>
                    <a:pt x="1" y="347"/>
                    <a:pt x="108" y="462"/>
                    <a:pt x="243" y="462"/>
                  </a:cubicBezTo>
                  <a:lnTo>
                    <a:pt x="3417" y="462"/>
                  </a:lnTo>
                  <a:cubicBezTo>
                    <a:pt x="3419" y="462"/>
                    <a:pt x="3421" y="462"/>
                    <a:pt x="3423" y="462"/>
                  </a:cubicBezTo>
                  <a:cubicBezTo>
                    <a:pt x="3542" y="462"/>
                    <a:pt x="3643" y="372"/>
                    <a:pt x="3659" y="253"/>
                  </a:cubicBezTo>
                  <a:cubicBezTo>
                    <a:pt x="3669" y="119"/>
                    <a:pt x="3565" y="1"/>
                    <a:pt x="3427" y="1"/>
                  </a:cubicBezTo>
                  <a:lnTo>
                    <a:pt x="256" y="1"/>
                  </a:lnTo>
                  <a:cubicBezTo>
                    <a:pt x="254" y="1"/>
                    <a:pt x="252"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5"/>
            <p:cNvSpPr/>
            <p:nvPr/>
          </p:nvSpPr>
          <p:spPr>
            <a:xfrm>
              <a:off x="7507860" y="4488303"/>
              <a:ext cx="81391" cy="10335"/>
            </a:xfrm>
            <a:custGeom>
              <a:rect b="b" l="l" r="r" t="t"/>
              <a:pathLst>
                <a:path extrusionOk="0" h="466" w="3670">
                  <a:moveTo>
                    <a:pt x="256" y="1"/>
                  </a:moveTo>
                  <a:cubicBezTo>
                    <a:pt x="132" y="1"/>
                    <a:pt x="28" y="92"/>
                    <a:pt x="14" y="213"/>
                  </a:cubicBezTo>
                  <a:cubicBezTo>
                    <a:pt x="1" y="347"/>
                    <a:pt x="108" y="465"/>
                    <a:pt x="243" y="465"/>
                  </a:cubicBezTo>
                  <a:lnTo>
                    <a:pt x="3417" y="465"/>
                  </a:lnTo>
                  <a:cubicBezTo>
                    <a:pt x="3419" y="465"/>
                    <a:pt x="3421" y="465"/>
                    <a:pt x="3423" y="465"/>
                  </a:cubicBezTo>
                  <a:cubicBezTo>
                    <a:pt x="3542" y="465"/>
                    <a:pt x="3643" y="376"/>
                    <a:pt x="3659" y="253"/>
                  </a:cubicBezTo>
                  <a:cubicBezTo>
                    <a:pt x="3669" y="119"/>
                    <a:pt x="3565" y="1"/>
                    <a:pt x="3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5"/>
            <p:cNvSpPr/>
            <p:nvPr/>
          </p:nvSpPr>
          <p:spPr>
            <a:xfrm>
              <a:off x="7507860" y="4510702"/>
              <a:ext cx="81391" cy="10335"/>
            </a:xfrm>
            <a:custGeom>
              <a:rect b="b" l="l" r="r" t="t"/>
              <a:pathLst>
                <a:path extrusionOk="0" h="466" w="3670">
                  <a:moveTo>
                    <a:pt x="256" y="1"/>
                  </a:moveTo>
                  <a:cubicBezTo>
                    <a:pt x="132" y="1"/>
                    <a:pt x="28" y="91"/>
                    <a:pt x="14" y="213"/>
                  </a:cubicBezTo>
                  <a:cubicBezTo>
                    <a:pt x="1" y="347"/>
                    <a:pt x="108" y="465"/>
                    <a:pt x="243" y="465"/>
                  </a:cubicBezTo>
                  <a:lnTo>
                    <a:pt x="3417" y="465"/>
                  </a:lnTo>
                  <a:cubicBezTo>
                    <a:pt x="3419" y="465"/>
                    <a:pt x="3421" y="465"/>
                    <a:pt x="3423" y="465"/>
                  </a:cubicBezTo>
                  <a:cubicBezTo>
                    <a:pt x="3542" y="465"/>
                    <a:pt x="3643" y="375"/>
                    <a:pt x="3659" y="253"/>
                  </a:cubicBezTo>
                  <a:cubicBezTo>
                    <a:pt x="3669" y="118"/>
                    <a:pt x="3565" y="1"/>
                    <a:pt x="3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5"/>
            <p:cNvSpPr/>
            <p:nvPr/>
          </p:nvSpPr>
          <p:spPr>
            <a:xfrm>
              <a:off x="7453303" y="4466879"/>
              <a:ext cx="42426" cy="10268"/>
            </a:xfrm>
            <a:custGeom>
              <a:rect b="b" l="l" r="r" t="t"/>
              <a:pathLst>
                <a:path extrusionOk="0" h="463" w="1913">
                  <a:moveTo>
                    <a:pt x="233" y="1"/>
                  </a:moveTo>
                  <a:cubicBezTo>
                    <a:pt x="105" y="1"/>
                    <a:pt x="0" y="105"/>
                    <a:pt x="0" y="233"/>
                  </a:cubicBezTo>
                  <a:cubicBezTo>
                    <a:pt x="0" y="361"/>
                    <a:pt x="105" y="462"/>
                    <a:pt x="233" y="462"/>
                  </a:cubicBezTo>
                  <a:lnTo>
                    <a:pt x="1660" y="462"/>
                  </a:lnTo>
                  <a:cubicBezTo>
                    <a:pt x="1662" y="462"/>
                    <a:pt x="1664" y="462"/>
                    <a:pt x="1666" y="462"/>
                  </a:cubicBezTo>
                  <a:cubicBezTo>
                    <a:pt x="1785" y="462"/>
                    <a:pt x="1885" y="372"/>
                    <a:pt x="1902" y="253"/>
                  </a:cubicBezTo>
                  <a:cubicBezTo>
                    <a:pt x="1912" y="119"/>
                    <a:pt x="1808" y="1"/>
                    <a:pt x="1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5"/>
            <p:cNvSpPr/>
            <p:nvPr/>
          </p:nvSpPr>
          <p:spPr>
            <a:xfrm>
              <a:off x="7453081" y="4488303"/>
              <a:ext cx="42647" cy="10335"/>
            </a:xfrm>
            <a:custGeom>
              <a:rect b="b" l="l" r="r" t="t"/>
              <a:pathLst>
                <a:path extrusionOk="0" h="466" w="1923">
                  <a:moveTo>
                    <a:pt x="256" y="1"/>
                  </a:moveTo>
                  <a:cubicBezTo>
                    <a:pt x="131" y="1"/>
                    <a:pt x="27" y="92"/>
                    <a:pt x="14" y="213"/>
                  </a:cubicBezTo>
                  <a:cubicBezTo>
                    <a:pt x="0" y="347"/>
                    <a:pt x="108" y="465"/>
                    <a:pt x="243" y="465"/>
                  </a:cubicBezTo>
                  <a:lnTo>
                    <a:pt x="1670" y="465"/>
                  </a:lnTo>
                  <a:cubicBezTo>
                    <a:pt x="1672" y="465"/>
                    <a:pt x="1674" y="465"/>
                    <a:pt x="1676" y="465"/>
                  </a:cubicBezTo>
                  <a:cubicBezTo>
                    <a:pt x="1795" y="465"/>
                    <a:pt x="1895" y="376"/>
                    <a:pt x="1912" y="253"/>
                  </a:cubicBezTo>
                  <a:cubicBezTo>
                    <a:pt x="1922" y="119"/>
                    <a:pt x="1818" y="1"/>
                    <a:pt x="1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5"/>
            <p:cNvSpPr/>
            <p:nvPr/>
          </p:nvSpPr>
          <p:spPr>
            <a:xfrm>
              <a:off x="7453081" y="4510702"/>
              <a:ext cx="42647" cy="10335"/>
            </a:xfrm>
            <a:custGeom>
              <a:rect b="b" l="l" r="r" t="t"/>
              <a:pathLst>
                <a:path extrusionOk="0" h="466" w="1923">
                  <a:moveTo>
                    <a:pt x="256" y="1"/>
                  </a:moveTo>
                  <a:cubicBezTo>
                    <a:pt x="131" y="1"/>
                    <a:pt x="27" y="91"/>
                    <a:pt x="14" y="213"/>
                  </a:cubicBezTo>
                  <a:cubicBezTo>
                    <a:pt x="0" y="347"/>
                    <a:pt x="108" y="465"/>
                    <a:pt x="243" y="465"/>
                  </a:cubicBezTo>
                  <a:lnTo>
                    <a:pt x="1670" y="465"/>
                  </a:lnTo>
                  <a:cubicBezTo>
                    <a:pt x="1672" y="465"/>
                    <a:pt x="1674" y="465"/>
                    <a:pt x="1676" y="465"/>
                  </a:cubicBezTo>
                  <a:cubicBezTo>
                    <a:pt x="1795" y="465"/>
                    <a:pt x="1895" y="375"/>
                    <a:pt x="1912" y="253"/>
                  </a:cubicBezTo>
                  <a:cubicBezTo>
                    <a:pt x="1922" y="118"/>
                    <a:pt x="1818" y="1"/>
                    <a:pt x="1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5"/>
            <p:cNvSpPr/>
            <p:nvPr/>
          </p:nvSpPr>
          <p:spPr>
            <a:xfrm>
              <a:off x="7537711" y="4542416"/>
              <a:ext cx="50786" cy="10335"/>
            </a:xfrm>
            <a:custGeom>
              <a:rect b="b" l="l" r="r" t="t"/>
              <a:pathLst>
                <a:path extrusionOk="0" h="466" w="2290">
                  <a:moveTo>
                    <a:pt x="253" y="1"/>
                  </a:moveTo>
                  <a:cubicBezTo>
                    <a:pt x="132" y="1"/>
                    <a:pt x="28" y="92"/>
                    <a:pt x="11" y="213"/>
                  </a:cubicBezTo>
                  <a:cubicBezTo>
                    <a:pt x="1" y="348"/>
                    <a:pt x="105" y="465"/>
                    <a:pt x="243" y="465"/>
                  </a:cubicBezTo>
                  <a:lnTo>
                    <a:pt x="2034" y="465"/>
                  </a:lnTo>
                  <a:cubicBezTo>
                    <a:pt x="2036" y="466"/>
                    <a:pt x="2038" y="466"/>
                    <a:pt x="2041" y="466"/>
                  </a:cubicBezTo>
                  <a:cubicBezTo>
                    <a:pt x="2162" y="466"/>
                    <a:pt x="2263" y="376"/>
                    <a:pt x="2276" y="253"/>
                  </a:cubicBezTo>
                  <a:cubicBezTo>
                    <a:pt x="2290" y="119"/>
                    <a:pt x="2182" y="1"/>
                    <a:pt x="2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5"/>
            <p:cNvSpPr/>
            <p:nvPr/>
          </p:nvSpPr>
          <p:spPr>
            <a:xfrm>
              <a:off x="7459047" y="4325520"/>
              <a:ext cx="123861" cy="119204"/>
            </a:xfrm>
            <a:custGeom>
              <a:rect b="b" l="l" r="r" t="t"/>
              <a:pathLst>
                <a:path extrusionOk="0" h="5375" w="5585">
                  <a:moveTo>
                    <a:pt x="2897" y="474"/>
                  </a:moveTo>
                  <a:cubicBezTo>
                    <a:pt x="3182" y="474"/>
                    <a:pt x="3470" y="529"/>
                    <a:pt x="3743" y="643"/>
                  </a:cubicBezTo>
                  <a:cubicBezTo>
                    <a:pt x="4571" y="986"/>
                    <a:pt x="5110" y="1794"/>
                    <a:pt x="5110" y="2689"/>
                  </a:cubicBezTo>
                  <a:cubicBezTo>
                    <a:pt x="5110" y="3911"/>
                    <a:pt x="4120" y="4901"/>
                    <a:pt x="2898" y="4901"/>
                  </a:cubicBezTo>
                  <a:cubicBezTo>
                    <a:pt x="2003" y="4901"/>
                    <a:pt x="1195" y="4362"/>
                    <a:pt x="852" y="3534"/>
                  </a:cubicBezTo>
                  <a:cubicBezTo>
                    <a:pt x="509" y="2706"/>
                    <a:pt x="701" y="1757"/>
                    <a:pt x="1333" y="1124"/>
                  </a:cubicBezTo>
                  <a:cubicBezTo>
                    <a:pt x="1756" y="699"/>
                    <a:pt x="2322" y="474"/>
                    <a:pt x="2897" y="474"/>
                  </a:cubicBezTo>
                  <a:close/>
                  <a:moveTo>
                    <a:pt x="2898" y="0"/>
                  </a:moveTo>
                  <a:cubicBezTo>
                    <a:pt x="1811" y="0"/>
                    <a:pt x="832" y="656"/>
                    <a:pt x="414" y="1659"/>
                  </a:cubicBezTo>
                  <a:cubicBezTo>
                    <a:pt x="0" y="2662"/>
                    <a:pt x="229" y="3820"/>
                    <a:pt x="997" y="4588"/>
                  </a:cubicBezTo>
                  <a:cubicBezTo>
                    <a:pt x="1512" y="5101"/>
                    <a:pt x="2200" y="5375"/>
                    <a:pt x="2899" y="5375"/>
                  </a:cubicBezTo>
                  <a:cubicBezTo>
                    <a:pt x="3245" y="5375"/>
                    <a:pt x="3593" y="5308"/>
                    <a:pt x="3925" y="5170"/>
                  </a:cubicBezTo>
                  <a:cubicBezTo>
                    <a:pt x="4931" y="4753"/>
                    <a:pt x="5584" y="3773"/>
                    <a:pt x="5584" y="2689"/>
                  </a:cubicBezTo>
                  <a:cubicBezTo>
                    <a:pt x="5584" y="1205"/>
                    <a:pt x="4379" y="3"/>
                    <a:pt x="28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5"/>
            <p:cNvSpPr/>
            <p:nvPr/>
          </p:nvSpPr>
          <p:spPr>
            <a:xfrm>
              <a:off x="7485926" y="4347453"/>
              <a:ext cx="75625" cy="75559"/>
            </a:xfrm>
            <a:custGeom>
              <a:rect b="b" l="l" r="r" t="t"/>
              <a:pathLst>
                <a:path extrusionOk="0" h="3407" w="3410">
                  <a:moveTo>
                    <a:pt x="1935" y="462"/>
                  </a:moveTo>
                  <a:lnTo>
                    <a:pt x="1935" y="1195"/>
                  </a:lnTo>
                  <a:cubicBezTo>
                    <a:pt x="1935" y="1323"/>
                    <a:pt x="2043" y="1431"/>
                    <a:pt x="2171" y="1431"/>
                  </a:cubicBezTo>
                  <a:lnTo>
                    <a:pt x="2905" y="1431"/>
                  </a:lnTo>
                  <a:lnTo>
                    <a:pt x="2905" y="1976"/>
                  </a:lnTo>
                  <a:lnTo>
                    <a:pt x="2171" y="1976"/>
                  </a:lnTo>
                  <a:cubicBezTo>
                    <a:pt x="2043" y="1976"/>
                    <a:pt x="1935" y="2084"/>
                    <a:pt x="1935" y="2215"/>
                  </a:cubicBezTo>
                  <a:lnTo>
                    <a:pt x="1935" y="2946"/>
                  </a:lnTo>
                  <a:lnTo>
                    <a:pt x="1431" y="2946"/>
                  </a:lnTo>
                  <a:lnTo>
                    <a:pt x="1431" y="2172"/>
                  </a:lnTo>
                  <a:cubicBezTo>
                    <a:pt x="1431" y="2040"/>
                    <a:pt x="1326" y="1936"/>
                    <a:pt x="1195" y="1936"/>
                  </a:cubicBezTo>
                  <a:lnTo>
                    <a:pt x="465" y="1936"/>
                  </a:lnTo>
                  <a:lnTo>
                    <a:pt x="465" y="1431"/>
                  </a:lnTo>
                  <a:lnTo>
                    <a:pt x="1195" y="1431"/>
                  </a:lnTo>
                  <a:cubicBezTo>
                    <a:pt x="1326" y="1431"/>
                    <a:pt x="1431" y="1323"/>
                    <a:pt x="1431" y="1195"/>
                  </a:cubicBezTo>
                  <a:lnTo>
                    <a:pt x="1431" y="462"/>
                  </a:lnTo>
                  <a:close/>
                  <a:moveTo>
                    <a:pt x="1205" y="1"/>
                  </a:moveTo>
                  <a:cubicBezTo>
                    <a:pt x="1074" y="1"/>
                    <a:pt x="969" y="105"/>
                    <a:pt x="969" y="236"/>
                  </a:cubicBezTo>
                  <a:lnTo>
                    <a:pt x="969" y="967"/>
                  </a:lnTo>
                  <a:lnTo>
                    <a:pt x="236" y="967"/>
                  </a:lnTo>
                  <a:cubicBezTo>
                    <a:pt x="108" y="967"/>
                    <a:pt x="0" y="1074"/>
                    <a:pt x="0" y="1206"/>
                  </a:cubicBezTo>
                  <a:lnTo>
                    <a:pt x="0" y="2205"/>
                  </a:lnTo>
                  <a:cubicBezTo>
                    <a:pt x="0" y="2333"/>
                    <a:pt x="108" y="2441"/>
                    <a:pt x="236" y="2441"/>
                  </a:cubicBezTo>
                  <a:lnTo>
                    <a:pt x="969" y="2441"/>
                  </a:lnTo>
                  <a:lnTo>
                    <a:pt x="969" y="3171"/>
                  </a:lnTo>
                  <a:cubicBezTo>
                    <a:pt x="969" y="3302"/>
                    <a:pt x="1074" y="3407"/>
                    <a:pt x="1205" y="3407"/>
                  </a:cubicBezTo>
                  <a:lnTo>
                    <a:pt x="2205" y="3407"/>
                  </a:lnTo>
                  <a:cubicBezTo>
                    <a:pt x="2336" y="3407"/>
                    <a:pt x="2440" y="3302"/>
                    <a:pt x="2440" y="3171"/>
                  </a:cubicBezTo>
                  <a:lnTo>
                    <a:pt x="2440" y="2441"/>
                  </a:lnTo>
                  <a:lnTo>
                    <a:pt x="3171" y="2441"/>
                  </a:lnTo>
                  <a:cubicBezTo>
                    <a:pt x="3302" y="2441"/>
                    <a:pt x="3410" y="2333"/>
                    <a:pt x="3410" y="2205"/>
                  </a:cubicBezTo>
                  <a:lnTo>
                    <a:pt x="3410" y="1206"/>
                  </a:lnTo>
                  <a:cubicBezTo>
                    <a:pt x="3410" y="1074"/>
                    <a:pt x="3302" y="967"/>
                    <a:pt x="3171" y="967"/>
                  </a:cubicBezTo>
                  <a:lnTo>
                    <a:pt x="2440" y="967"/>
                  </a:lnTo>
                  <a:lnTo>
                    <a:pt x="2440" y="236"/>
                  </a:lnTo>
                  <a:cubicBezTo>
                    <a:pt x="2440" y="105"/>
                    <a:pt x="2336" y="1"/>
                    <a:pt x="2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4" name="Google Shape;3444;p65"/>
          <p:cNvGrpSpPr/>
          <p:nvPr/>
        </p:nvGrpSpPr>
        <p:grpSpPr>
          <a:xfrm>
            <a:off x="3307586" y="1471943"/>
            <a:ext cx="359431" cy="358632"/>
            <a:chOff x="3421922" y="1567193"/>
            <a:chExt cx="359431" cy="358632"/>
          </a:xfrm>
        </p:grpSpPr>
        <p:sp>
          <p:nvSpPr>
            <p:cNvPr id="3445" name="Google Shape;3445;p65"/>
            <p:cNvSpPr/>
            <p:nvPr/>
          </p:nvSpPr>
          <p:spPr>
            <a:xfrm>
              <a:off x="3421922" y="1567193"/>
              <a:ext cx="176245" cy="358632"/>
            </a:xfrm>
            <a:custGeom>
              <a:rect b="b" l="l" r="r" t="t"/>
              <a:pathLst>
                <a:path extrusionOk="0" h="16171" w="7947">
                  <a:moveTo>
                    <a:pt x="7210" y="12218"/>
                  </a:moveTo>
                  <a:cubicBezTo>
                    <a:pt x="7348" y="12218"/>
                    <a:pt x="7462" y="12329"/>
                    <a:pt x="7462" y="12470"/>
                  </a:cubicBezTo>
                  <a:cubicBezTo>
                    <a:pt x="7462" y="12608"/>
                    <a:pt x="7348" y="12723"/>
                    <a:pt x="7210" y="12723"/>
                  </a:cubicBezTo>
                  <a:lnTo>
                    <a:pt x="2669" y="12723"/>
                  </a:lnTo>
                  <a:cubicBezTo>
                    <a:pt x="2548" y="12723"/>
                    <a:pt x="2444" y="12642"/>
                    <a:pt x="2417" y="12524"/>
                  </a:cubicBezTo>
                  <a:cubicBezTo>
                    <a:pt x="2380" y="12366"/>
                    <a:pt x="2498" y="12218"/>
                    <a:pt x="2662" y="12218"/>
                  </a:cubicBezTo>
                  <a:close/>
                  <a:moveTo>
                    <a:pt x="4355" y="0"/>
                  </a:moveTo>
                  <a:cubicBezTo>
                    <a:pt x="3915" y="0"/>
                    <a:pt x="3558" y="360"/>
                    <a:pt x="3554" y="798"/>
                  </a:cubicBezTo>
                  <a:lnTo>
                    <a:pt x="3554" y="1225"/>
                  </a:lnTo>
                  <a:cubicBezTo>
                    <a:pt x="3453" y="1178"/>
                    <a:pt x="3346" y="1155"/>
                    <a:pt x="3231" y="1155"/>
                  </a:cubicBezTo>
                  <a:cubicBezTo>
                    <a:pt x="3227" y="1155"/>
                    <a:pt x="3224" y="1155"/>
                    <a:pt x="3220" y="1155"/>
                  </a:cubicBezTo>
                  <a:cubicBezTo>
                    <a:pt x="2777" y="1155"/>
                    <a:pt x="2420" y="1539"/>
                    <a:pt x="2420" y="1983"/>
                  </a:cubicBezTo>
                  <a:lnTo>
                    <a:pt x="2420" y="6038"/>
                  </a:lnTo>
                  <a:cubicBezTo>
                    <a:pt x="2420" y="6038"/>
                    <a:pt x="2420" y="6039"/>
                    <a:pt x="2420" y="6039"/>
                  </a:cubicBezTo>
                  <a:cubicBezTo>
                    <a:pt x="2409" y="6039"/>
                    <a:pt x="2305" y="5868"/>
                    <a:pt x="2265" y="5779"/>
                  </a:cubicBezTo>
                  <a:cubicBezTo>
                    <a:pt x="2030" y="5264"/>
                    <a:pt x="1787" y="4729"/>
                    <a:pt x="1155" y="4436"/>
                  </a:cubicBezTo>
                  <a:cubicBezTo>
                    <a:pt x="991" y="4360"/>
                    <a:pt x="842" y="4329"/>
                    <a:pt x="709" y="4329"/>
                  </a:cubicBezTo>
                  <a:cubicBezTo>
                    <a:pt x="490" y="4329"/>
                    <a:pt x="319" y="4415"/>
                    <a:pt x="212" y="4524"/>
                  </a:cubicBezTo>
                  <a:cubicBezTo>
                    <a:pt x="44" y="4695"/>
                    <a:pt x="0" y="4955"/>
                    <a:pt x="104" y="5173"/>
                  </a:cubicBezTo>
                  <a:cubicBezTo>
                    <a:pt x="441" y="5884"/>
                    <a:pt x="667" y="6486"/>
                    <a:pt x="902" y="7125"/>
                  </a:cubicBezTo>
                  <a:cubicBezTo>
                    <a:pt x="1188" y="7903"/>
                    <a:pt x="1346" y="8532"/>
                    <a:pt x="1993" y="9259"/>
                  </a:cubicBezTo>
                  <a:cubicBezTo>
                    <a:pt x="2208" y="9502"/>
                    <a:pt x="2407" y="9815"/>
                    <a:pt x="2420" y="9956"/>
                  </a:cubicBezTo>
                  <a:lnTo>
                    <a:pt x="2420" y="11814"/>
                  </a:lnTo>
                  <a:cubicBezTo>
                    <a:pt x="2097" y="11925"/>
                    <a:pt x="1895" y="12245"/>
                    <a:pt x="1935" y="12585"/>
                  </a:cubicBezTo>
                  <a:cubicBezTo>
                    <a:pt x="1982" y="12953"/>
                    <a:pt x="2295" y="13231"/>
                    <a:pt x="2666" y="13231"/>
                  </a:cubicBezTo>
                  <a:cubicBezTo>
                    <a:pt x="2668" y="13231"/>
                    <a:pt x="2670" y="13231"/>
                    <a:pt x="2673" y="13231"/>
                  </a:cubicBezTo>
                  <a:lnTo>
                    <a:pt x="2837" y="13231"/>
                  </a:lnTo>
                  <a:lnTo>
                    <a:pt x="2837" y="15927"/>
                  </a:lnTo>
                  <a:cubicBezTo>
                    <a:pt x="2837" y="16041"/>
                    <a:pt x="2912" y="16139"/>
                    <a:pt x="3023" y="16166"/>
                  </a:cubicBezTo>
                  <a:cubicBezTo>
                    <a:pt x="3038" y="16169"/>
                    <a:pt x="3054" y="16171"/>
                    <a:pt x="3069" y="16171"/>
                  </a:cubicBezTo>
                  <a:cubicBezTo>
                    <a:pt x="3195" y="16171"/>
                    <a:pt x="3302" y="16066"/>
                    <a:pt x="3302" y="15934"/>
                  </a:cubicBezTo>
                  <a:lnTo>
                    <a:pt x="3302" y="13228"/>
                  </a:lnTo>
                  <a:lnTo>
                    <a:pt x="6584" y="13228"/>
                  </a:lnTo>
                  <a:lnTo>
                    <a:pt x="6584" y="15927"/>
                  </a:lnTo>
                  <a:cubicBezTo>
                    <a:pt x="6580" y="16038"/>
                    <a:pt x="6658" y="16139"/>
                    <a:pt x="6769" y="16166"/>
                  </a:cubicBezTo>
                  <a:cubicBezTo>
                    <a:pt x="6783" y="16169"/>
                    <a:pt x="6798" y="16170"/>
                    <a:pt x="6812" y="16170"/>
                  </a:cubicBezTo>
                  <a:cubicBezTo>
                    <a:pt x="6939" y="16170"/>
                    <a:pt x="7048" y="16067"/>
                    <a:pt x="7045" y="15934"/>
                  </a:cubicBezTo>
                  <a:lnTo>
                    <a:pt x="7045" y="13228"/>
                  </a:lnTo>
                  <a:lnTo>
                    <a:pt x="7233" y="13228"/>
                  </a:lnTo>
                  <a:cubicBezTo>
                    <a:pt x="7627" y="13228"/>
                    <a:pt x="7947" y="12898"/>
                    <a:pt x="7947" y="12494"/>
                  </a:cubicBezTo>
                  <a:cubicBezTo>
                    <a:pt x="7947" y="12181"/>
                    <a:pt x="7755" y="11905"/>
                    <a:pt x="7465" y="11797"/>
                  </a:cubicBezTo>
                  <a:lnTo>
                    <a:pt x="7465" y="6499"/>
                  </a:lnTo>
                  <a:cubicBezTo>
                    <a:pt x="7469" y="6382"/>
                    <a:pt x="7381" y="6277"/>
                    <a:pt x="7263" y="6260"/>
                  </a:cubicBezTo>
                  <a:cubicBezTo>
                    <a:pt x="7254" y="6259"/>
                    <a:pt x="7244" y="6259"/>
                    <a:pt x="7235" y="6259"/>
                  </a:cubicBezTo>
                  <a:cubicBezTo>
                    <a:pt x="7106" y="6259"/>
                    <a:pt x="7001" y="6364"/>
                    <a:pt x="7004" y="6496"/>
                  </a:cubicBezTo>
                  <a:lnTo>
                    <a:pt x="7004" y="11757"/>
                  </a:lnTo>
                  <a:lnTo>
                    <a:pt x="2881" y="11757"/>
                  </a:lnTo>
                  <a:lnTo>
                    <a:pt x="2881" y="9916"/>
                  </a:lnTo>
                  <a:cubicBezTo>
                    <a:pt x="2864" y="9633"/>
                    <a:pt x="2639" y="9337"/>
                    <a:pt x="2353" y="8956"/>
                  </a:cubicBezTo>
                  <a:cubicBezTo>
                    <a:pt x="1875" y="8324"/>
                    <a:pt x="1589" y="7677"/>
                    <a:pt x="1316" y="6944"/>
                  </a:cubicBezTo>
                  <a:cubicBezTo>
                    <a:pt x="1074" y="6294"/>
                    <a:pt x="842" y="5682"/>
                    <a:pt x="492" y="4951"/>
                  </a:cubicBezTo>
                  <a:cubicBezTo>
                    <a:pt x="471" y="4914"/>
                    <a:pt x="478" y="4867"/>
                    <a:pt x="508" y="4840"/>
                  </a:cubicBezTo>
                  <a:cubicBezTo>
                    <a:pt x="539" y="4809"/>
                    <a:pt x="594" y="4786"/>
                    <a:pt x="671" y="4786"/>
                  </a:cubicBezTo>
                  <a:cubicBezTo>
                    <a:pt x="738" y="4786"/>
                    <a:pt x="822" y="4803"/>
                    <a:pt x="922" y="4850"/>
                  </a:cubicBezTo>
                  <a:cubicBezTo>
                    <a:pt x="1404" y="5069"/>
                    <a:pt x="1579" y="5463"/>
                    <a:pt x="1811" y="5958"/>
                  </a:cubicBezTo>
                  <a:cubicBezTo>
                    <a:pt x="1939" y="6227"/>
                    <a:pt x="2003" y="6365"/>
                    <a:pt x="2208" y="6489"/>
                  </a:cubicBezTo>
                  <a:cubicBezTo>
                    <a:pt x="3110" y="6947"/>
                    <a:pt x="3595" y="7364"/>
                    <a:pt x="3554" y="8206"/>
                  </a:cubicBezTo>
                  <a:cubicBezTo>
                    <a:pt x="3548" y="8337"/>
                    <a:pt x="3652" y="8448"/>
                    <a:pt x="3780" y="8455"/>
                  </a:cubicBezTo>
                  <a:lnTo>
                    <a:pt x="3793" y="8455"/>
                  </a:lnTo>
                  <a:cubicBezTo>
                    <a:pt x="3921" y="8455"/>
                    <a:pt x="4026" y="8357"/>
                    <a:pt x="4029" y="8229"/>
                  </a:cubicBezTo>
                  <a:cubicBezTo>
                    <a:pt x="4079" y="7210"/>
                    <a:pt x="3501" y="6671"/>
                    <a:pt x="2807" y="6271"/>
                  </a:cubicBezTo>
                  <a:cubicBezTo>
                    <a:pt x="2854" y="6200"/>
                    <a:pt x="2881" y="6119"/>
                    <a:pt x="2881" y="6032"/>
                  </a:cubicBezTo>
                  <a:lnTo>
                    <a:pt x="2881" y="1942"/>
                  </a:lnTo>
                  <a:cubicBezTo>
                    <a:pt x="2881" y="1757"/>
                    <a:pt x="3033" y="1609"/>
                    <a:pt x="3218" y="1609"/>
                  </a:cubicBezTo>
                  <a:cubicBezTo>
                    <a:pt x="3400" y="1619"/>
                    <a:pt x="3541" y="1764"/>
                    <a:pt x="3554" y="1946"/>
                  </a:cubicBezTo>
                  <a:lnTo>
                    <a:pt x="3554" y="5931"/>
                  </a:lnTo>
                  <a:cubicBezTo>
                    <a:pt x="3551" y="6052"/>
                    <a:pt x="3642" y="6156"/>
                    <a:pt x="3763" y="6173"/>
                  </a:cubicBezTo>
                  <a:cubicBezTo>
                    <a:pt x="3769" y="6173"/>
                    <a:pt x="3775" y="6174"/>
                    <a:pt x="3781" y="6174"/>
                  </a:cubicBezTo>
                  <a:cubicBezTo>
                    <a:pt x="3911" y="6174"/>
                    <a:pt x="4015" y="6073"/>
                    <a:pt x="4015" y="5941"/>
                  </a:cubicBezTo>
                  <a:lnTo>
                    <a:pt x="4015" y="805"/>
                  </a:lnTo>
                  <a:cubicBezTo>
                    <a:pt x="4015" y="619"/>
                    <a:pt x="4167" y="468"/>
                    <a:pt x="4352" y="468"/>
                  </a:cubicBezTo>
                  <a:cubicBezTo>
                    <a:pt x="4557" y="488"/>
                    <a:pt x="4672" y="599"/>
                    <a:pt x="4689" y="805"/>
                  </a:cubicBezTo>
                  <a:lnTo>
                    <a:pt x="4689" y="5931"/>
                  </a:lnTo>
                  <a:cubicBezTo>
                    <a:pt x="4689" y="6052"/>
                    <a:pt x="4780" y="6156"/>
                    <a:pt x="4901" y="6173"/>
                  </a:cubicBezTo>
                  <a:cubicBezTo>
                    <a:pt x="4907" y="6173"/>
                    <a:pt x="4912" y="6174"/>
                    <a:pt x="4918" y="6174"/>
                  </a:cubicBezTo>
                  <a:cubicBezTo>
                    <a:pt x="5045" y="6174"/>
                    <a:pt x="5153" y="6069"/>
                    <a:pt x="5153" y="5941"/>
                  </a:cubicBezTo>
                  <a:lnTo>
                    <a:pt x="5153" y="1373"/>
                  </a:lnTo>
                  <a:cubicBezTo>
                    <a:pt x="5153" y="1188"/>
                    <a:pt x="5305" y="1037"/>
                    <a:pt x="5490" y="1037"/>
                  </a:cubicBezTo>
                  <a:cubicBezTo>
                    <a:pt x="5695" y="1057"/>
                    <a:pt x="5806" y="1168"/>
                    <a:pt x="5826" y="1373"/>
                  </a:cubicBezTo>
                  <a:lnTo>
                    <a:pt x="5826" y="5927"/>
                  </a:lnTo>
                  <a:cubicBezTo>
                    <a:pt x="5823" y="6052"/>
                    <a:pt x="5914" y="6156"/>
                    <a:pt x="6035" y="6170"/>
                  </a:cubicBezTo>
                  <a:cubicBezTo>
                    <a:pt x="6043" y="6170"/>
                    <a:pt x="6051" y="6171"/>
                    <a:pt x="6058" y="6171"/>
                  </a:cubicBezTo>
                  <a:cubicBezTo>
                    <a:pt x="6186" y="6171"/>
                    <a:pt x="6287" y="6068"/>
                    <a:pt x="6287" y="5941"/>
                  </a:cubicBezTo>
                  <a:lnTo>
                    <a:pt x="6287" y="3097"/>
                  </a:lnTo>
                  <a:cubicBezTo>
                    <a:pt x="6287" y="2898"/>
                    <a:pt x="6449" y="2740"/>
                    <a:pt x="6648" y="2737"/>
                  </a:cubicBezTo>
                  <a:cubicBezTo>
                    <a:pt x="6863" y="2760"/>
                    <a:pt x="6984" y="2878"/>
                    <a:pt x="7004" y="3097"/>
                  </a:cubicBezTo>
                  <a:lnTo>
                    <a:pt x="7004" y="5523"/>
                  </a:lnTo>
                  <a:cubicBezTo>
                    <a:pt x="7001" y="5648"/>
                    <a:pt x="7092" y="5752"/>
                    <a:pt x="7213" y="5769"/>
                  </a:cubicBezTo>
                  <a:cubicBezTo>
                    <a:pt x="7219" y="5770"/>
                    <a:pt x="7225" y="5770"/>
                    <a:pt x="7231" y="5770"/>
                  </a:cubicBezTo>
                  <a:cubicBezTo>
                    <a:pt x="7361" y="5770"/>
                    <a:pt x="7465" y="5669"/>
                    <a:pt x="7465" y="5537"/>
                  </a:cubicBezTo>
                  <a:lnTo>
                    <a:pt x="7465" y="3100"/>
                  </a:lnTo>
                  <a:cubicBezTo>
                    <a:pt x="7479" y="2578"/>
                    <a:pt x="7057" y="2269"/>
                    <a:pt x="6632" y="2269"/>
                  </a:cubicBezTo>
                  <a:cubicBezTo>
                    <a:pt x="6514" y="2269"/>
                    <a:pt x="6396" y="2293"/>
                    <a:pt x="6287" y="2343"/>
                  </a:cubicBezTo>
                  <a:lnTo>
                    <a:pt x="6287" y="1367"/>
                  </a:lnTo>
                  <a:cubicBezTo>
                    <a:pt x="6287" y="924"/>
                    <a:pt x="5859" y="579"/>
                    <a:pt x="5441" y="579"/>
                  </a:cubicBezTo>
                  <a:cubicBezTo>
                    <a:pt x="5338" y="579"/>
                    <a:pt x="5235" y="600"/>
                    <a:pt x="5140" y="646"/>
                  </a:cubicBezTo>
                  <a:cubicBezTo>
                    <a:pt x="5042" y="249"/>
                    <a:pt x="4780" y="34"/>
                    <a:pt x="4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5"/>
            <p:cNvSpPr/>
            <p:nvPr/>
          </p:nvSpPr>
          <p:spPr>
            <a:xfrm>
              <a:off x="3605463" y="1567260"/>
              <a:ext cx="175890" cy="358544"/>
            </a:xfrm>
            <a:custGeom>
              <a:rect b="b" l="l" r="r" t="t"/>
              <a:pathLst>
                <a:path extrusionOk="0" h="16167" w="7931">
                  <a:moveTo>
                    <a:pt x="3565" y="1"/>
                  </a:moveTo>
                  <a:cubicBezTo>
                    <a:pt x="3141" y="34"/>
                    <a:pt x="2878" y="250"/>
                    <a:pt x="2781" y="643"/>
                  </a:cubicBezTo>
                  <a:cubicBezTo>
                    <a:pt x="2685" y="597"/>
                    <a:pt x="2581" y="576"/>
                    <a:pt x="2478" y="576"/>
                  </a:cubicBezTo>
                  <a:cubicBezTo>
                    <a:pt x="2059" y="576"/>
                    <a:pt x="1633" y="922"/>
                    <a:pt x="1633" y="1367"/>
                  </a:cubicBezTo>
                  <a:lnTo>
                    <a:pt x="1633" y="2367"/>
                  </a:lnTo>
                  <a:cubicBezTo>
                    <a:pt x="1541" y="2324"/>
                    <a:pt x="1442" y="2305"/>
                    <a:pt x="1343" y="2305"/>
                  </a:cubicBezTo>
                  <a:cubicBezTo>
                    <a:pt x="924" y="2305"/>
                    <a:pt x="495" y="2654"/>
                    <a:pt x="495" y="3100"/>
                  </a:cubicBezTo>
                  <a:lnTo>
                    <a:pt x="495" y="11811"/>
                  </a:lnTo>
                  <a:cubicBezTo>
                    <a:pt x="199" y="11905"/>
                    <a:pt x="1" y="12185"/>
                    <a:pt x="7" y="12498"/>
                  </a:cubicBezTo>
                  <a:cubicBezTo>
                    <a:pt x="11" y="12942"/>
                    <a:pt x="290" y="13181"/>
                    <a:pt x="731" y="13225"/>
                  </a:cubicBezTo>
                  <a:lnTo>
                    <a:pt x="916" y="13225"/>
                  </a:lnTo>
                  <a:lnTo>
                    <a:pt x="916" y="15921"/>
                  </a:lnTo>
                  <a:cubicBezTo>
                    <a:pt x="913" y="16035"/>
                    <a:pt x="990" y="16136"/>
                    <a:pt x="1101" y="16160"/>
                  </a:cubicBezTo>
                  <a:cubicBezTo>
                    <a:pt x="1117" y="16163"/>
                    <a:pt x="1133" y="16164"/>
                    <a:pt x="1148" y="16164"/>
                  </a:cubicBezTo>
                  <a:cubicBezTo>
                    <a:pt x="1274" y="16164"/>
                    <a:pt x="1380" y="16059"/>
                    <a:pt x="1377" y="15927"/>
                  </a:cubicBezTo>
                  <a:lnTo>
                    <a:pt x="1377" y="13225"/>
                  </a:lnTo>
                  <a:lnTo>
                    <a:pt x="4618" y="13225"/>
                  </a:lnTo>
                  <a:lnTo>
                    <a:pt x="4618" y="15924"/>
                  </a:lnTo>
                  <a:cubicBezTo>
                    <a:pt x="4615" y="16035"/>
                    <a:pt x="4692" y="16136"/>
                    <a:pt x="4803" y="16163"/>
                  </a:cubicBezTo>
                  <a:cubicBezTo>
                    <a:pt x="4818" y="16166"/>
                    <a:pt x="4833" y="16167"/>
                    <a:pt x="4847" y="16167"/>
                  </a:cubicBezTo>
                  <a:cubicBezTo>
                    <a:pt x="4974" y="16167"/>
                    <a:pt x="5082" y="16064"/>
                    <a:pt x="5079" y="15931"/>
                  </a:cubicBezTo>
                  <a:lnTo>
                    <a:pt x="5079" y="13225"/>
                  </a:lnTo>
                  <a:lnTo>
                    <a:pt x="5285" y="13225"/>
                  </a:lnTo>
                  <a:cubicBezTo>
                    <a:pt x="5285" y="13225"/>
                    <a:pt x="6005" y="12881"/>
                    <a:pt x="6012" y="12481"/>
                  </a:cubicBezTo>
                  <a:cubicBezTo>
                    <a:pt x="6015" y="12131"/>
                    <a:pt x="5860" y="11855"/>
                    <a:pt x="5500" y="11794"/>
                  </a:cubicBezTo>
                  <a:lnTo>
                    <a:pt x="5500" y="9936"/>
                  </a:lnTo>
                  <a:cubicBezTo>
                    <a:pt x="5534" y="9795"/>
                    <a:pt x="5753" y="9499"/>
                    <a:pt x="5948" y="9240"/>
                  </a:cubicBezTo>
                  <a:cubicBezTo>
                    <a:pt x="6449" y="8570"/>
                    <a:pt x="6756" y="7883"/>
                    <a:pt x="7042" y="7106"/>
                  </a:cubicBezTo>
                  <a:cubicBezTo>
                    <a:pt x="7281" y="6466"/>
                    <a:pt x="7506" y="5864"/>
                    <a:pt x="7843" y="5150"/>
                  </a:cubicBezTo>
                  <a:cubicBezTo>
                    <a:pt x="7930" y="4968"/>
                    <a:pt x="7917" y="4753"/>
                    <a:pt x="7802" y="4588"/>
                  </a:cubicBezTo>
                  <a:lnTo>
                    <a:pt x="7806" y="4588"/>
                  </a:lnTo>
                  <a:cubicBezTo>
                    <a:pt x="7675" y="4397"/>
                    <a:pt x="7457" y="4321"/>
                    <a:pt x="7235" y="4321"/>
                  </a:cubicBezTo>
                  <a:cubicBezTo>
                    <a:pt x="7079" y="4321"/>
                    <a:pt x="6920" y="4359"/>
                    <a:pt x="6789" y="4420"/>
                  </a:cubicBezTo>
                  <a:cubicBezTo>
                    <a:pt x="6523" y="4544"/>
                    <a:pt x="6291" y="4733"/>
                    <a:pt x="6116" y="4975"/>
                  </a:cubicBezTo>
                  <a:cubicBezTo>
                    <a:pt x="5931" y="5231"/>
                    <a:pt x="5796" y="5510"/>
                    <a:pt x="5658" y="5806"/>
                  </a:cubicBezTo>
                  <a:cubicBezTo>
                    <a:pt x="5621" y="5874"/>
                    <a:pt x="5584" y="5941"/>
                    <a:pt x="5541" y="6005"/>
                  </a:cubicBezTo>
                  <a:lnTo>
                    <a:pt x="5541" y="3599"/>
                  </a:lnTo>
                  <a:cubicBezTo>
                    <a:pt x="5541" y="3599"/>
                    <a:pt x="5413" y="3360"/>
                    <a:pt x="5281" y="3360"/>
                  </a:cubicBezTo>
                  <a:cubicBezTo>
                    <a:pt x="5150" y="3363"/>
                    <a:pt x="5046" y="3467"/>
                    <a:pt x="5036" y="3599"/>
                  </a:cubicBezTo>
                  <a:lnTo>
                    <a:pt x="5036" y="6039"/>
                  </a:lnTo>
                  <a:cubicBezTo>
                    <a:pt x="5049" y="6119"/>
                    <a:pt x="5079" y="6197"/>
                    <a:pt x="5123" y="6264"/>
                  </a:cubicBezTo>
                  <a:cubicBezTo>
                    <a:pt x="4433" y="6665"/>
                    <a:pt x="3858" y="7197"/>
                    <a:pt x="3905" y="8226"/>
                  </a:cubicBezTo>
                  <a:cubicBezTo>
                    <a:pt x="3913" y="8399"/>
                    <a:pt x="4026" y="8480"/>
                    <a:pt x="4139" y="8480"/>
                  </a:cubicBezTo>
                  <a:cubicBezTo>
                    <a:pt x="4263" y="8480"/>
                    <a:pt x="4387" y="8384"/>
                    <a:pt x="4376" y="8203"/>
                  </a:cubicBezTo>
                  <a:cubicBezTo>
                    <a:pt x="4329" y="7351"/>
                    <a:pt x="4820" y="6937"/>
                    <a:pt x="5722" y="6480"/>
                  </a:cubicBezTo>
                  <a:cubicBezTo>
                    <a:pt x="5901" y="6372"/>
                    <a:pt x="6029" y="6200"/>
                    <a:pt x="6086" y="6002"/>
                  </a:cubicBezTo>
                  <a:cubicBezTo>
                    <a:pt x="6217" y="5729"/>
                    <a:pt x="6338" y="5467"/>
                    <a:pt x="6500" y="5248"/>
                  </a:cubicBezTo>
                  <a:cubicBezTo>
                    <a:pt x="6624" y="5073"/>
                    <a:pt x="6793" y="4935"/>
                    <a:pt x="6988" y="4844"/>
                  </a:cubicBezTo>
                  <a:cubicBezTo>
                    <a:pt x="7000" y="4839"/>
                    <a:pt x="7145" y="4803"/>
                    <a:pt x="7266" y="4803"/>
                  </a:cubicBezTo>
                  <a:cubicBezTo>
                    <a:pt x="7378" y="4803"/>
                    <a:pt x="7469" y="4833"/>
                    <a:pt x="7415" y="4945"/>
                  </a:cubicBezTo>
                  <a:cubicBezTo>
                    <a:pt x="7065" y="5675"/>
                    <a:pt x="6840" y="6291"/>
                    <a:pt x="6597" y="6941"/>
                  </a:cubicBezTo>
                  <a:cubicBezTo>
                    <a:pt x="6325" y="7674"/>
                    <a:pt x="6042" y="8317"/>
                    <a:pt x="5568" y="8953"/>
                  </a:cubicBezTo>
                  <a:cubicBezTo>
                    <a:pt x="5285" y="9330"/>
                    <a:pt x="5063" y="9630"/>
                    <a:pt x="5046" y="9913"/>
                  </a:cubicBezTo>
                  <a:lnTo>
                    <a:pt x="5046" y="11750"/>
                  </a:lnTo>
                  <a:lnTo>
                    <a:pt x="3514" y="11750"/>
                  </a:lnTo>
                  <a:cubicBezTo>
                    <a:pt x="3386" y="11750"/>
                    <a:pt x="3279" y="11858"/>
                    <a:pt x="3279" y="11989"/>
                  </a:cubicBezTo>
                  <a:cubicBezTo>
                    <a:pt x="3279" y="12117"/>
                    <a:pt x="3514" y="12215"/>
                    <a:pt x="3514" y="12215"/>
                  </a:cubicBezTo>
                  <a:lnTo>
                    <a:pt x="5275" y="12215"/>
                  </a:lnTo>
                  <a:cubicBezTo>
                    <a:pt x="5426" y="12228"/>
                    <a:pt x="5510" y="12312"/>
                    <a:pt x="5527" y="12467"/>
                  </a:cubicBezTo>
                  <a:cubicBezTo>
                    <a:pt x="5527" y="12605"/>
                    <a:pt x="5413" y="12720"/>
                    <a:pt x="5275" y="12720"/>
                  </a:cubicBezTo>
                  <a:lnTo>
                    <a:pt x="728" y="12720"/>
                  </a:lnTo>
                  <a:cubicBezTo>
                    <a:pt x="576" y="12703"/>
                    <a:pt x="492" y="12619"/>
                    <a:pt x="475" y="12467"/>
                  </a:cubicBezTo>
                  <a:cubicBezTo>
                    <a:pt x="475" y="12326"/>
                    <a:pt x="590" y="12215"/>
                    <a:pt x="728" y="12215"/>
                  </a:cubicBezTo>
                  <a:lnTo>
                    <a:pt x="2488" y="12215"/>
                  </a:lnTo>
                  <a:cubicBezTo>
                    <a:pt x="2488" y="12215"/>
                    <a:pt x="2723" y="12117"/>
                    <a:pt x="2723" y="11989"/>
                  </a:cubicBezTo>
                  <a:cubicBezTo>
                    <a:pt x="2723" y="11858"/>
                    <a:pt x="2616" y="11750"/>
                    <a:pt x="2488" y="11750"/>
                  </a:cubicBezTo>
                  <a:lnTo>
                    <a:pt x="956" y="11750"/>
                  </a:lnTo>
                  <a:lnTo>
                    <a:pt x="956" y="3080"/>
                  </a:lnTo>
                  <a:cubicBezTo>
                    <a:pt x="977" y="2878"/>
                    <a:pt x="1088" y="2767"/>
                    <a:pt x="1290" y="2747"/>
                  </a:cubicBezTo>
                  <a:cubicBezTo>
                    <a:pt x="1475" y="2747"/>
                    <a:pt x="1630" y="3080"/>
                    <a:pt x="1630" y="3080"/>
                  </a:cubicBezTo>
                  <a:lnTo>
                    <a:pt x="1630" y="5894"/>
                  </a:lnTo>
                  <a:cubicBezTo>
                    <a:pt x="1626" y="6015"/>
                    <a:pt x="1720" y="6119"/>
                    <a:pt x="1842" y="6136"/>
                  </a:cubicBezTo>
                  <a:cubicBezTo>
                    <a:pt x="1848" y="6137"/>
                    <a:pt x="1854" y="6137"/>
                    <a:pt x="1860" y="6137"/>
                  </a:cubicBezTo>
                  <a:cubicBezTo>
                    <a:pt x="1987" y="6137"/>
                    <a:pt x="2094" y="6036"/>
                    <a:pt x="2094" y="5904"/>
                  </a:cubicBezTo>
                  <a:lnTo>
                    <a:pt x="2094" y="1370"/>
                  </a:lnTo>
                  <a:cubicBezTo>
                    <a:pt x="2114" y="1165"/>
                    <a:pt x="2225" y="1054"/>
                    <a:pt x="2431" y="1034"/>
                  </a:cubicBezTo>
                  <a:cubicBezTo>
                    <a:pt x="2616" y="1034"/>
                    <a:pt x="2767" y="1185"/>
                    <a:pt x="2767" y="1370"/>
                  </a:cubicBezTo>
                  <a:lnTo>
                    <a:pt x="2767" y="5874"/>
                  </a:lnTo>
                  <a:cubicBezTo>
                    <a:pt x="2764" y="5995"/>
                    <a:pt x="2855" y="6099"/>
                    <a:pt x="2976" y="6116"/>
                  </a:cubicBezTo>
                  <a:cubicBezTo>
                    <a:pt x="2982" y="6117"/>
                    <a:pt x="2988" y="6117"/>
                    <a:pt x="2994" y="6117"/>
                  </a:cubicBezTo>
                  <a:cubicBezTo>
                    <a:pt x="3124" y="6117"/>
                    <a:pt x="3228" y="6016"/>
                    <a:pt x="3228" y="5884"/>
                  </a:cubicBezTo>
                  <a:lnTo>
                    <a:pt x="3228" y="802"/>
                  </a:lnTo>
                  <a:cubicBezTo>
                    <a:pt x="3248" y="596"/>
                    <a:pt x="3360" y="485"/>
                    <a:pt x="3565" y="465"/>
                  </a:cubicBezTo>
                  <a:cubicBezTo>
                    <a:pt x="3750" y="465"/>
                    <a:pt x="3901" y="616"/>
                    <a:pt x="3901" y="802"/>
                  </a:cubicBezTo>
                  <a:lnTo>
                    <a:pt x="3901" y="5924"/>
                  </a:lnTo>
                  <a:cubicBezTo>
                    <a:pt x="3901" y="6049"/>
                    <a:pt x="3992" y="6153"/>
                    <a:pt x="4113" y="6167"/>
                  </a:cubicBezTo>
                  <a:cubicBezTo>
                    <a:pt x="4121" y="6167"/>
                    <a:pt x="4129" y="6168"/>
                    <a:pt x="4136" y="6168"/>
                  </a:cubicBezTo>
                  <a:cubicBezTo>
                    <a:pt x="4261" y="6168"/>
                    <a:pt x="4366" y="6065"/>
                    <a:pt x="4366" y="5938"/>
                  </a:cubicBezTo>
                  <a:lnTo>
                    <a:pt x="4366" y="1939"/>
                  </a:lnTo>
                  <a:cubicBezTo>
                    <a:pt x="4366" y="1771"/>
                    <a:pt x="4534" y="1603"/>
                    <a:pt x="4703" y="1603"/>
                  </a:cubicBezTo>
                  <a:cubicBezTo>
                    <a:pt x="4888" y="1603"/>
                    <a:pt x="5039" y="1754"/>
                    <a:pt x="5039" y="1939"/>
                  </a:cubicBezTo>
                  <a:lnTo>
                    <a:pt x="5039" y="2555"/>
                  </a:lnTo>
                  <a:cubicBezTo>
                    <a:pt x="5036" y="2680"/>
                    <a:pt x="5127" y="2784"/>
                    <a:pt x="5248" y="2797"/>
                  </a:cubicBezTo>
                  <a:cubicBezTo>
                    <a:pt x="5256" y="2798"/>
                    <a:pt x="5263" y="2799"/>
                    <a:pt x="5271" y="2799"/>
                  </a:cubicBezTo>
                  <a:cubicBezTo>
                    <a:pt x="5398" y="2799"/>
                    <a:pt x="5500" y="2696"/>
                    <a:pt x="5500" y="2569"/>
                  </a:cubicBezTo>
                  <a:lnTo>
                    <a:pt x="5500" y="1963"/>
                  </a:lnTo>
                  <a:cubicBezTo>
                    <a:pt x="5500" y="1519"/>
                    <a:pt x="5140" y="1135"/>
                    <a:pt x="4697" y="1135"/>
                  </a:cubicBezTo>
                  <a:cubicBezTo>
                    <a:pt x="4693" y="1135"/>
                    <a:pt x="4690" y="1135"/>
                    <a:pt x="4686" y="1135"/>
                  </a:cubicBezTo>
                  <a:cubicBezTo>
                    <a:pt x="4575" y="1135"/>
                    <a:pt x="4467" y="1162"/>
                    <a:pt x="4366" y="1205"/>
                  </a:cubicBezTo>
                  <a:lnTo>
                    <a:pt x="4366" y="798"/>
                  </a:lnTo>
                  <a:cubicBezTo>
                    <a:pt x="4363" y="357"/>
                    <a:pt x="4006" y="1"/>
                    <a:pt x="35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7" name="Google Shape;3447;p65"/>
          <p:cNvSpPr/>
          <p:nvPr/>
        </p:nvSpPr>
        <p:spPr>
          <a:xfrm>
            <a:off x="3301665" y="2141970"/>
            <a:ext cx="370963" cy="358300"/>
          </a:xfrm>
          <a:custGeom>
            <a:rect b="b" l="l" r="r" t="t"/>
            <a:pathLst>
              <a:path extrusionOk="0" h="16156" w="16727">
                <a:moveTo>
                  <a:pt x="12240" y="459"/>
                </a:moveTo>
                <a:cubicBezTo>
                  <a:pt x="12306" y="459"/>
                  <a:pt x="12377" y="485"/>
                  <a:pt x="12441" y="548"/>
                </a:cubicBezTo>
                <a:lnTo>
                  <a:pt x="15894" y="4001"/>
                </a:lnTo>
                <a:cubicBezTo>
                  <a:pt x="16077" y="4183"/>
                  <a:pt x="15929" y="4434"/>
                  <a:pt x="15726" y="4434"/>
                </a:cubicBezTo>
                <a:cubicBezTo>
                  <a:pt x="15660" y="4434"/>
                  <a:pt x="15587" y="4407"/>
                  <a:pt x="15517" y="4341"/>
                </a:cubicBezTo>
                <a:lnTo>
                  <a:pt x="12098" y="928"/>
                </a:lnTo>
                <a:cubicBezTo>
                  <a:pt x="11882" y="710"/>
                  <a:pt x="12038" y="459"/>
                  <a:pt x="12240" y="459"/>
                </a:cubicBezTo>
                <a:close/>
                <a:moveTo>
                  <a:pt x="4114" y="2113"/>
                </a:moveTo>
                <a:lnTo>
                  <a:pt x="5854" y="3853"/>
                </a:lnTo>
                <a:lnTo>
                  <a:pt x="4138" y="5566"/>
                </a:lnTo>
                <a:lnTo>
                  <a:pt x="2398" y="3829"/>
                </a:lnTo>
                <a:lnTo>
                  <a:pt x="4114" y="2113"/>
                </a:lnTo>
                <a:close/>
                <a:moveTo>
                  <a:pt x="12613" y="2113"/>
                </a:moveTo>
                <a:lnTo>
                  <a:pt x="14329" y="3829"/>
                </a:lnTo>
                <a:lnTo>
                  <a:pt x="12593" y="5570"/>
                </a:lnTo>
                <a:lnTo>
                  <a:pt x="10876" y="3853"/>
                </a:lnTo>
                <a:lnTo>
                  <a:pt x="12613" y="2113"/>
                </a:lnTo>
                <a:close/>
                <a:moveTo>
                  <a:pt x="6187" y="4186"/>
                </a:moveTo>
                <a:lnTo>
                  <a:pt x="6544" y="4546"/>
                </a:lnTo>
                <a:lnTo>
                  <a:pt x="4828" y="6260"/>
                </a:lnTo>
                <a:lnTo>
                  <a:pt x="4471" y="5903"/>
                </a:lnTo>
                <a:lnTo>
                  <a:pt x="6187" y="4186"/>
                </a:lnTo>
                <a:close/>
                <a:moveTo>
                  <a:pt x="10543" y="4186"/>
                </a:moveTo>
                <a:lnTo>
                  <a:pt x="12256" y="5903"/>
                </a:lnTo>
                <a:lnTo>
                  <a:pt x="11899" y="6260"/>
                </a:lnTo>
                <a:lnTo>
                  <a:pt x="10186" y="4546"/>
                </a:lnTo>
                <a:lnTo>
                  <a:pt x="10543" y="4186"/>
                </a:lnTo>
                <a:close/>
                <a:moveTo>
                  <a:pt x="6888" y="4880"/>
                </a:moveTo>
                <a:lnTo>
                  <a:pt x="7355" y="5344"/>
                </a:lnTo>
                <a:lnTo>
                  <a:pt x="6262" y="6438"/>
                </a:lnTo>
                <a:cubicBezTo>
                  <a:pt x="6127" y="6573"/>
                  <a:pt x="6050" y="6758"/>
                  <a:pt x="6053" y="6946"/>
                </a:cubicBezTo>
                <a:lnTo>
                  <a:pt x="6053" y="7471"/>
                </a:lnTo>
                <a:lnTo>
                  <a:pt x="5174" y="6593"/>
                </a:lnTo>
                <a:lnTo>
                  <a:pt x="6888" y="4880"/>
                </a:lnTo>
                <a:close/>
                <a:moveTo>
                  <a:pt x="9843" y="4876"/>
                </a:moveTo>
                <a:lnTo>
                  <a:pt x="11556" y="6593"/>
                </a:lnTo>
                <a:lnTo>
                  <a:pt x="10677" y="7471"/>
                </a:lnTo>
                <a:lnTo>
                  <a:pt x="10677" y="6950"/>
                </a:lnTo>
                <a:cubicBezTo>
                  <a:pt x="10677" y="6758"/>
                  <a:pt x="10603" y="6573"/>
                  <a:pt x="10469" y="6438"/>
                </a:cubicBezTo>
                <a:lnTo>
                  <a:pt x="9375" y="5344"/>
                </a:lnTo>
                <a:lnTo>
                  <a:pt x="9843" y="4876"/>
                </a:lnTo>
                <a:close/>
                <a:moveTo>
                  <a:pt x="14662" y="4163"/>
                </a:moveTo>
                <a:lnTo>
                  <a:pt x="15013" y="4513"/>
                </a:lnTo>
                <a:lnTo>
                  <a:pt x="11098" y="8427"/>
                </a:lnTo>
                <a:lnTo>
                  <a:pt x="10748" y="8080"/>
                </a:lnTo>
                <a:lnTo>
                  <a:pt x="14662" y="4163"/>
                </a:lnTo>
                <a:close/>
                <a:moveTo>
                  <a:pt x="7702" y="5657"/>
                </a:moveTo>
                <a:lnTo>
                  <a:pt x="8059" y="6014"/>
                </a:lnTo>
                <a:lnTo>
                  <a:pt x="7090" y="6983"/>
                </a:lnTo>
                <a:cubicBezTo>
                  <a:pt x="7042" y="7027"/>
                  <a:pt x="7019" y="7088"/>
                  <a:pt x="7019" y="7151"/>
                </a:cubicBezTo>
                <a:lnTo>
                  <a:pt x="7019" y="8340"/>
                </a:lnTo>
                <a:cubicBezTo>
                  <a:pt x="7019" y="8377"/>
                  <a:pt x="7009" y="8410"/>
                  <a:pt x="6995" y="8444"/>
                </a:cubicBezTo>
                <a:lnTo>
                  <a:pt x="6514" y="7959"/>
                </a:lnTo>
                <a:lnTo>
                  <a:pt x="6514" y="6946"/>
                </a:lnTo>
                <a:cubicBezTo>
                  <a:pt x="6514" y="6879"/>
                  <a:pt x="6541" y="6815"/>
                  <a:pt x="6585" y="6768"/>
                </a:cubicBezTo>
                <a:lnTo>
                  <a:pt x="6585" y="6771"/>
                </a:lnTo>
                <a:lnTo>
                  <a:pt x="7702" y="5657"/>
                </a:lnTo>
                <a:close/>
                <a:moveTo>
                  <a:pt x="8365" y="6364"/>
                </a:moveTo>
                <a:lnTo>
                  <a:pt x="9247" y="7246"/>
                </a:lnTo>
                <a:lnTo>
                  <a:pt x="9247" y="8316"/>
                </a:lnTo>
                <a:cubicBezTo>
                  <a:pt x="9247" y="8437"/>
                  <a:pt x="9277" y="8555"/>
                  <a:pt x="9338" y="8663"/>
                </a:cubicBezTo>
                <a:lnTo>
                  <a:pt x="8951" y="9053"/>
                </a:lnTo>
                <a:cubicBezTo>
                  <a:pt x="8843" y="8993"/>
                  <a:pt x="8722" y="8962"/>
                  <a:pt x="8601" y="8962"/>
                </a:cubicBezTo>
                <a:lnTo>
                  <a:pt x="7530" y="8962"/>
                </a:lnTo>
                <a:lnTo>
                  <a:pt x="7328" y="8760"/>
                </a:lnTo>
                <a:cubicBezTo>
                  <a:pt x="7426" y="8632"/>
                  <a:pt x="7480" y="8478"/>
                  <a:pt x="7480" y="8316"/>
                </a:cubicBezTo>
                <a:lnTo>
                  <a:pt x="7480" y="7246"/>
                </a:lnTo>
                <a:lnTo>
                  <a:pt x="8365" y="6364"/>
                </a:lnTo>
                <a:close/>
                <a:moveTo>
                  <a:pt x="5629" y="9097"/>
                </a:moveTo>
                <a:lnTo>
                  <a:pt x="5979" y="9447"/>
                </a:lnTo>
                <a:lnTo>
                  <a:pt x="5003" y="10423"/>
                </a:lnTo>
                <a:lnTo>
                  <a:pt x="4653" y="10073"/>
                </a:lnTo>
                <a:lnTo>
                  <a:pt x="5629" y="9097"/>
                </a:lnTo>
                <a:close/>
                <a:moveTo>
                  <a:pt x="4797" y="1430"/>
                </a:moveTo>
                <a:lnTo>
                  <a:pt x="10142" y="6771"/>
                </a:lnTo>
                <a:cubicBezTo>
                  <a:pt x="10189" y="6818"/>
                  <a:pt x="10216" y="6882"/>
                  <a:pt x="10216" y="6946"/>
                </a:cubicBezTo>
                <a:lnTo>
                  <a:pt x="10216" y="8114"/>
                </a:lnTo>
                <a:cubicBezTo>
                  <a:pt x="10213" y="8178"/>
                  <a:pt x="10240" y="8239"/>
                  <a:pt x="10284" y="8282"/>
                </a:cubicBezTo>
                <a:lnTo>
                  <a:pt x="12074" y="10073"/>
                </a:lnTo>
                <a:lnTo>
                  <a:pt x="11728" y="10423"/>
                </a:lnTo>
                <a:lnTo>
                  <a:pt x="9819" y="8515"/>
                </a:lnTo>
                <a:lnTo>
                  <a:pt x="9809" y="8508"/>
                </a:lnTo>
                <a:lnTo>
                  <a:pt x="9792" y="8491"/>
                </a:lnTo>
                <a:cubicBezTo>
                  <a:pt x="9745" y="8444"/>
                  <a:pt x="9715" y="8380"/>
                  <a:pt x="9708" y="8316"/>
                </a:cubicBezTo>
                <a:lnTo>
                  <a:pt x="9708" y="7148"/>
                </a:lnTo>
                <a:cubicBezTo>
                  <a:pt x="9715" y="7088"/>
                  <a:pt x="9695" y="7024"/>
                  <a:pt x="9648" y="6980"/>
                </a:cubicBezTo>
                <a:lnTo>
                  <a:pt x="4447" y="1780"/>
                </a:lnTo>
                <a:lnTo>
                  <a:pt x="4797" y="1430"/>
                </a:lnTo>
                <a:close/>
                <a:moveTo>
                  <a:pt x="7076" y="10372"/>
                </a:moveTo>
                <a:cubicBezTo>
                  <a:pt x="7127" y="10386"/>
                  <a:pt x="7180" y="10393"/>
                  <a:pt x="7234" y="10393"/>
                </a:cubicBezTo>
                <a:lnTo>
                  <a:pt x="7759" y="10393"/>
                </a:lnTo>
                <a:lnTo>
                  <a:pt x="6369" y="11779"/>
                </a:lnTo>
                <a:lnTo>
                  <a:pt x="6019" y="11433"/>
                </a:lnTo>
                <a:lnTo>
                  <a:pt x="7076" y="10372"/>
                </a:lnTo>
                <a:close/>
                <a:moveTo>
                  <a:pt x="2068" y="4166"/>
                </a:moveTo>
                <a:lnTo>
                  <a:pt x="7271" y="9369"/>
                </a:lnTo>
                <a:cubicBezTo>
                  <a:pt x="7310" y="9411"/>
                  <a:pt x="7361" y="9431"/>
                  <a:pt x="7416" y="9431"/>
                </a:cubicBezTo>
                <a:cubicBezTo>
                  <a:pt x="7424" y="9431"/>
                  <a:pt x="7432" y="9431"/>
                  <a:pt x="7440" y="9430"/>
                </a:cubicBezTo>
                <a:lnTo>
                  <a:pt x="8607" y="9430"/>
                </a:lnTo>
                <a:cubicBezTo>
                  <a:pt x="8729" y="9440"/>
                  <a:pt x="8752" y="9481"/>
                  <a:pt x="8806" y="9538"/>
                </a:cubicBezTo>
                <a:lnTo>
                  <a:pt x="10714" y="11446"/>
                </a:lnTo>
                <a:lnTo>
                  <a:pt x="10361" y="11789"/>
                </a:lnTo>
                <a:lnTo>
                  <a:pt x="8567" y="9999"/>
                </a:lnTo>
                <a:cubicBezTo>
                  <a:pt x="8523" y="9952"/>
                  <a:pt x="8463" y="9928"/>
                  <a:pt x="8399" y="9928"/>
                </a:cubicBezTo>
                <a:lnTo>
                  <a:pt x="7234" y="9928"/>
                </a:lnTo>
                <a:cubicBezTo>
                  <a:pt x="7167" y="9928"/>
                  <a:pt x="7103" y="9901"/>
                  <a:pt x="7059" y="9858"/>
                </a:cubicBezTo>
                <a:lnTo>
                  <a:pt x="6480" y="9279"/>
                </a:lnTo>
                <a:lnTo>
                  <a:pt x="5800" y="8599"/>
                </a:lnTo>
                <a:lnTo>
                  <a:pt x="1718" y="4516"/>
                </a:lnTo>
                <a:lnTo>
                  <a:pt x="2068" y="4166"/>
                </a:lnTo>
                <a:close/>
                <a:moveTo>
                  <a:pt x="6315" y="9780"/>
                </a:moveTo>
                <a:lnTo>
                  <a:pt x="6662" y="10127"/>
                </a:lnTo>
                <a:lnTo>
                  <a:pt x="2233" y="14559"/>
                </a:lnTo>
                <a:lnTo>
                  <a:pt x="1883" y="14209"/>
                </a:lnTo>
                <a:lnTo>
                  <a:pt x="6315" y="9780"/>
                </a:lnTo>
                <a:close/>
                <a:moveTo>
                  <a:pt x="1206" y="14203"/>
                </a:moveTo>
                <a:lnTo>
                  <a:pt x="2239" y="15236"/>
                </a:lnTo>
                <a:lnTo>
                  <a:pt x="1889" y="15586"/>
                </a:lnTo>
                <a:lnTo>
                  <a:pt x="856" y="14553"/>
                </a:lnTo>
                <a:lnTo>
                  <a:pt x="1206" y="14203"/>
                </a:lnTo>
                <a:close/>
                <a:moveTo>
                  <a:pt x="15521" y="14203"/>
                </a:moveTo>
                <a:lnTo>
                  <a:pt x="15871" y="14553"/>
                </a:lnTo>
                <a:lnTo>
                  <a:pt x="14838" y="15586"/>
                </a:lnTo>
                <a:lnTo>
                  <a:pt x="14491" y="15236"/>
                </a:lnTo>
                <a:lnTo>
                  <a:pt x="15521" y="14203"/>
                </a:lnTo>
                <a:close/>
                <a:moveTo>
                  <a:pt x="4446" y="1"/>
                </a:moveTo>
                <a:cubicBezTo>
                  <a:pt x="4279" y="1"/>
                  <a:pt x="4106" y="64"/>
                  <a:pt x="3956" y="215"/>
                </a:cubicBezTo>
                <a:lnTo>
                  <a:pt x="2616" y="1554"/>
                </a:lnTo>
                <a:cubicBezTo>
                  <a:pt x="2444" y="1725"/>
                  <a:pt x="2601" y="1962"/>
                  <a:pt x="2784" y="1962"/>
                </a:cubicBezTo>
                <a:cubicBezTo>
                  <a:pt x="2840" y="1962"/>
                  <a:pt x="2898" y="1940"/>
                  <a:pt x="2950" y="1887"/>
                </a:cubicBezTo>
                <a:lnTo>
                  <a:pt x="4289" y="548"/>
                </a:lnTo>
                <a:cubicBezTo>
                  <a:pt x="4334" y="503"/>
                  <a:pt x="4390" y="483"/>
                  <a:pt x="4446" y="483"/>
                </a:cubicBezTo>
                <a:cubicBezTo>
                  <a:pt x="4642" y="483"/>
                  <a:pt x="4844" y="719"/>
                  <a:pt x="4633" y="928"/>
                </a:cubicBezTo>
                <a:lnTo>
                  <a:pt x="1210" y="4341"/>
                </a:lnTo>
                <a:cubicBezTo>
                  <a:pt x="1148" y="4403"/>
                  <a:pt x="1080" y="4428"/>
                  <a:pt x="1016" y="4428"/>
                </a:cubicBezTo>
                <a:cubicBezTo>
                  <a:pt x="817" y="4428"/>
                  <a:pt x="654" y="4182"/>
                  <a:pt x="833" y="4001"/>
                </a:cubicBezTo>
                <a:lnTo>
                  <a:pt x="2219" y="2614"/>
                </a:lnTo>
                <a:cubicBezTo>
                  <a:pt x="2390" y="2441"/>
                  <a:pt x="2233" y="2205"/>
                  <a:pt x="2050" y="2205"/>
                </a:cubicBezTo>
                <a:cubicBezTo>
                  <a:pt x="1995" y="2205"/>
                  <a:pt x="1938" y="2226"/>
                  <a:pt x="1886" y="2278"/>
                </a:cubicBezTo>
                <a:lnTo>
                  <a:pt x="499" y="3665"/>
                </a:lnTo>
                <a:cubicBezTo>
                  <a:pt x="1" y="4163"/>
                  <a:pt x="459" y="4908"/>
                  <a:pt x="1030" y="4908"/>
                </a:cubicBezTo>
                <a:cubicBezTo>
                  <a:pt x="1137" y="4908"/>
                  <a:pt x="1248" y="4881"/>
                  <a:pt x="1358" y="4822"/>
                </a:cubicBezTo>
                <a:lnTo>
                  <a:pt x="5296" y="8757"/>
                </a:lnTo>
                <a:lnTo>
                  <a:pt x="5009" y="9046"/>
                </a:lnTo>
                <a:lnTo>
                  <a:pt x="4834" y="8871"/>
                </a:lnTo>
                <a:cubicBezTo>
                  <a:pt x="4783" y="8820"/>
                  <a:pt x="4725" y="8798"/>
                  <a:pt x="4670" y="8798"/>
                </a:cubicBezTo>
                <a:cubicBezTo>
                  <a:pt x="4487" y="8798"/>
                  <a:pt x="4331" y="9034"/>
                  <a:pt x="4501" y="9205"/>
                </a:cubicBezTo>
                <a:lnTo>
                  <a:pt x="4676" y="9383"/>
                </a:lnTo>
                <a:lnTo>
                  <a:pt x="4151" y="9908"/>
                </a:lnTo>
                <a:cubicBezTo>
                  <a:pt x="4060" y="9999"/>
                  <a:pt x="4060" y="10150"/>
                  <a:pt x="4151" y="10241"/>
                </a:cubicBezTo>
                <a:lnTo>
                  <a:pt x="4670" y="10760"/>
                </a:lnTo>
                <a:lnTo>
                  <a:pt x="1549" y="13880"/>
                </a:lnTo>
                <a:lnTo>
                  <a:pt x="1374" y="13705"/>
                </a:lnTo>
                <a:cubicBezTo>
                  <a:pt x="1329" y="13657"/>
                  <a:pt x="1268" y="13634"/>
                  <a:pt x="1208" y="13634"/>
                </a:cubicBezTo>
                <a:cubicBezTo>
                  <a:pt x="1147" y="13634"/>
                  <a:pt x="1087" y="13657"/>
                  <a:pt x="1041" y="13705"/>
                </a:cubicBezTo>
                <a:lnTo>
                  <a:pt x="358" y="14388"/>
                </a:lnTo>
                <a:cubicBezTo>
                  <a:pt x="264" y="14479"/>
                  <a:pt x="264" y="14627"/>
                  <a:pt x="358" y="14721"/>
                </a:cubicBezTo>
                <a:lnTo>
                  <a:pt x="1724" y="16088"/>
                </a:lnTo>
                <a:cubicBezTo>
                  <a:pt x="1780" y="16133"/>
                  <a:pt x="1836" y="16156"/>
                  <a:pt x="1891" y="16156"/>
                </a:cubicBezTo>
                <a:cubicBezTo>
                  <a:pt x="1947" y="16156"/>
                  <a:pt x="2002" y="16133"/>
                  <a:pt x="2058" y="16088"/>
                </a:cubicBezTo>
                <a:lnTo>
                  <a:pt x="2741" y="15404"/>
                </a:lnTo>
                <a:cubicBezTo>
                  <a:pt x="2832" y="15310"/>
                  <a:pt x="2832" y="15162"/>
                  <a:pt x="2741" y="15068"/>
                </a:cubicBezTo>
                <a:lnTo>
                  <a:pt x="2566" y="14896"/>
                </a:lnTo>
                <a:lnTo>
                  <a:pt x="5686" y="11776"/>
                </a:lnTo>
                <a:lnTo>
                  <a:pt x="6201" y="12291"/>
                </a:lnTo>
                <a:cubicBezTo>
                  <a:pt x="6258" y="12338"/>
                  <a:pt x="6315" y="12362"/>
                  <a:pt x="6371" y="12362"/>
                </a:cubicBezTo>
                <a:cubicBezTo>
                  <a:pt x="6426" y="12362"/>
                  <a:pt x="6482" y="12338"/>
                  <a:pt x="6538" y="12291"/>
                </a:cubicBezTo>
                <a:lnTo>
                  <a:pt x="7063" y="11766"/>
                </a:lnTo>
                <a:lnTo>
                  <a:pt x="7234" y="11941"/>
                </a:lnTo>
                <a:cubicBezTo>
                  <a:pt x="7291" y="11988"/>
                  <a:pt x="7348" y="12012"/>
                  <a:pt x="7404" y="12012"/>
                </a:cubicBezTo>
                <a:cubicBezTo>
                  <a:pt x="7460" y="12012"/>
                  <a:pt x="7515" y="11988"/>
                  <a:pt x="7571" y="11941"/>
                </a:cubicBezTo>
                <a:cubicBezTo>
                  <a:pt x="7665" y="11850"/>
                  <a:pt x="7665" y="11702"/>
                  <a:pt x="7571" y="11608"/>
                </a:cubicBezTo>
                <a:lnTo>
                  <a:pt x="7396" y="11433"/>
                </a:lnTo>
                <a:lnTo>
                  <a:pt x="8365" y="10467"/>
                </a:lnTo>
                <a:lnTo>
                  <a:pt x="9334" y="11433"/>
                </a:lnTo>
                <a:lnTo>
                  <a:pt x="9159" y="11608"/>
                </a:lnTo>
                <a:cubicBezTo>
                  <a:pt x="9069" y="11702"/>
                  <a:pt x="9069" y="11850"/>
                  <a:pt x="9159" y="11941"/>
                </a:cubicBezTo>
                <a:cubicBezTo>
                  <a:pt x="9215" y="11988"/>
                  <a:pt x="9271" y="12012"/>
                  <a:pt x="9328" y="12012"/>
                </a:cubicBezTo>
                <a:cubicBezTo>
                  <a:pt x="9384" y="12012"/>
                  <a:pt x="9441" y="11988"/>
                  <a:pt x="9496" y="11941"/>
                </a:cubicBezTo>
                <a:lnTo>
                  <a:pt x="9671" y="11766"/>
                </a:lnTo>
                <a:lnTo>
                  <a:pt x="10196" y="12291"/>
                </a:lnTo>
                <a:cubicBezTo>
                  <a:pt x="10252" y="12338"/>
                  <a:pt x="10307" y="12362"/>
                  <a:pt x="10363" y="12362"/>
                </a:cubicBezTo>
                <a:cubicBezTo>
                  <a:pt x="10418" y="12362"/>
                  <a:pt x="10474" y="12338"/>
                  <a:pt x="10529" y="12291"/>
                </a:cubicBezTo>
                <a:lnTo>
                  <a:pt x="11048" y="11776"/>
                </a:lnTo>
                <a:lnTo>
                  <a:pt x="12108" y="12840"/>
                </a:lnTo>
                <a:cubicBezTo>
                  <a:pt x="12160" y="12891"/>
                  <a:pt x="12218" y="12913"/>
                  <a:pt x="12274" y="12913"/>
                </a:cubicBezTo>
                <a:cubicBezTo>
                  <a:pt x="12458" y="12913"/>
                  <a:pt x="12615" y="12676"/>
                  <a:pt x="12444" y="12503"/>
                </a:cubicBezTo>
                <a:lnTo>
                  <a:pt x="9304" y="9366"/>
                </a:lnTo>
                <a:lnTo>
                  <a:pt x="9654" y="9016"/>
                </a:lnTo>
                <a:lnTo>
                  <a:pt x="14848" y="14213"/>
                </a:lnTo>
                <a:lnTo>
                  <a:pt x="14498" y="14559"/>
                </a:lnTo>
                <a:lnTo>
                  <a:pt x="13168" y="13233"/>
                </a:lnTo>
                <a:cubicBezTo>
                  <a:pt x="13116" y="13182"/>
                  <a:pt x="13059" y="13160"/>
                  <a:pt x="13004" y="13160"/>
                </a:cubicBezTo>
                <a:cubicBezTo>
                  <a:pt x="12821" y="13160"/>
                  <a:pt x="12664" y="13396"/>
                  <a:pt x="12835" y="13567"/>
                </a:cubicBezTo>
                <a:lnTo>
                  <a:pt x="14164" y="14896"/>
                </a:lnTo>
                <a:lnTo>
                  <a:pt x="13989" y="15071"/>
                </a:lnTo>
                <a:cubicBezTo>
                  <a:pt x="13898" y="15162"/>
                  <a:pt x="13898" y="15310"/>
                  <a:pt x="13989" y="15404"/>
                </a:cubicBezTo>
                <a:lnTo>
                  <a:pt x="14673" y="16088"/>
                </a:lnTo>
                <a:cubicBezTo>
                  <a:pt x="14728" y="16133"/>
                  <a:pt x="14785" y="16156"/>
                  <a:pt x="14840" y="16156"/>
                </a:cubicBezTo>
                <a:cubicBezTo>
                  <a:pt x="14896" y="16156"/>
                  <a:pt x="14952" y="16133"/>
                  <a:pt x="15006" y="16088"/>
                </a:cubicBezTo>
                <a:lnTo>
                  <a:pt x="16376" y="14721"/>
                </a:lnTo>
                <a:cubicBezTo>
                  <a:pt x="16467" y="14627"/>
                  <a:pt x="16467" y="14479"/>
                  <a:pt x="16376" y="14388"/>
                </a:cubicBezTo>
                <a:lnTo>
                  <a:pt x="16372" y="14388"/>
                </a:lnTo>
                <a:lnTo>
                  <a:pt x="15689" y="13701"/>
                </a:lnTo>
                <a:cubicBezTo>
                  <a:pt x="15642" y="13656"/>
                  <a:pt x="15581" y="13633"/>
                  <a:pt x="15521" y="13633"/>
                </a:cubicBezTo>
                <a:cubicBezTo>
                  <a:pt x="15461" y="13633"/>
                  <a:pt x="15401" y="13656"/>
                  <a:pt x="15356" y="13701"/>
                </a:cubicBezTo>
                <a:lnTo>
                  <a:pt x="15181" y="13876"/>
                </a:lnTo>
                <a:lnTo>
                  <a:pt x="12061" y="10760"/>
                </a:lnTo>
                <a:lnTo>
                  <a:pt x="12579" y="10241"/>
                </a:lnTo>
                <a:cubicBezTo>
                  <a:pt x="12670" y="10147"/>
                  <a:pt x="12670" y="9999"/>
                  <a:pt x="12579" y="9908"/>
                </a:cubicBezTo>
                <a:lnTo>
                  <a:pt x="12054" y="9383"/>
                </a:lnTo>
                <a:lnTo>
                  <a:pt x="12226" y="9208"/>
                </a:lnTo>
                <a:cubicBezTo>
                  <a:pt x="12399" y="9037"/>
                  <a:pt x="12241" y="8801"/>
                  <a:pt x="12057" y="8801"/>
                </a:cubicBezTo>
                <a:cubicBezTo>
                  <a:pt x="12002" y="8801"/>
                  <a:pt x="11944" y="8823"/>
                  <a:pt x="11892" y="8875"/>
                </a:cubicBezTo>
                <a:lnTo>
                  <a:pt x="11721" y="9050"/>
                </a:lnTo>
                <a:lnTo>
                  <a:pt x="11435" y="8764"/>
                </a:lnTo>
                <a:lnTo>
                  <a:pt x="15369" y="4826"/>
                </a:lnTo>
                <a:cubicBezTo>
                  <a:pt x="15479" y="4885"/>
                  <a:pt x="15591" y="4911"/>
                  <a:pt x="15699" y="4911"/>
                </a:cubicBezTo>
                <a:cubicBezTo>
                  <a:pt x="16271" y="4911"/>
                  <a:pt x="16726" y="4167"/>
                  <a:pt x="16228" y="3668"/>
                </a:cubicBezTo>
                <a:lnTo>
                  <a:pt x="12774" y="215"/>
                </a:lnTo>
                <a:cubicBezTo>
                  <a:pt x="12624" y="65"/>
                  <a:pt x="12452" y="1"/>
                  <a:pt x="12285" y="1"/>
                </a:cubicBezTo>
                <a:cubicBezTo>
                  <a:pt x="11791" y="1"/>
                  <a:pt x="11338" y="555"/>
                  <a:pt x="11620" y="1073"/>
                </a:cubicBezTo>
                <a:lnTo>
                  <a:pt x="10125" y="2567"/>
                </a:lnTo>
                <a:cubicBezTo>
                  <a:pt x="9955" y="2738"/>
                  <a:pt x="10112" y="2974"/>
                  <a:pt x="10294" y="2974"/>
                </a:cubicBezTo>
                <a:cubicBezTo>
                  <a:pt x="10349" y="2974"/>
                  <a:pt x="10407" y="2952"/>
                  <a:pt x="10459" y="2901"/>
                </a:cubicBezTo>
                <a:lnTo>
                  <a:pt x="11933" y="1430"/>
                </a:lnTo>
                <a:lnTo>
                  <a:pt x="12283" y="1780"/>
                </a:lnTo>
                <a:lnTo>
                  <a:pt x="9052" y="5011"/>
                </a:lnTo>
                <a:lnTo>
                  <a:pt x="8702" y="4661"/>
                </a:lnTo>
                <a:lnTo>
                  <a:pt x="9732" y="3628"/>
                </a:lnTo>
                <a:cubicBezTo>
                  <a:pt x="9905" y="3457"/>
                  <a:pt x="9747" y="3220"/>
                  <a:pt x="9564" y="3220"/>
                </a:cubicBezTo>
                <a:cubicBezTo>
                  <a:pt x="9508" y="3220"/>
                  <a:pt x="9450" y="3242"/>
                  <a:pt x="9398" y="3294"/>
                </a:cubicBezTo>
                <a:lnTo>
                  <a:pt x="8365" y="4324"/>
                </a:lnTo>
                <a:lnTo>
                  <a:pt x="5114" y="1073"/>
                </a:lnTo>
                <a:cubicBezTo>
                  <a:pt x="5393" y="553"/>
                  <a:pt x="4940" y="1"/>
                  <a:pt x="4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8" name="Google Shape;3448;p65"/>
          <p:cNvGrpSpPr/>
          <p:nvPr/>
        </p:nvGrpSpPr>
        <p:grpSpPr>
          <a:xfrm>
            <a:off x="3335042" y="3483509"/>
            <a:ext cx="304275" cy="358322"/>
            <a:chOff x="3449377" y="3578759"/>
            <a:chExt cx="304275" cy="358322"/>
          </a:xfrm>
        </p:grpSpPr>
        <p:sp>
          <p:nvSpPr>
            <p:cNvPr id="3449" name="Google Shape;3449;p65"/>
            <p:cNvSpPr/>
            <p:nvPr/>
          </p:nvSpPr>
          <p:spPr>
            <a:xfrm>
              <a:off x="3449377" y="3578759"/>
              <a:ext cx="304275" cy="358322"/>
            </a:xfrm>
            <a:custGeom>
              <a:rect b="b" l="l" r="r" t="t"/>
              <a:pathLst>
                <a:path extrusionOk="0" h="16157" w="13720">
                  <a:moveTo>
                    <a:pt x="13255" y="2313"/>
                  </a:moveTo>
                  <a:lnTo>
                    <a:pt x="13255" y="3239"/>
                  </a:lnTo>
                  <a:cubicBezTo>
                    <a:pt x="13252" y="3493"/>
                    <a:pt x="13046" y="3697"/>
                    <a:pt x="12793" y="3697"/>
                  </a:cubicBezTo>
                  <a:cubicBezTo>
                    <a:pt x="12791" y="3697"/>
                    <a:pt x="12789" y="3697"/>
                    <a:pt x="12787" y="3697"/>
                  </a:cubicBezTo>
                  <a:cubicBezTo>
                    <a:pt x="12531" y="3697"/>
                    <a:pt x="12326" y="3488"/>
                    <a:pt x="12330" y="3232"/>
                  </a:cubicBezTo>
                  <a:lnTo>
                    <a:pt x="12330" y="2313"/>
                  </a:lnTo>
                  <a:close/>
                  <a:moveTo>
                    <a:pt x="11409" y="486"/>
                  </a:moveTo>
                  <a:cubicBezTo>
                    <a:pt x="11660" y="486"/>
                    <a:pt x="11862" y="688"/>
                    <a:pt x="11865" y="940"/>
                  </a:cubicBezTo>
                  <a:lnTo>
                    <a:pt x="11865" y="3249"/>
                  </a:lnTo>
                  <a:cubicBezTo>
                    <a:pt x="11865" y="3407"/>
                    <a:pt x="11905" y="3565"/>
                    <a:pt x="11986" y="3703"/>
                  </a:cubicBezTo>
                  <a:lnTo>
                    <a:pt x="10939" y="3703"/>
                  </a:lnTo>
                  <a:lnTo>
                    <a:pt x="10939" y="954"/>
                  </a:lnTo>
                  <a:cubicBezTo>
                    <a:pt x="10936" y="698"/>
                    <a:pt x="11141" y="489"/>
                    <a:pt x="11397" y="486"/>
                  </a:cubicBezTo>
                  <a:cubicBezTo>
                    <a:pt x="11401" y="486"/>
                    <a:pt x="11405" y="486"/>
                    <a:pt x="11409" y="486"/>
                  </a:cubicBezTo>
                  <a:close/>
                  <a:moveTo>
                    <a:pt x="7856" y="1"/>
                  </a:moveTo>
                  <a:cubicBezTo>
                    <a:pt x="7735" y="1"/>
                    <a:pt x="7634" y="91"/>
                    <a:pt x="7617" y="210"/>
                  </a:cubicBezTo>
                  <a:cubicBezTo>
                    <a:pt x="7607" y="346"/>
                    <a:pt x="7712" y="462"/>
                    <a:pt x="7847" y="462"/>
                  </a:cubicBezTo>
                  <a:cubicBezTo>
                    <a:pt x="7849" y="462"/>
                    <a:pt x="7851" y="462"/>
                    <a:pt x="7853" y="462"/>
                  </a:cubicBezTo>
                  <a:lnTo>
                    <a:pt x="10596" y="462"/>
                  </a:lnTo>
                  <a:cubicBezTo>
                    <a:pt x="10519" y="597"/>
                    <a:pt x="10475" y="752"/>
                    <a:pt x="10478" y="910"/>
                  </a:cubicBezTo>
                  <a:lnTo>
                    <a:pt x="10478" y="7826"/>
                  </a:lnTo>
                  <a:lnTo>
                    <a:pt x="5218" y="7826"/>
                  </a:lnTo>
                  <a:lnTo>
                    <a:pt x="4309" y="6928"/>
                  </a:lnTo>
                  <a:cubicBezTo>
                    <a:pt x="4262" y="6884"/>
                    <a:pt x="4205" y="6857"/>
                    <a:pt x="4141" y="6857"/>
                  </a:cubicBezTo>
                  <a:lnTo>
                    <a:pt x="1435" y="6857"/>
                  </a:lnTo>
                  <a:lnTo>
                    <a:pt x="1435" y="708"/>
                  </a:lnTo>
                  <a:cubicBezTo>
                    <a:pt x="1435" y="573"/>
                    <a:pt x="1542" y="462"/>
                    <a:pt x="1680" y="462"/>
                  </a:cubicBezTo>
                  <a:lnTo>
                    <a:pt x="6867" y="462"/>
                  </a:lnTo>
                  <a:cubicBezTo>
                    <a:pt x="6904" y="462"/>
                    <a:pt x="6938" y="449"/>
                    <a:pt x="6964" y="422"/>
                  </a:cubicBezTo>
                  <a:cubicBezTo>
                    <a:pt x="7140" y="227"/>
                    <a:pt x="6998" y="1"/>
                    <a:pt x="6806" y="1"/>
                  </a:cubicBezTo>
                  <a:lnTo>
                    <a:pt x="1899" y="1"/>
                  </a:lnTo>
                  <a:cubicBezTo>
                    <a:pt x="1384" y="1"/>
                    <a:pt x="970" y="415"/>
                    <a:pt x="970" y="930"/>
                  </a:cubicBezTo>
                  <a:lnTo>
                    <a:pt x="970" y="6857"/>
                  </a:lnTo>
                  <a:lnTo>
                    <a:pt x="236" y="6857"/>
                  </a:lnTo>
                  <a:cubicBezTo>
                    <a:pt x="108" y="6857"/>
                    <a:pt x="1" y="6965"/>
                    <a:pt x="1" y="7096"/>
                  </a:cubicBezTo>
                  <a:lnTo>
                    <a:pt x="1" y="15921"/>
                  </a:lnTo>
                  <a:cubicBezTo>
                    <a:pt x="1" y="16052"/>
                    <a:pt x="105" y="16157"/>
                    <a:pt x="236" y="16157"/>
                  </a:cubicBezTo>
                  <a:lnTo>
                    <a:pt x="1633" y="16157"/>
                  </a:lnTo>
                  <a:cubicBezTo>
                    <a:pt x="1635" y="16157"/>
                    <a:pt x="1638" y="16157"/>
                    <a:pt x="1640" y="16157"/>
                  </a:cubicBezTo>
                  <a:cubicBezTo>
                    <a:pt x="1761" y="16157"/>
                    <a:pt x="1862" y="16067"/>
                    <a:pt x="1875" y="15945"/>
                  </a:cubicBezTo>
                  <a:cubicBezTo>
                    <a:pt x="1889" y="15810"/>
                    <a:pt x="1781" y="15692"/>
                    <a:pt x="1647" y="15692"/>
                  </a:cubicBezTo>
                  <a:lnTo>
                    <a:pt x="465" y="15692"/>
                  </a:lnTo>
                  <a:lnTo>
                    <a:pt x="465" y="7362"/>
                  </a:lnTo>
                  <a:lnTo>
                    <a:pt x="4063" y="7362"/>
                  </a:lnTo>
                  <a:lnTo>
                    <a:pt x="4972" y="8250"/>
                  </a:lnTo>
                  <a:cubicBezTo>
                    <a:pt x="5019" y="8294"/>
                    <a:pt x="5076" y="8325"/>
                    <a:pt x="5140" y="8331"/>
                  </a:cubicBezTo>
                  <a:lnTo>
                    <a:pt x="11784" y="8331"/>
                  </a:lnTo>
                  <a:lnTo>
                    <a:pt x="11784" y="10108"/>
                  </a:lnTo>
                  <a:cubicBezTo>
                    <a:pt x="11768" y="10238"/>
                    <a:pt x="11869" y="10347"/>
                    <a:pt x="11997" y="10347"/>
                  </a:cubicBezTo>
                  <a:cubicBezTo>
                    <a:pt x="11999" y="10347"/>
                    <a:pt x="12001" y="10347"/>
                    <a:pt x="12003" y="10347"/>
                  </a:cubicBezTo>
                  <a:cubicBezTo>
                    <a:pt x="12134" y="10347"/>
                    <a:pt x="12245" y="10108"/>
                    <a:pt x="12245" y="10108"/>
                  </a:cubicBezTo>
                  <a:lnTo>
                    <a:pt x="12245" y="8106"/>
                  </a:lnTo>
                  <a:cubicBezTo>
                    <a:pt x="12245" y="7975"/>
                    <a:pt x="12138" y="7867"/>
                    <a:pt x="12010" y="7867"/>
                  </a:cubicBezTo>
                  <a:lnTo>
                    <a:pt x="10983" y="7867"/>
                  </a:lnTo>
                  <a:lnTo>
                    <a:pt x="10983" y="4164"/>
                  </a:lnTo>
                  <a:lnTo>
                    <a:pt x="12791" y="4164"/>
                  </a:lnTo>
                  <a:cubicBezTo>
                    <a:pt x="13302" y="4164"/>
                    <a:pt x="13720" y="3750"/>
                    <a:pt x="13720" y="3236"/>
                  </a:cubicBezTo>
                  <a:lnTo>
                    <a:pt x="13720" y="2088"/>
                  </a:lnTo>
                  <a:cubicBezTo>
                    <a:pt x="13716" y="1957"/>
                    <a:pt x="13612" y="1852"/>
                    <a:pt x="13481" y="1852"/>
                  </a:cubicBezTo>
                  <a:lnTo>
                    <a:pt x="12330" y="1852"/>
                  </a:lnTo>
                  <a:lnTo>
                    <a:pt x="12330" y="927"/>
                  </a:lnTo>
                  <a:cubicBezTo>
                    <a:pt x="12326" y="415"/>
                    <a:pt x="11912" y="1"/>
                    <a:pt x="11404" y="1"/>
                  </a:cubicBezTo>
                  <a:lnTo>
                    <a:pt x="7863" y="1"/>
                  </a:lnTo>
                  <a:cubicBezTo>
                    <a:pt x="7861" y="1"/>
                    <a:pt x="7859" y="1"/>
                    <a:pt x="78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5"/>
            <p:cNvSpPr/>
            <p:nvPr/>
          </p:nvSpPr>
          <p:spPr>
            <a:xfrm>
              <a:off x="3493200" y="3600183"/>
              <a:ext cx="54135" cy="54157"/>
            </a:xfrm>
            <a:custGeom>
              <a:rect b="b" l="l" r="r" t="t"/>
              <a:pathLst>
                <a:path extrusionOk="0" h="2442" w="2441">
                  <a:moveTo>
                    <a:pt x="1939" y="506"/>
                  </a:moveTo>
                  <a:lnTo>
                    <a:pt x="1939" y="1980"/>
                  </a:lnTo>
                  <a:lnTo>
                    <a:pt x="465" y="1980"/>
                  </a:lnTo>
                  <a:lnTo>
                    <a:pt x="465" y="506"/>
                  </a:lnTo>
                  <a:close/>
                  <a:moveTo>
                    <a:pt x="239" y="1"/>
                  </a:moveTo>
                  <a:cubicBezTo>
                    <a:pt x="108" y="1"/>
                    <a:pt x="0" y="109"/>
                    <a:pt x="0" y="240"/>
                  </a:cubicBezTo>
                  <a:lnTo>
                    <a:pt x="0" y="2206"/>
                  </a:lnTo>
                  <a:cubicBezTo>
                    <a:pt x="0" y="2337"/>
                    <a:pt x="108" y="2441"/>
                    <a:pt x="239" y="2441"/>
                  </a:cubicBezTo>
                  <a:lnTo>
                    <a:pt x="2205" y="2441"/>
                  </a:lnTo>
                  <a:cubicBezTo>
                    <a:pt x="2336" y="2441"/>
                    <a:pt x="2441" y="2337"/>
                    <a:pt x="2441" y="2206"/>
                  </a:cubicBezTo>
                  <a:lnTo>
                    <a:pt x="2441" y="240"/>
                  </a:lnTo>
                  <a:cubicBezTo>
                    <a:pt x="2441" y="109"/>
                    <a:pt x="2336" y="1"/>
                    <a:pt x="2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5"/>
            <p:cNvSpPr/>
            <p:nvPr/>
          </p:nvSpPr>
          <p:spPr>
            <a:xfrm>
              <a:off x="3559045" y="3601158"/>
              <a:ext cx="106452" cy="10246"/>
            </a:xfrm>
            <a:custGeom>
              <a:rect b="b" l="l" r="r" t="t"/>
              <a:pathLst>
                <a:path extrusionOk="0" h="462" w="4800">
                  <a:moveTo>
                    <a:pt x="249" y="1"/>
                  </a:moveTo>
                  <a:cubicBezTo>
                    <a:pt x="131" y="1"/>
                    <a:pt x="30" y="90"/>
                    <a:pt x="13" y="209"/>
                  </a:cubicBezTo>
                  <a:cubicBezTo>
                    <a:pt x="0" y="347"/>
                    <a:pt x="108" y="462"/>
                    <a:pt x="246" y="462"/>
                  </a:cubicBezTo>
                  <a:lnTo>
                    <a:pt x="4544" y="462"/>
                  </a:lnTo>
                  <a:cubicBezTo>
                    <a:pt x="4546" y="462"/>
                    <a:pt x="4548" y="462"/>
                    <a:pt x="4551" y="462"/>
                  </a:cubicBezTo>
                  <a:cubicBezTo>
                    <a:pt x="4672" y="462"/>
                    <a:pt x="4773" y="372"/>
                    <a:pt x="4786" y="253"/>
                  </a:cubicBezTo>
                  <a:cubicBezTo>
                    <a:pt x="4800" y="115"/>
                    <a:pt x="4692" y="1"/>
                    <a:pt x="4557" y="1"/>
                  </a:cubicBezTo>
                  <a:lnTo>
                    <a:pt x="256" y="1"/>
                  </a:lnTo>
                  <a:cubicBezTo>
                    <a:pt x="254" y="1"/>
                    <a:pt x="251" y="1"/>
                    <a:pt x="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5"/>
            <p:cNvSpPr/>
            <p:nvPr/>
          </p:nvSpPr>
          <p:spPr>
            <a:xfrm>
              <a:off x="3559112" y="3622582"/>
              <a:ext cx="106385" cy="10335"/>
            </a:xfrm>
            <a:custGeom>
              <a:rect b="b" l="l" r="r" t="t"/>
              <a:pathLst>
                <a:path extrusionOk="0" h="466" w="4797">
                  <a:moveTo>
                    <a:pt x="253" y="1"/>
                  </a:moveTo>
                  <a:cubicBezTo>
                    <a:pt x="132" y="1"/>
                    <a:pt x="27" y="92"/>
                    <a:pt x="10" y="213"/>
                  </a:cubicBezTo>
                  <a:cubicBezTo>
                    <a:pt x="0" y="347"/>
                    <a:pt x="105" y="465"/>
                    <a:pt x="243" y="465"/>
                  </a:cubicBezTo>
                  <a:lnTo>
                    <a:pt x="4541" y="465"/>
                  </a:lnTo>
                  <a:cubicBezTo>
                    <a:pt x="4543" y="465"/>
                    <a:pt x="4545" y="465"/>
                    <a:pt x="4547" y="465"/>
                  </a:cubicBezTo>
                  <a:cubicBezTo>
                    <a:pt x="4669" y="465"/>
                    <a:pt x="4770" y="372"/>
                    <a:pt x="4783" y="253"/>
                  </a:cubicBezTo>
                  <a:cubicBezTo>
                    <a:pt x="4797" y="119"/>
                    <a:pt x="4689" y="1"/>
                    <a:pt x="4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5"/>
            <p:cNvSpPr/>
            <p:nvPr/>
          </p:nvSpPr>
          <p:spPr>
            <a:xfrm>
              <a:off x="3559112" y="3644072"/>
              <a:ext cx="106385" cy="10268"/>
            </a:xfrm>
            <a:custGeom>
              <a:rect b="b" l="l" r="r" t="t"/>
              <a:pathLst>
                <a:path extrusionOk="0" h="463" w="4797">
                  <a:moveTo>
                    <a:pt x="246" y="1"/>
                  </a:moveTo>
                  <a:cubicBezTo>
                    <a:pt x="128" y="1"/>
                    <a:pt x="27" y="91"/>
                    <a:pt x="10" y="210"/>
                  </a:cubicBezTo>
                  <a:cubicBezTo>
                    <a:pt x="0" y="348"/>
                    <a:pt x="105" y="462"/>
                    <a:pt x="243" y="462"/>
                  </a:cubicBezTo>
                  <a:lnTo>
                    <a:pt x="4541" y="462"/>
                  </a:lnTo>
                  <a:cubicBezTo>
                    <a:pt x="4543" y="462"/>
                    <a:pt x="4545" y="462"/>
                    <a:pt x="4548" y="462"/>
                  </a:cubicBezTo>
                  <a:cubicBezTo>
                    <a:pt x="4669" y="462"/>
                    <a:pt x="4770" y="372"/>
                    <a:pt x="4783" y="253"/>
                  </a:cubicBezTo>
                  <a:cubicBezTo>
                    <a:pt x="4797" y="119"/>
                    <a:pt x="4689" y="1"/>
                    <a:pt x="4554" y="1"/>
                  </a:cubicBezTo>
                  <a:lnTo>
                    <a:pt x="253" y="1"/>
                  </a:lnTo>
                  <a:cubicBezTo>
                    <a:pt x="251" y="1"/>
                    <a:pt x="248" y="1"/>
                    <a:pt x="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5"/>
            <p:cNvSpPr/>
            <p:nvPr/>
          </p:nvSpPr>
          <p:spPr>
            <a:xfrm>
              <a:off x="3492313" y="3665517"/>
              <a:ext cx="174382" cy="10313"/>
            </a:xfrm>
            <a:custGeom>
              <a:rect b="b" l="l" r="r" t="t"/>
              <a:pathLst>
                <a:path extrusionOk="0" h="465" w="7863">
                  <a:moveTo>
                    <a:pt x="269" y="0"/>
                  </a:moveTo>
                  <a:cubicBezTo>
                    <a:pt x="155" y="0"/>
                    <a:pt x="54" y="74"/>
                    <a:pt x="30" y="185"/>
                  </a:cubicBezTo>
                  <a:cubicBezTo>
                    <a:pt x="0" y="330"/>
                    <a:pt x="114" y="465"/>
                    <a:pt x="263" y="465"/>
                  </a:cubicBezTo>
                  <a:lnTo>
                    <a:pt x="7607" y="465"/>
                  </a:lnTo>
                  <a:cubicBezTo>
                    <a:pt x="7609" y="465"/>
                    <a:pt x="7611" y="465"/>
                    <a:pt x="7613" y="465"/>
                  </a:cubicBezTo>
                  <a:cubicBezTo>
                    <a:pt x="7735" y="465"/>
                    <a:pt x="7836" y="375"/>
                    <a:pt x="7849" y="252"/>
                  </a:cubicBezTo>
                  <a:cubicBezTo>
                    <a:pt x="7862" y="118"/>
                    <a:pt x="7751" y="0"/>
                    <a:pt x="7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5"/>
            <p:cNvSpPr/>
            <p:nvPr/>
          </p:nvSpPr>
          <p:spPr>
            <a:xfrm>
              <a:off x="3492668" y="3687895"/>
              <a:ext cx="174315" cy="10335"/>
            </a:xfrm>
            <a:custGeom>
              <a:rect b="b" l="l" r="r" t="t"/>
              <a:pathLst>
                <a:path extrusionOk="0" h="466" w="7860">
                  <a:moveTo>
                    <a:pt x="253" y="1"/>
                  </a:moveTo>
                  <a:cubicBezTo>
                    <a:pt x="132" y="1"/>
                    <a:pt x="28" y="92"/>
                    <a:pt x="11" y="213"/>
                  </a:cubicBezTo>
                  <a:cubicBezTo>
                    <a:pt x="1" y="351"/>
                    <a:pt x="109" y="465"/>
                    <a:pt x="247" y="465"/>
                  </a:cubicBezTo>
                  <a:lnTo>
                    <a:pt x="7594" y="465"/>
                  </a:lnTo>
                  <a:cubicBezTo>
                    <a:pt x="7705" y="465"/>
                    <a:pt x="7806" y="391"/>
                    <a:pt x="7833" y="280"/>
                  </a:cubicBezTo>
                  <a:cubicBezTo>
                    <a:pt x="7860" y="135"/>
                    <a:pt x="7749" y="1"/>
                    <a:pt x="7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5"/>
            <p:cNvSpPr/>
            <p:nvPr/>
          </p:nvSpPr>
          <p:spPr>
            <a:xfrm>
              <a:off x="3492313" y="3709385"/>
              <a:ext cx="174293" cy="10268"/>
            </a:xfrm>
            <a:custGeom>
              <a:rect b="b" l="l" r="r" t="t"/>
              <a:pathLst>
                <a:path extrusionOk="0" h="463" w="7859">
                  <a:moveTo>
                    <a:pt x="262" y="1"/>
                  </a:moveTo>
                  <a:cubicBezTo>
                    <a:pt x="151" y="1"/>
                    <a:pt x="53" y="77"/>
                    <a:pt x="30" y="186"/>
                  </a:cubicBezTo>
                  <a:cubicBezTo>
                    <a:pt x="0" y="329"/>
                    <a:pt x="112" y="462"/>
                    <a:pt x="257" y="462"/>
                  </a:cubicBezTo>
                  <a:cubicBezTo>
                    <a:pt x="259" y="462"/>
                    <a:pt x="261" y="462"/>
                    <a:pt x="263" y="462"/>
                  </a:cubicBezTo>
                  <a:lnTo>
                    <a:pt x="7607" y="462"/>
                  </a:lnTo>
                  <a:cubicBezTo>
                    <a:pt x="7609" y="462"/>
                    <a:pt x="7611" y="462"/>
                    <a:pt x="7613" y="462"/>
                  </a:cubicBezTo>
                  <a:cubicBezTo>
                    <a:pt x="7735" y="462"/>
                    <a:pt x="7836" y="373"/>
                    <a:pt x="7849" y="254"/>
                  </a:cubicBezTo>
                  <a:cubicBezTo>
                    <a:pt x="7859" y="117"/>
                    <a:pt x="7754" y="1"/>
                    <a:pt x="7619" y="1"/>
                  </a:cubicBezTo>
                  <a:cubicBezTo>
                    <a:pt x="7617" y="1"/>
                    <a:pt x="7615" y="1"/>
                    <a:pt x="7613" y="1"/>
                  </a:cubicBezTo>
                  <a:lnTo>
                    <a:pt x="269" y="1"/>
                  </a:lnTo>
                  <a:cubicBezTo>
                    <a:pt x="267" y="1"/>
                    <a:pt x="265" y="1"/>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5"/>
            <p:cNvSpPr/>
            <p:nvPr/>
          </p:nvSpPr>
          <p:spPr>
            <a:xfrm>
              <a:off x="3504245" y="3820538"/>
              <a:ext cx="216719" cy="116543"/>
            </a:xfrm>
            <a:custGeom>
              <a:rect b="b" l="l" r="r" t="t"/>
              <a:pathLst>
                <a:path extrusionOk="0" h="5255" w="9772">
                  <a:moveTo>
                    <a:pt x="9523" y="1"/>
                  </a:moveTo>
                  <a:cubicBezTo>
                    <a:pt x="9395" y="1"/>
                    <a:pt x="9294" y="110"/>
                    <a:pt x="9307" y="240"/>
                  </a:cubicBezTo>
                  <a:lnTo>
                    <a:pt x="9307" y="4790"/>
                  </a:lnTo>
                  <a:lnTo>
                    <a:pt x="240" y="4790"/>
                  </a:lnTo>
                  <a:cubicBezTo>
                    <a:pt x="236" y="4790"/>
                    <a:pt x="232" y="4790"/>
                    <a:pt x="228" y="4790"/>
                  </a:cubicBezTo>
                  <a:cubicBezTo>
                    <a:pt x="105" y="4790"/>
                    <a:pt x="1" y="4892"/>
                    <a:pt x="4" y="5019"/>
                  </a:cubicBezTo>
                  <a:cubicBezTo>
                    <a:pt x="4" y="5147"/>
                    <a:pt x="108" y="5255"/>
                    <a:pt x="240" y="5255"/>
                  </a:cubicBezTo>
                  <a:lnTo>
                    <a:pt x="9529" y="5255"/>
                  </a:lnTo>
                  <a:cubicBezTo>
                    <a:pt x="9660" y="5251"/>
                    <a:pt x="9765" y="5147"/>
                    <a:pt x="9771" y="5019"/>
                  </a:cubicBezTo>
                  <a:lnTo>
                    <a:pt x="9771" y="240"/>
                  </a:lnTo>
                  <a:cubicBezTo>
                    <a:pt x="9768" y="108"/>
                    <a:pt x="9660" y="4"/>
                    <a:pt x="9529" y="1"/>
                  </a:cubicBezTo>
                  <a:cubicBezTo>
                    <a:pt x="9527" y="1"/>
                    <a:pt x="9525" y="1"/>
                    <a:pt x="9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5"/>
            <p:cNvSpPr/>
            <p:nvPr/>
          </p:nvSpPr>
          <p:spPr>
            <a:xfrm>
              <a:off x="3471621" y="3753207"/>
              <a:ext cx="63916" cy="10335"/>
            </a:xfrm>
            <a:custGeom>
              <a:rect b="b" l="l" r="r" t="t"/>
              <a:pathLst>
                <a:path extrusionOk="0" h="466" w="2882">
                  <a:moveTo>
                    <a:pt x="257" y="1"/>
                  </a:moveTo>
                  <a:cubicBezTo>
                    <a:pt x="132" y="1"/>
                    <a:pt x="28" y="92"/>
                    <a:pt x="14" y="213"/>
                  </a:cubicBezTo>
                  <a:cubicBezTo>
                    <a:pt x="1" y="347"/>
                    <a:pt x="108" y="465"/>
                    <a:pt x="243" y="465"/>
                  </a:cubicBezTo>
                  <a:lnTo>
                    <a:pt x="2626" y="465"/>
                  </a:lnTo>
                  <a:cubicBezTo>
                    <a:pt x="2751" y="465"/>
                    <a:pt x="2855" y="374"/>
                    <a:pt x="2868" y="253"/>
                  </a:cubicBezTo>
                  <a:cubicBezTo>
                    <a:pt x="2882" y="119"/>
                    <a:pt x="2774" y="1"/>
                    <a:pt x="2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5"/>
            <p:cNvSpPr/>
            <p:nvPr/>
          </p:nvSpPr>
          <p:spPr>
            <a:xfrm>
              <a:off x="3547313" y="3807320"/>
              <a:ext cx="75647" cy="75647"/>
            </a:xfrm>
            <a:custGeom>
              <a:rect b="b" l="l" r="r" t="t"/>
              <a:pathLst>
                <a:path extrusionOk="0" h="3411" w="3411">
                  <a:moveTo>
                    <a:pt x="1980" y="506"/>
                  </a:moveTo>
                  <a:lnTo>
                    <a:pt x="1980" y="1240"/>
                  </a:lnTo>
                  <a:cubicBezTo>
                    <a:pt x="1980" y="1367"/>
                    <a:pt x="2084" y="1475"/>
                    <a:pt x="2215" y="1475"/>
                  </a:cubicBezTo>
                  <a:lnTo>
                    <a:pt x="2946" y="1475"/>
                  </a:lnTo>
                  <a:lnTo>
                    <a:pt x="2946" y="1980"/>
                  </a:lnTo>
                  <a:lnTo>
                    <a:pt x="2175" y="1980"/>
                  </a:lnTo>
                  <a:cubicBezTo>
                    <a:pt x="2044" y="1980"/>
                    <a:pt x="1936" y="2084"/>
                    <a:pt x="1936" y="2216"/>
                  </a:cubicBezTo>
                  <a:lnTo>
                    <a:pt x="1936" y="2946"/>
                  </a:lnTo>
                  <a:lnTo>
                    <a:pt x="1431" y="2946"/>
                  </a:lnTo>
                  <a:lnTo>
                    <a:pt x="1431" y="2216"/>
                  </a:lnTo>
                  <a:cubicBezTo>
                    <a:pt x="1431" y="2084"/>
                    <a:pt x="1327" y="1980"/>
                    <a:pt x="1195" y="1980"/>
                  </a:cubicBezTo>
                  <a:lnTo>
                    <a:pt x="465" y="1980"/>
                  </a:lnTo>
                  <a:lnTo>
                    <a:pt x="465" y="1475"/>
                  </a:lnTo>
                  <a:lnTo>
                    <a:pt x="1195" y="1475"/>
                  </a:lnTo>
                  <a:cubicBezTo>
                    <a:pt x="1327" y="1475"/>
                    <a:pt x="1431" y="1367"/>
                    <a:pt x="1431" y="1240"/>
                  </a:cubicBezTo>
                  <a:lnTo>
                    <a:pt x="1431" y="506"/>
                  </a:lnTo>
                  <a:close/>
                  <a:moveTo>
                    <a:pt x="1206" y="1"/>
                  </a:moveTo>
                  <a:cubicBezTo>
                    <a:pt x="1074" y="1"/>
                    <a:pt x="970" y="109"/>
                    <a:pt x="970" y="240"/>
                  </a:cubicBezTo>
                  <a:lnTo>
                    <a:pt x="970" y="970"/>
                  </a:lnTo>
                  <a:lnTo>
                    <a:pt x="240" y="970"/>
                  </a:lnTo>
                  <a:cubicBezTo>
                    <a:pt x="108" y="970"/>
                    <a:pt x="1" y="1075"/>
                    <a:pt x="1" y="1206"/>
                  </a:cubicBezTo>
                  <a:lnTo>
                    <a:pt x="1" y="2202"/>
                  </a:lnTo>
                  <a:cubicBezTo>
                    <a:pt x="1" y="2333"/>
                    <a:pt x="105" y="2441"/>
                    <a:pt x="236" y="2441"/>
                  </a:cubicBezTo>
                  <a:lnTo>
                    <a:pt x="970" y="2441"/>
                  </a:lnTo>
                  <a:lnTo>
                    <a:pt x="970" y="3175"/>
                  </a:lnTo>
                  <a:cubicBezTo>
                    <a:pt x="970" y="3303"/>
                    <a:pt x="1078" y="3410"/>
                    <a:pt x="1206" y="3410"/>
                  </a:cubicBezTo>
                  <a:lnTo>
                    <a:pt x="2205" y="3410"/>
                  </a:lnTo>
                  <a:cubicBezTo>
                    <a:pt x="2336" y="3410"/>
                    <a:pt x="2441" y="3303"/>
                    <a:pt x="2441" y="3175"/>
                  </a:cubicBezTo>
                  <a:lnTo>
                    <a:pt x="2441" y="2441"/>
                  </a:lnTo>
                  <a:lnTo>
                    <a:pt x="3175" y="2441"/>
                  </a:lnTo>
                  <a:cubicBezTo>
                    <a:pt x="3302" y="2441"/>
                    <a:pt x="3410" y="2337"/>
                    <a:pt x="3410" y="2206"/>
                  </a:cubicBezTo>
                  <a:lnTo>
                    <a:pt x="3410" y="1206"/>
                  </a:lnTo>
                  <a:cubicBezTo>
                    <a:pt x="3410" y="1075"/>
                    <a:pt x="3302" y="970"/>
                    <a:pt x="3175" y="970"/>
                  </a:cubicBezTo>
                  <a:lnTo>
                    <a:pt x="2441" y="970"/>
                  </a:lnTo>
                  <a:lnTo>
                    <a:pt x="2441" y="240"/>
                  </a:lnTo>
                  <a:cubicBezTo>
                    <a:pt x="2441" y="109"/>
                    <a:pt x="2336" y="1"/>
                    <a:pt x="2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5"/>
            <p:cNvSpPr/>
            <p:nvPr/>
          </p:nvSpPr>
          <p:spPr>
            <a:xfrm>
              <a:off x="3525513" y="3785697"/>
              <a:ext cx="123928" cy="119226"/>
            </a:xfrm>
            <a:custGeom>
              <a:rect b="b" l="l" r="r" t="t"/>
              <a:pathLst>
                <a:path extrusionOk="0" h="5376" w="5588">
                  <a:moveTo>
                    <a:pt x="2687" y="474"/>
                  </a:moveTo>
                  <a:cubicBezTo>
                    <a:pt x="3582" y="474"/>
                    <a:pt x="4390" y="1013"/>
                    <a:pt x="4733" y="1841"/>
                  </a:cubicBezTo>
                  <a:cubicBezTo>
                    <a:pt x="5076" y="2669"/>
                    <a:pt x="4888" y="3621"/>
                    <a:pt x="4252" y="4254"/>
                  </a:cubicBezTo>
                  <a:cubicBezTo>
                    <a:pt x="3828" y="4678"/>
                    <a:pt x="3261" y="4902"/>
                    <a:pt x="2684" y="4902"/>
                  </a:cubicBezTo>
                  <a:cubicBezTo>
                    <a:pt x="2399" y="4902"/>
                    <a:pt x="2112" y="4848"/>
                    <a:pt x="1839" y="4736"/>
                  </a:cubicBezTo>
                  <a:cubicBezTo>
                    <a:pt x="1014" y="4392"/>
                    <a:pt x="472" y="3584"/>
                    <a:pt x="472" y="2689"/>
                  </a:cubicBezTo>
                  <a:cubicBezTo>
                    <a:pt x="475" y="1467"/>
                    <a:pt x="1465" y="474"/>
                    <a:pt x="2687" y="474"/>
                  </a:cubicBezTo>
                  <a:close/>
                  <a:moveTo>
                    <a:pt x="2687" y="0"/>
                  </a:moveTo>
                  <a:cubicBezTo>
                    <a:pt x="2341" y="0"/>
                    <a:pt x="1992" y="67"/>
                    <a:pt x="1660" y="205"/>
                  </a:cubicBezTo>
                  <a:cubicBezTo>
                    <a:pt x="654" y="623"/>
                    <a:pt x="1" y="1602"/>
                    <a:pt x="1" y="2689"/>
                  </a:cubicBezTo>
                  <a:cubicBezTo>
                    <a:pt x="1" y="4173"/>
                    <a:pt x="1202" y="5375"/>
                    <a:pt x="2687" y="5375"/>
                  </a:cubicBezTo>
                  <a:cubicBezTo>
                    <a:pt x="3774" y="5375"/>
                    <a:pt x="4753" y="4722"/>
                    <a:pt x="5171" y="3716"/>
                  </a:cubicBezTo>
                  <a:cubicBezTo>
                    <a:pt x="5588" y="2713"/>
                    <a:pt x="5356" y="1555"/>
                    <a:pt x="4588" y="787"/>
                  </a:cubicBezTo>
                  <a:cubicBezTo>
                    <a:pt x="4075" y="274"/>
                    <a:pt x="3387" y="0"/>
                    <a:pt x="2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1" name="Google Shape;3461;p65"/>
          <p:cNvGrpSpPr/>
          <p:nvPr/>
        </p:nvGrpSpPr>
        <p:grpSpPr>
          <a:xfrm>
            <a:off x="3307896" y="2823351"/>
            <a:ext cx="358433" cy="337098"/>
            <a:chOff x="3422232" y="2918601"/>
            <a:chExt cx="358433" cy="337098"/>
          </a:xfrm>
        </p:grpSpPr>
        <p:sp>
          <p:nvSpPr>
            <p:cNvPr id="3462" name="Google Shape;3462;p65"/>
            <p:cNvSpPr/>
            <p:nvPr/>
          </p:nvSpPr>
          <p:spPr>
            <a:xfrm>
              <a:off x="3422232" y="3010816"/>
              <a:ext cx="358433" cy="244884"/>
            </a:xfrm>
            <a:custGeom>
              <a:rect b="b" l="l" r="r" t="t"/>
              <a:pathLst>
                <a:path extrusionOk="0" h="11042" w="16162">
                  <a:moveTo>
                    <a:pt x="1696" y="2484"/>
                  </a:moveTo>
                  <a:cubicBezTo>
                    <a:pt x="1701" y="2484"/>
                    <a:pt x="1705" y="2484"/>
                    <a:pt x="1709" y="2484"/>
                  </a:cubicBezTo>
                  <a:lnTo>
                    <a:pt x="3655" y="2484"/>
                  </a:lnTo>
                  <a:cubicBezTo>
                    <a:pt x="3657" y="2484"/>
                    <a:pt x="3660" y="2484"/>
                    <a:pt x="3662" y="2484"/>
                  </a:cubicBezTo>
                  <a:cubicBezTo>
                    <a:pt x="3777" y="2484"/>
                    <a:pt x="3881" y="2564"/>
                    <a:pt x="3911" y="2676"/>
                  </a:cubicBezTo>
                  <a:cubicBezTo>
                    <a:pt x="3948" y="2824"/>
                    <a:pt x="3843" y="2972"/>
                    <a:pt x="3692" y="2989"/>
                  </a:cubicBezTo>
                  <a:lnTo>
                    <a:pt x="1679" y="2989"/>
                  </a:lnTo>
                  <a:cubicBezTo>
                    <a:pt x="1541" y="2982"/>
                    <a:pt x="1433" y="2861"/>
                    <a:pt x="1443" y="2723"/>
                  </a:cubicBezTo>
                  <a:cubicBezTo>
                    <a:pt x="1450" y="2586"/>
                    <a:pt x="1561" y="2484"/>
                    <a:pt x="1696" y="2484"/>
                  </a:cubicBezTo>
                  <a:close/>
                  <a:moveTo>
                    <a:pt x="719" y="522"/>
                  </a:moveTo>
                  <a:cubicBezTo>
                    <a:pt x="738" y="522"/>
                    <a:pt x="758" y="524"/>
                    <a:pt x="777" y="528"/>
                  </a:cubicBezTo>
                  <a:cubicBezTo>
                    <a:pt x="895" y="555"/>
                    <a:pt x="976" y="663"/>
                    <a:pt x="972" y="781"/>
                  </a:cubicBezTo>
                  <a:lnTo>
                    <a:pt x="972" y="4672"/>
                  </a:lnTo>
                  <a:lnTo>
                    <a:pt x="467" y="4672"/>
                  </a:lnTo>
                  <a:lnTo>
                    <a:pt x="467" y="774"/>
                  </a:lnTo>
                  <a:cubicBezTo>
                    <a:pt x="467" y="632"/>
                    <a:pt x="584" y="522"/>
                    <a:pt x="719" y="522"/>
                  </a:cubicBezTo>
                  <a:close/>
                  <a:moveTo>
                    <a:pt x="15445" y="1501"/>
                  </a:moveTo>
                  <a:cubicBezTo>
                    <a:pt x="15586" y="1501"/>
                    <a:pt x="15698" y="1616"/>
                    <a:pt x="15698" y="1754"/>
                  </a:cubicBezTo>
                  <a:lnTo>
                    <a:pt x="15698" y="4672"/>
                  </a:lnTo>
                  <a:lnTo>
                    <a:pt x="15193" y="4672"/>
                  </a:lnTo>
                  <a:lnTo>
                    <a:pt x="15193" y="1757"/>
                  </a:lnTo>
                  <a:cubicBezTo>
                    <a:pt x="15193" y="1616"/>
                    <a:pt x="15307" y="1504"/>
                    <a:pt x="15445" y="1504"/>
                  </a:cubicBezTo>
                  <a:lnTo>
                    <a:pt x="15445" y="1501"/>
                  </a:lnTo>
                  <a:close/>
                  <a:moveTo>
                    <a:pt x="15657" y="5176"/>
                  </a:moveTo>
                  <a:lnTo>
                    <a:pt x="15657" y="5681"/>
                  </a:lnTo>
                  <a:lnTo>
                    <a:pt x="4658" y="5681"/>
                  </a:lnTo>
                  <a:cubicBezTo>
                    <a:pt x="4533" y="5681"/>
                    <a:pt x="4427" y="5781"/>
                    <a:pt x="4422" y="5909"/>
                  </a:cubicBezTo>
                  <a:lnTo>
                    <a:pt x="4422" y="5909"/>
                  </a:lnTo>
                  <a:cubicBezTo>
                    <a:pt x="4422" y="5908"/>
                    <a:pt x="4422" y="5907"/>
                    <a:pt x="4422" y="5907"/>
                  </a:cubicBezTo>
                  <a:lnTo>
                    <a:pt x="4422" y="5917"/>
                  </a:lnTo>
                  <a:cubicBezTo>
                    <a:pt x="4422" y="5914"/>
                    <a:pt x="4422" y="5911"/>
                    <a:pt x="4422" y="5909"/>
                  </a:cubicBezTo>
                  <a:lnTo>
                    <a:pt x="4422" y="5909"/>
                  </a:lnTo>
                  <a:cubicBezTo>
                    <a:pt x="4433" y="6039"/>
                    <a:pt x="4541" y="6142"/>
                    <a:pt x="4675" y="6142"/>
                  </a:cubicBezTo>
                  <a:lnTo>
                    <a:pt x="15644" y="6142"/>
                  </a:lnTo>
                  <a:cubicBezTo>
                    <a:pt x="15607" y="6254"/>
                    <a:pt x="15445" y="6651"/>
                    <a:pt x="14937" y="6651"/>
                  </a:cubicBezTo>
                  <a:lnTo>
                    <a:pt x="1215" y="6651"/>
                  </a:lnTo>
                  <a:cubicBezTo>
                    <a:pt x="895" y="6651"/>
                    <a:pt x="612" y="6445"/>
                    <a:pt x="511" y="6146"/>
                  </a:cubicBezTo>
                  <a:lnTo>
                    <a:pt x="3641" y="6146"/>
                  </a:lnTo>
                  <a:cubicBezTo>
                    <a:pt x="3770" y="6146"/>
                    <a:pt x="3873" y="5918"/>
                    <a:pt x="3877" y="5910"/>
                  </a:cubicBezTo>
                  <a:lnTo>
                    <a:pt x="3877" y="5910"/>
                  </a:lnTo>
                  <a:cubicBezTo>
                    <a:pt x="3877" y="5913"/>
                    <a:pt x="3877" y="5915"/>
                    <a:pt x="3877" y="5917"/>
                  </a:cubicBezTo>
                  <a:lnTo>
                    <a:pt x="3877" y="5910"/>
                  </a:lnTo>
                  <a:cubicBezTo>
                    <a:pt x="3877" y="5910"/>
                    <a:pt x="3877" y="5910"/>
                    <a:pt x="3877" y="5910"/>
                  </a:cubicBezTo>
                  <a:lnTo>
                    <a:pt x="3877" y="5910"/>
                  </a:lnTo>
                  <a:cubicBezTo>
                    <a:pt x="3873" y="5782"/>
                    <a:pt x="3767" y="5681"/>
                    <a:pt x="3641" y="5681"/>
                  </a:cubicBezTo>
                  <a:lnTo>
                    <a:pt x="467" y="5681"/>
                  </a:lnTo>
                  <a:lnTo>
                    <a:pt x="467" y="5176"/>
                  </a:lnTo>
                  <a:close/>
                  <a:moveTo>
                    <a:pt x="2951" y="8165"/>
                  </a:moveTo>
                  <a:lnTo>
                    <a:pt x="2951" y="9195"/>
                  </a:lnTo>
                  <a:cubicBezTo>
                    <a:pt x="2869" y="9172"/>
                    <a:pt x="2784" y="9160"/>
                    <a:pt x="2699" y="9160"/>
                  </a:cubicBezTo>
                  <a:cubicBezTo>
                    <a:pt x="2614" y="9160"/>
                    <a:pt x="2529" y="9172"/>
                    <a:pt x="2446" y="9195"/>
                  </a:cubicBezTo>
                  <a:lnTo>
                    <a:pt x="2446" y="8165"/>
                  </a:lnTo>
                  <a:close/>
                  <a:moveTo>
                    <a:pt x="13217" y="8162"/>
                  </a:moveTo>
                  <a:lnTo>
                    <a:pt x="13722" y="8165"/>
                  </a:lnTo>
                  <a:lnTo>
                    <a:pt x="13722" y="9195"/>
                  </a:lnTo>
                  <a:cubicBezTo>
                    <a:pt x="13639" y="9172"/>
                    <a:pt x="13554" y="9160"/>
                    <a:pt x="13469" y="9160"/>
                  </a:cubicBezTo>
                  <a:cubicBezTo>
                    <a:pt x="13384" y="9160"/>
                    <a:pt x="13299" y="9172"/>
                    <a:pt x="13217" y="9195"/>
                  </a:cubicBezTo>
                  <a:lnTo>
                    <a:pt x="13217" y="8162"/>
                  </a:lnTo>
                  <a:close/>
                  <a:moveTo>
                    <a:pt x="2684" y="9642"/>
                  </a:moveTo>
                  <a:cubicBezTo>
                    <a:pt x="2940" y="9642"/>
                    <a:pt x="3184" y="9841"/>
                    <a:pt x="3184" y="10141"/>
                  </a:cubicBezTo>
                  <a:cubicBezTo>
                    <a:pt x="3184" y="10417"/>
                    <a:pt x="2961" y="10639"/>
                    <a:pt x="2685" y="10642"/>
                  </a:cubicBezTo>
                  <a:cubicBezTo>
                    <a:pt x="2241" y="10639"/>
                    <a:pt x="2019" y="10104"/>
                    <a:pt x="2332" y="9791"/>
                  </a:cubicBezTo>
                  <a:cubicBezTo>
                    <a:pt x="2435" y="9688"/>
                    <a:pt x="2561" y="9642"/>
                    <a:pt x="2684" y="9642"/>
                  </a:cubicBezTo>
                  <a:close/>
                  <a:moveTo>
                    <a:pt x="13466" y="9642"/>
                  </a:moveTo>
                  <a:cubicBezTo>
                    <a:pt x="13722" y="9642"/>
                    <a:pt x="13968" y="9841"/>
                    <a:pt x="13968" y="10141"/>
                  </a:cubicBezTo>
                  <a:cubicBezTo>
                    <a:pt x="13968" y="10417"/>
                    <a:pt x="13745" y="10639"/>
                    <a:pt x="13469" y="10642"/>
                  </a:cubicBezTo>
                  <a:cubicBezTo>
                    <a:pt x="13025" y="10639"/>
                    <a:pt x="12803" y="10104"/>
                    <a:pt x="13116" y="9791"/>
                  </a:cubicBezTo>
                  <a:cubicBezTo>
                    <a:pt x="13218" y="9688"/>
                    <a:pt x="13343" y="9642"/>
                    <a:pt x="13466" y="9642"/>
                  </a:cubicBezTo>
                  <a:close/>
                  <a:moveTo>
                    <a:pt x="747" y="1"/>
                  </a:moveTo>
                  <a:cubicBezTo>
                    <a:pt x="349" y="1"/>
                    <a:pt x="1" y="323"/>
                    <a:pt x="6" y="751"/>
                  </a:cubicBezTo>
                  <a:lnTo>
                    <a:pt x="6" y="5897"/>
                  </a:lnTo>
                  <a:cubicBezTo>
                    <a:pt x="6" y="6567"/>
                    <a:pt x="548" y="7112"/>
                    <a:pt x="1221" y="7112"/>
                  </a:cubicBezTo>
                  <a:lnTo>
                    <a:pt x="1982" y="7112"/>
                  </a:lnTo>
                  <a:lnTo>
                    <a:pt x="1982" y="9461"/>
                  </a:lnTo>
                  <a:cubicBezTo>
                    <a:pt x="1800" y="9663"/>
                    <a:pt x="1713" y="9939"/>
                    <a:pt x="1750" y="10212"/>
                  </a:cubicBezTo>
                  <a:cubicBezTo>
                    <a:pt x="1814" y="10690"/>
                    <a:pt x="2224" y="11041"/>
                    <a:pt x="2701" y="11041"/>
                  </a:cubicBezTo>
                  <a:cubicBezTo>
                    <a:pt x="2720" y="11041"/>
                    <a:pt x="2740" y="11041"/>
                    <a:pt x="2760" y="11040"/>
                  </a:cubicBezTo>
                  <a:cubicBezTo>
                    <a:pt x="3261" y="11006"/>
                    <a:pt x="3651" y="10592"/>
                    <a:pt x="3655" y="10090"/>
                  </a:cubicBezTo>
                  <a:cubicBezTo>
                    <a:pt x="3655" y="9855"/>
                    <a:pt x="3567" y="9633"/>
                    <a:pt x="3412" y="9458"/>
                  </a:cubicBezTo>
                  <a:lnTo>
                    <a:pt x="3412" y="8162"/>
                  </a:lnTo>
                  <a:lnTo>
                    <a:pt x="7694" y="8162"/>
                  </a:lnTo>
                  <a:cubicBezTo>
                    <a:pt x="7696" y="8162"/>
                    <a:pt x="7698" y="8162"/>
                    <a:pt x="7700" y="8162"/>
                  </a:cubicBezTo>
                  <a:cubicBezTo>
                    <a:pt x="7822" y="8162"/>
                    <a:pt x="7923" y="8072"/>
                    <a:pt x="7936" y="7953"/>
                  </a:cubicBezTo>
                  <a:cubicBezTo>
                    <a:pt x="7949" y="7817"/>
                    <a:pt x="7845" y="7701"/>
                    <a:pt x="7710" y="7701"/>
                  </a:cubicBezTo>
                  <a:cubicBezTo>
                    <a:pt x="7708" y="7701"/>
                    <a:pt x="7706" y="7701"/>
                    <a:pt x="7704" y="7701"/>
                  </a:cubicBezTo>
                  <a:lnTo>
                    <a:pt x="2446" y="7701"/>
                  </a:lnTo>
                  <a:lnTo>
                    <a:pt x="2446" y="7112"/>
                  </a:lnTo>
                  <a:lnTo>
                    <a:pt x="13722" y="7112"/>
                  </a:lnTo>
                  <a:lnTo>
                    <a:pt x="13722" y="7701"/>
                  </a:lnTo>
                  <a:lnTo>
                    <a:pt x="8730" y="7701"/>
                  </a:lnTo>
                  <a:cubicBezTo>
                    <a:pt x="8728" y="7701"/>
                    <a:pt x="8726" y="7701"/>
                    <a:pt x="8723" y="7701"/>
                  </a:cubicBezTo>
                  <a:cubicBezTo>
                    <a:pt x="8615" y="7701"/>
                    <a:pt x="8518" y="7777"/>
                    <a:pt x="8491" y="7886"/>
                  </a:cubicBezTo>
                  <a:cubicBezTo>
                    <a:pt x="8465" y="8029"/>
                    <a:pt x="8576" y="8162"/>
                    <a:pt x="8722" y="8162"/>
                  </a:cubicBezTo>
                  <a:cubicBezTo>
                    <a:pt x="8723" y="8162"/>
                    <a:pt x="8725" y="8162"/>
                    <a:pt x="8727" y="8162"/>
                  </a:cubicBezTo>
                  <a:lnTo>
                    <a:pt x="12712" y="8162"/>
                  </a:lnTo>
                  <a:lnTo>
                    <a:pt x="12712" y="9458"/>
                  </a:lnTo>
                  <a:cubicBezTo>
                    <a:pt x="12524" y="9660"/>
                    <a:pt x="12436" y="9932"/>
                    <a:pt x="12470" y="10208"/>
                  </a:cubicBezTo>
                  <a:cubicBezTo>
                    <a:pt x="12527" y="10639"/>
                    <a:pt x="12877" y="10972"/>
                    <a:pt x="13308" y="11026"/>
                  </a:cubicBezTo>
                  <a:cubicBezTo>
                    <a:pt x="13355" y="11033"/>
                    <a:pt x="13402" y="11036"/>
                    <a:pt x="13448" y="11036"/>
                  </a:cubicBezTo>
                  <a:cubicBezTo>
                    <a:pt x="13992" y="11036"/>
                    <a:pt x="14432" y="10611"/>
                    <a:pt x="14432" y="10087"/>
                  </a:cubicBezTo>
                  <a:cubicBezTo>
                    <a:pt x="14432" y="9852"/>
                    <a:pt x="14344" y="9626"/>
                    <a:pt x="14183" y="9458"/>
                  </a:cubicBezTo>
                  <a:lnTo>
                    <a:pt x="14183" y="7108"/>
                  </a:lnTo>
                  <a:lnTo>
                    <a:pt x="14933" y="7108"/>
                  </a:lnTo>
                  <a:cubicBezTo>
                    <a:pt x="15590" y="7108"/>
                    <a:pt x="16162" y="6543"/>
                    <a:pt x="16162" y="5893"/>
                  </a:cubicBezTo>
                  <a:lnTo>
                    <a:pt x="16162" y="1854"/>
                  </a:lnTo>
                  <a:cubicBezTo>
                    <a:pt x="16162" y="1528"/>
                    <a:pt x="15899" y="1195"/>
                    <a:pt x="15576" y="1131"/>
                  </a:cubicBezTo>
                  <a:cubicBezTo>
                    <a:pt x="15525" y="1121"/>
                    <a:pt x="15475" y="1116"/>
                    <a:pt x="15425" y="1116"/>
                  </a:cubicBezTo>
                  <a:cubicBezTo>
                    <a:pt x="15020" y="1116"/>
                    <a:pt x="14688" y="1434"/>
                    <a:pt x="14688" y="1828"/>
                  </a:cubicBezTo>
                  <a:lnTo>
                    <a:pt x="14688" y="3033"/>
                  </a:lnTo>
                  <a:lnTo>
                    <a:pt x="12059" y="3033"/>
                  </a:lnTo>
                  <a:cubicBezTo>
                    <a:pt x="12057" y="3032"/>
                    <a:pt x="12054" y="3032"/>
                    <a:pt x="12052" y="3032"/>
                  </a:cubicBezTo>
                  <a:cubicBezTo>
                    <a:pt x="11941" y="3032"/>
                    <a:pt x="11847" y="3109"/>
                    <a:pt x="11820" y="3218"/>
                  </a:cubicBezTo>
                  <a:cubicBezTo>
                    <a:pt x="11794" y="3361"/>
                    <a:pt x="11902" y="3494"/>
                    <a:pt x="12050" y="3494"/>
                  </a:cubicBezTo>
                  <a:cubicBezTo>
                    <a:pt x="12052" y="3494"/>
                    <a:pt x="12054" y="3494"/>
                    <a:pt x="12056" y="3494"/>
                  </a:cubicBezTo>
                  <a:lnTo>
                    <a:pt x="14688" y="3494"/>
                  </a:lnTo>
                  <a:lnTo>
                    <a:pt x="14688" y="4715"/>
                  </a:lnTo>
                  <a:lnTo>
                    <a:pt x="1437" y="4715"/>
                  </a:lnTo>
                  <a:lnTo>
                    <a:pt x="1437" y="3494"/>
                  </a:lnTo>
                  <a:lnTo>
                    <a:pt x="11046" y="3494"/>
                  </a:lnTo>
                  <a:cubicBezTo>
                    <a:pt x="11048" y="3494"/>
                    <a:pt x="11050" y="3494"/>
                    <a:pt x="11053" y="3494"/>
                  </a:cubicBezTo>
                  <a:cubicBezTo>
                    <a:pt x="11174" y="3494"/>
                    <a:pt x="11275" y="3404"/>
                    <a:pt x="11288" y="3285"/>
                  </a:cubicBezTo>
                  <a:cubicBezTo>
                    <a:pt x="11302" y="3149"/>
                    <a:pt x="11194" y="3032"/>
                    <a:pt x="11059" y="3032"/>
                  </a:cubicBezTo>
                  <a:cubicBezTo>
                    <a:pt x="11057" y="3032"/>
                    <a:pt x="11055" y="3032"/>
                    <a:pt x="11053" y="3033"/>
                  </a:cubicBezTo>
                  <a:lnTo>
                    <a:pt x="4412" y="3033"/>
                  </a:lnTo>
                  <a:cubicBezTo>
                    <a:pt x="4574" y="2592"/>
                    <a:pt x="4197" y="2023"/>
                    <a:pt x="3722" y="2023"/>
                  </a:cubicBezTo>
                  <a:lnTo>
                    <a:pt x="1736" y="2023"/>
                  </a:lnTo>
                  <a:cubicBezTo>
                    <a:pt x="1649" y="2023"/>
                    <a:pt x="1561" y="2036"/>
                    <a:pt x="1477" y="2070"/>
                  </a:cubicBezTo>
                  <a:lnTo>
                    <a:pt x="1477" y="744"/>
                  </a:lnTo>
                  <a:cubicBezTo>
                    <a:pt x="1477" y="451"/>
                    <a:pt x="1255" y="128"/>
                    <a:pt x="976" y="37"/>
                  </a:cubicBezTo>
                  <a:cubicBezTo>
                    <a:pt x="899" y="12"/>
                    <a:pt x="822" y="1"/>
                    <a:pt x="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5"/>
            <p:cNvSpPr/>
            <p:nvPr/>
          </p:nvSpPr>
          <p:spPr>
            <a:xfrm>
              <a:off x="3563215" y="2940868"/>
              <a:ext cx="75559" cy="75625"/>
            </a:xfrm>
            <a:custGeom>
              <a:rect b="b" l="l" r="r" t="t"/>
              <a:pathLst>
                <a:path extrusionOk="0" h="3410" w="3407">
                  <a:moveTo>
                    <a:pt x="1976" y="465"/>
                  </a:moveTo>
                  <a:lnTo>
                    <a:pt x="1976" y="1195"/>
                  </a:lnTo>
                  <a:cubicBezTo>
                    <a:pt x="1976" y="1326"/>
                    <a:pt x="2084" y="1431"/>
                    <a:pt x="2215" y="1431"/>
                  </a:cubicBezTo>
                  <a:lnTo>
                    <a:pt x="2946" y="1431"/>
                  </a:lnTo>
                  <a:lnTo>
                    <a:pt x="2946" y="1936"/>
                  </a:lnTo>
                  <a:lnTo>
                    <a:pt x="2215" y="1936"/>
                  </a:lnTo>
                  <a:cubicBezTo>
                    <a:pt x="2084" y="1936"/>
                    <a:pt x="1976" y="2043"/>
                    <a:pt x="1976" y="2175"/>
                  </a:cubicBezTo>
                  <a:lnTo>
                    <a:pt x="1976" y="2905"/>
                  </a:lnTo>
                  <a:lnTo>
                    <a:pt x="1471" y="2905"/>
                  </a:lnTo>
                  <a:lnTo>
                    <a:pt x="1471" y="2175"/>
                  </a:lnTo>
                  <a:cubicBezTo>
                    <a:pt x="1471" y="2043"/>
                    <a:pt x="1367" y="1936"/>
                    <a:pt x="1236" y="1936"/>
                  </a:cubicBezTo>
                  <a:lnTo>
                    <a:pt x="505" y="1936"/>
                  </a:lnTo>
                  <a:lnTo>
                    <a:pt x="505" y="1431"/>
                  </a:lnTo>
                  <a:lnTo>
                    <a:pt x="1236" y="1431"/>
                  </a:lnTo>
                  <a:cubicBezTo>
                    <a:pt x="1367" y="1431"/>
                    <a:pt x="1471" y="1326"/>
                    <a:pt x="1471" y="1195"/>
                  </a:cubicBezTo>
                  <a:lnTo>
                    <a:pt x="1471" y="465"/>
                  </a:lnTo>
                  <a:close/>
                  <a:moveTo>
                    <a:pt x="1205" y="0"/>
                  </a:moveTo>
                  <a:cubicBezTo>
                    <a:pt x="1074" y="0"/>
                    <a:pt x="966" y="108"/>
                    <a:pt x="966" y="239"/>
                  </a:cubicBezTo>
                  <a:lnTo>
                    <a:pt x="966" y="970"/>
                  </a:lnTo>
                  <a:lnTo>
                    <a:pt x="236" y="970"/>
                  </a:lnTo>
                  <a:cubicBezTo>
                    <a:pt x="105" y="970"/>
                    <a:pt x="1" y="1074"/>
                    <a:pt x="1" y="1205"/>
                  </a:cubicBezTo>
                  <a:lnTo>
                    <a:pt x="1" y="2205"/>
                  </a:lnTo>
                  <a:cubicBezTo>
                    <a:pt x="1" y="2336"/>
                    <a:pt x="105" y="2440"/>
                    <a:pt x="236" y="2440"/>
                  </a:cubicBezTo>
                  <a:lnTo>
                    <a:pt x="970" y="2440"/>
                  </a:lnTo>
                  <a:lnTo>
                    <a:pt x="970" y="3171"/>
                  </a:lnTo>
                  <a:cubicBezTo>
                    <a:pt x="970" y="3302"/>
                    <a:pt x="1074" y="3410"/>
                    <a:pt x="1205" y="3410"/>
                  </a:cubicBezTo>
                  <a:lnTo>
                    <a:pt x="2205" y="3410"/>
                  </a:lnTo>
                  <a:cubicBezTo>
                    <a:pt x="2333" y="3410"/>
                    <a:pt x="2441" y="3302"/>
                    <a:pt x="2441" y="3171"/>
                  </a:cubicBezTo>
                  <a:lnTo>
                    <a:pt x="2441" y="2440"/>
                  </a:lnTo>
                  <a:lnTo>
                    <a:pt x="3171" y="2440"/>
                  </a:lnTo>
                  <a:cubicBezTo>
                    <a:pt x="3302" y="2440"/>
                    <a:pt x="3407" y="2336"/>
                    <a:pt x="3407" y="2205"/>
                  </a:cubicBezTo>
                  <a:lnTo>
                    <a:pt x="3407" y="1205"/>
                  </a:lnTo>
                  <a:cubicBezTo>
                    <a:pt x="3407" y="1074"/>
                    <a:pt x="3302" y="970"/>
                    <a:pt x="3171" y="970"/>
                  </a:cubicBezTo>
                  <a:lnTo>
                    <a:pt x="2441" y="970"/>
                  </a:lnTo>
                  <a:lnTo>
                    <a:pt x="2441" y="239"/>
                  </a:lnTo>
                  <a:cubicBezTo>
                    <a:pt x="2441" y="108"/>
                    <a:pt x="2333" y="0"/>
                    <a:pt x="2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5"/>
            <p:cNvSpPr/>
            <p:nvPr/>
          </p:nvSpPr>
          <p:spPr>
            <a:xfrm>
              <a:off x="3541725" y="2918601"/>
              <a:ext cx="123928" cy="119248"/>
            </a:xfrm>
            <a:custGeom>
              <a:rect b="b" l="l" r="r" t="t"/>
              <a:pathLst>
                <a:path extrusionOk="0" h="5377" w="5588">
                  <a:moveTo>
                    <a:pt x="2689" y="476"/>
                  </a:moveTo>
                  <a:cubicBezTo>
                    <a:pt x="3585" y="476"/>
                    <a:pt x="4392" y="1014"/>
                    <a:pt x="4732" y="1842"/>
                  </a:cubicBezTo>
                  <a:cubicBezTo>
                    <a:pt x="5076" y="2667"/>
                    <a:pt x="4887" y="3619"/>
                    <a:pt x="4254" y="4252"/>
                  </a:cubicBezTo>
                  <a:cubicBezTo>
                    <a:pt x="3831" y="4676"/>
                    <a:pt x="3264" y="4902"/>
                    <a:pt x="2687" y="4902"/>
                  </a:cubicBezTo>
                  <a:cubicBezTo>
                    <a:pt x="2402" y="4902"/>
                    <a:pt x="2115" y="4847"/>
                    <a:pt x="1841" y="4733"/>
                  </a:cubicBezTo>
                  <a:cubicBezTo>
                    <a:pt x="1013" y="4390"/>
                    <a:pt x="475" y="3582"/>
                    <a:pt x="475" y="2687"/>
                  </a:cubicBezTo>
                  <a:cubicBezTo>
                    <a:pt x="475" y="1465"/>
                    <a:pt x="1468" y="476"/>
                    <a:pt x="2689" y="476"/>
                  </a:cubicBezTo>
                  <a:close/>
                  <a:moveTo>
                    <a:pt x="2691" y="1"/>
                  </a:moveTo>
                  <a:cubicBezTo>
                    <a:pt x="2344" y="1"/>
                    <a:pt x="1993" y="68"/>
                    <a:pt x="1659" y="207"/>
                  </a:cubicBezTo>
                  <a:cubicBezTo>
                    <a:pt x="656" y="621"/>
                    <a:pt x="0" y="1600"/>
                    <a:pt x="0" y="2687"/>
                  </a:cubicBezTo>
                  <a:cubicBezTo>
                    <a:pt x="4" y="4171"/>
                    <a:pt x="1205" y="5373"/>
                    <a:pt x="2689" y="5376"/>
                  </a:cubicBezTo>
                  <a:cubicBezTo>
                    <a:pt x="3777" y="5376"/>
                    <a:pt x="4756" y="4720"/>
                    <a:pt x="5170" y="3717"/>
                  </a:cubicBezTo>
                  <a:cubicBezTo>
                    <a:pt x="5587" y="2711"/>
                    <a:pt x="5358" y="1556"/>
                    <a:pt x="4588" y="789"/>
                  </a:cubicBezTo>
                  <a:cubicBezTo>
                    <a:pt x="4075" y="274"/>
                    <a:pt x="3389" y="1"/>
                    <a:pt x="2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5" name="Google Shape;3465;p65"/>
          <p:cNvGrpSpPr/>
          <p:nvPr/>
        </p:nvGrpSpPr>
        <p:grpSpPr>
          <a:xfrm>
            <a:off x="3542782" y="4153780"/>
            <a:ext cx="271652" cy="358544"/>
            <a:chOff x="3466188" y="4249030"/>
            <a:chExt cx="271652" cy="358544"/>
          </a:xfrm>
        </p:grpSpPr>
        <p:sp>
          <p:nvSpPr>
            <p:cNvPr id="3466" name="Google Shape;3466;p65"/>
            <p:cNvSpPr/>
            <p:nvPr/>
          </p:nvSpPr>
          <p:spPr>
            <a:xfrm>
              <a:off x="3466188" y="4249030"/>
              <a:ext cx="271652" cy="358544"/>
            </a:xfrm>
            <a:custGeom>
              <a:rect b="b" l="l" r="r" t="t"/>
              <a:pathLst>
                <a:path extrusionOk="0" h="16167" w="12249">
                  <a:moveTo>
                    <a:pt x="6122" y="1004"/>
                  </a:moveTo>
                  <a:cubicBezTo>
                    <a:pt x="6109" y="1004"/>
                    <a:pt x="6095" y="1006"/>
                    <a:pt x="6082" y="1009"/>
                  </a:cubicBezTo>
                  <a:lnTo>
                    <a:pt x="1191" y="1823"/>
                  </a:lnTo>
                  <a:cubicBezTo>
                    <a:pt x="1077" y="1844"/>
                    <a:pt x="969" y="2056"/>
                    <a:pt x="969" y="2056"/>
                  </a:cubicBezTo>
                  <a:lnTo>
                    <a:pt x="969" y="9067"/>
                  </a:lnTo>
                  <a:cubicBezTo>
                    <a:pt x="969" y="9067"/>
                    <a:pt x="1215" y="9688"/>
                    <a:pt x="1654" y="10535"/>
                  </a:cubicBezTo>
                  <a:lnTo>
                    <a:pt x="1654" y="10535"/>
                  </a:lnTo>
                  <a:cubicBezTo>
                    <a:pt x="1536" y="10075"/>
                    <a:pt x="1474" y="9586"/>
                    <a:pt x="1474" y="9073"/>
                  </a:cubicBezTo>
                  <a:lnTo>
                    <a:pt x="1474" y="2261"/>
                  </a:lnTo>
                  <a:lnTo>
                    <a:pt x="6122" y="1483"/>
                  </a:lnTo>
                  <a:lnTo>
                    <a:pt x="7903" y="1780"/>
                  </a:lnTo>
                  <a:cubicBezTo>
                    <a:pt x="7915" y="1782"/>
                    <a:pt x="7927" y="1783"/>
                    <a:pt x="7940" y="1783"/>
                  </a:cubicBezTo>
                  <a:cubicBezTo>
                    <a:pt x="8053" y="1783"/>
                    <a:pt x="8154" y="1700"/>
                    <a:pt x="8175" y="1584"/>
                  </a:cubicBezTo>
                  <a:cubicBezTo>
                    <a:pt x="8196" y="1453"/>
                    <a:pt x="8108" y="1332"/>
                    <a:pt x="7980" y="1312"/>
                  </a:cubicBezTo>
                  <a:lnTo>
                    <a:pt x="6163" y="1009"/>
                  </a:lnTo>
                  <a:cubicBezTo>
                    <a:pt x="6149" y="1006"/>
                    <a:pt x="6136" y="1004"/>
                    <a:pt x="6122" y="1004"/>
                  </a:cubicBezTo>
                  <a:close/>
                  <a:moveTo>
                    <a:pt x="1654" y="10535"/>
                  </a:moveTo>
                  <a:lnTo>
                    <a:pt x="1654" y="10535"/>
                  </a:lnTo>
                  <a:cubicBezTo>
                    <a:pt x="1969" y="11768"/>
                    <a:pt x="2682" y="12799"/>
                    <a:pt x="3664" y="13543"/>
                  </a:cubicBezTo>
                  <a:lnTo>
                    <a:pt x="3664" y="13543"/>
                  </a:lnTo>
                  <a:cubicBezTo>
                    <a:pt x="2814" y="12604"/>
                    <a:pt x="2123" y="11440"/>
                    <a:pt x="1654" y="10535"/>
                  </a:cubicBezTo>
                  <a:close/>
                  <a:moveTo>
                    <a:pt x="6122" y="0"/>
                  </a:moveTo>
                  <a:cubicBezTo>
                    <a:pt x="6109" y="0"/>
                    <a:pt x="6095" y="1"/>
                    <a:pt x="6082" y="3"/>
                  </a:cubicBezTo>
                  <a:lnTo>
                    <a:pt x="199" y="985"/>
                  </a:lnTo>
                  <a:cubicBezTo>
                    <a:pt x="84" y="1002"/>
                    <a:pt x="0" y="1103"/>
                    <a:pt x="0" y="1218"/>
                  </a:cubicBezTo>
                  <a:lnTo>
                    <a:pt x="0" y="7559"/>
                  </a:lnTo>
                  <a:cubicBezTo>
                    <a:pt x="0" y="7680"/>
                    <a:pt x="91" y="7788"/>
                    <a:pt x="212" y="7801"/>
                  </a:cubicBezTo>
                  <a:cubicBezTo>
                    <a:pt x="220" y="7802"/>
                    <a:pt x="227" y="7802"/>
                    <a:pt x="235" y="7802"/>
                  </a:cubicBezTo>
                  <a:cubicBezTo>
                    <a:pt x="360" y="7802"/>
                    <a:pt x="464" y="7699"/>
                    <a:pt x="464" y="7572"/>
                  </a:cubicBezTo>
                  <a:lnTo>
                    <a:pt x="464" y="1426"/>
                  </a:lnTo>
                  <a:lnTo>
                    <a:pt x="6102" y="484"/>
                  </a:lnTo>
                  <a:lnTo>
                    <a:pt x="11740" y="1426"/>
                  </a:lnTo>
                  <a:lnTo>
                    <a:pt x="11740" y="9093"/>
                  </a:lnTo>
                  <a:cubicBezTo>
                    <a:pt x="11743" y="9898"/>
                    <a:pt x="11602" y="10696"/>
                    <a:pt x="11326" y="11453"/>
                  </a:cubicBezTo>
                  <a:cubicBezTo>
                    <a:pt x="11195" y="11335"/>
                    <a:pt x="11050" y="11231"/>
                    <a:pt x="10898" y="11143"/>
                  </a:cubicBezTo>
                  <a:cubicBezTo>
                    <a:pt x="11124" y="10480"/>
                    <a:pt x="11235" y="9790"/>
                    <a:pt x="11235" y="9093"/>
                  </a:cubicBezTo>
                  <a:lnTo>
                    <a:pt x="11235" y="2056"/>
                  </a:lnTo>
                  <a:cubicBezTo>
                    <a:pt x="11235" y="1941"/>
                    <a:pt x="11154" y="1847"/>
                    <a:pt x="11043" y="1827"/>
                  </a:cubicBezTo>
                  <a:lnTo>
                    <a:pt x="9030" y="1490"/>
                  </a:lnTo>
                  <a:cubicBezTo>
                    <a:pt x="9014" y="1488"/>
                    <a:pt x="8999" y="1486"/>
                    <a:pt x="8985" y="1486"/>
                  </a:cubicBezTo>
                  <a:cubicBezTo>
                    <a:pt x="8721" y="1486"/>
                    <a:pt x="8669" y="1897"/>
                    <a:pt x="8956" y="1948"/>
                  </a:cubicBezTo>
                  <a:lnTo>
                    <a:pt x="10774" y="2251"/>
                  </a:lnTo>
                  <a:lnTo>
                    <a:pt x="10774" y="9073"/>
                  </a:lnTo>
                  <a:cubicBezTo>
                    <a:pt x="10774" y="9709"/>
                    <a:pt x="10673" y="10346"/>
                    <a:pt x="10474" y="10955"/>
                  </a:cubicBezTo>
                  <a:cubicBezTo>
                    <a:pt x="10172" y="10843"/>
                    <a:pt x="9859" y="10789"/>
                    <a:pt x="9548" y="10789"/>
                  </a:cubicBezTo>
                  <a:cubicBezTo>
                    <a:pt x="8847" y="10789"/>
                    <a:pt x="8160" y="11064"/>
                    <a:pt x="7647" y="11577"/>
                  </a:cubicBezTo>
                  <a:cubicBezTo>
                    <a:pt x="6910" y="12321"/>
                    <a:pt x="6668" y="13425"/>
                    <a:pt x="7034" y="14405"/>
                  </a:cubicBezTo>
                  <a:cubicBezTo>
                    <a:pt x="6735" y="14509"/>
                    <a:pt x="6432" y="14596"/>
                    <a:pt x="6122" y="14667"/>
                  </a:cubicBezTo>
                  <a:cubicBezTo>
                    <a:pt x="5197" y="14457"/>
                    <a:pt x="4362" y="14072"/>
                    <a:pt x="3664" y="13543"/>
                  </a:cubicBezTo>
                  <a:lnTo>
                    <a:pt x="3664" y="13543"/>
                  </a:lnTo>
                  <a:cubicBezTo>
                    <a:pt x="4369" y="14323"/>
                    <a:pt x="5184" y="14948"/>
                    <a:pt x="6072" y="15145"/>
                  </a:cubicBezTo>
                  <a:cubicBezTo>
                    <a:pt x="6089" y="15148"/>
                    <a:pt x="6106" y="15150"/>
                    <a:pt x="6122" y="15150"/>
                  </a:cubicBezTo>
                  <a:cubicBezTo>
                    <a:pt x="6139" y="15150"/>
                    <a:pt x="6156" y="15148"/>
                    <a:pt x="6173" y="15145"/>
                  </a:cubicBezTo>
                  <a:cubicBezTo>
                    <a:pt x="6536" y="15064"/>
                    <a:pt x="6890" y="14963"/>
                    <a:pt x="7240" y="14839"/>
                  </a:cubicBezTo>
                  <a:cubicBezTo>
                    <a:pt x="7331" y="14990"/>
                    <a:pt x="7438" y="15135"/>
                    <a:pt x="7556" y="15266"/>
                  </a:cubicBezTo>
                  <a:cubicBezTo>
                    <a:pt x="7092" y="15445"/>
                    <a:pt x="6610" y="15583"/>
                    <a:pt x="6122" y="15680"/>
                  </a:cubicBezTo>
                  <a:cubicBezTo>
                    <a:pt x="2861" y="15014"/>
                    <a:pt x="464" y="9067"/>
                    <a:pt x="464" y="9067"/>
                  </a:cubicBezTo>
                  <a:lnTo>
                    <a:pt x="464" y="8605"/>
                  </a:lnTo>
                  <a:cubicBezTo>
                    <a:pt x="468" y="8484"/>
                    <a:pt x="377" y="8380"/>
                    <a:pt x="256" y="8363"/>
                  </a:cubicBezTo>
                  <a:cubicBezTo>
                    <a:pt x="250" y="8363"/>
                    <a:pt x="243" y="8362"/>
                    <a:pt x="237" y="8362"/>
                  </a:cubicBezTo>
                  <a:cubicBezTo>
                    <a:pt x="108" y="8362"/>
                    <a:pt x="3" y="8464"/>
                    <a:pt x="3" y="8595"/>
                  </a:cubicBezTo>
                  <a:lnTo>
                    <a:pt x="3" y="9067"/>
                  </a:lnTo>
                  <a:cubicBezTo>
                    <a:pt x="3" y="12739"/>
                    <a:pt x="2578" y="15461"/>
                    <a:pt x="6079" y="16162"/>
                  </a:cubicBezTo>
                  <a:cubicBezTo>
                    <a:pt x="6094" y="16165"/>
                    <a:pt x="6109" y="16167"/>
                    <a:pt x="6124" y="16167"/>
                  </a:cubicBezTo>
                  <a:cubicBezTo>
                    <a:pt x="6139" y="16167"/>
                    <a:pt x="6154" y="16165"/>
                    <a:pt x="6169" y="16162"/>
                  </a:cubicBezTo>
                  <a:cubicBezTo>
                    <a:pt x="6779" y="16040"/>
                    <a:pt x="7374" y="15862"/>
                    <a:pt x="7947" y="15626"/>
                  </a:cubicBezTo>
                  <a:cubicBezTo>
                    <a:pt x="8411" y="15976"/>
                    <a:pt x="8977" y="16165"/>
                    <a:pt x="9555" y="16165"/>
                  </a:cubicBezTo>
                  <a:cubicBezTo>
                    <a:pt x="10797" y="16165"/>
                    <a:pt x="11925" y="15256"/>
                    <a:pt x="12184" y="14041"/>
                  </a:cubicBezTo>
                  <a:cubicBezTo>
                    <a:pt x="12215" y="13869"/>
                    <a:pt x="12080" y="13766"/>
                    <a:pt x="11947" y="13766"/>
                  </a:cubicBezTo>
                  <a:cubicBezTo>
                    <a:pt x="11850" y="13766"/>
                    <a:pt x="11754" y="13820"/>
                    <a:pt x="11723" y="13944"/>
                  </a:cubicBezTo>
                  <a:cubicBezTo>
                    <a:pt x="11501" y="14974"/>
                    <a:pt x="10588" y="15692"/>
                    <a:pt x="9556" y="15692"/>
                  </a:cubicBezTo>
                  <a:cubicBezTo>
                    <a:pt x="9479" y="15692"/>
                    <a:pt x="9401" y="15688"/>
                    <a:pt x="9323" y="15680"/>
                  </a:cubicBezTo>
                  <a:cubicBezTo>
                    <a:pt x="8196" y="15559"/>
                    <a:pt x="7344" y="14610"/>
                    <a:pt x="7344" y="13476"/>
                  </a:cubicBezTo>
                  <a:cubicBezTo>
                    <a:pt x="7344" y="12345"/>
                    <a:pt x="8196" y="11392"/>
                    <a:pt x="9323" y="11274"/>
                  </a:cubicBezTo>
                  <a:cubicBezTo>
                    <a:pt x="9403" y="11266"/>
                    <a:pt x="9482" y="11262"/>
                    <a:pt x="9561" y="11262"/>
                  </a:cubicBezTo>
                  <a:cubicBezTo>
                    <a:pt x="10591" y="11262"/>
                    <a:pt x="11501" y="11982"/>
                    <a:pt x="11723" y="13008"/>
                  </a:cubicBezTo>
                  <a:cubicBezTo>
                    <a:pt x="11741" y="13126"/>
                    <a:pt x="11844" y="13208"/>
                    <a:pt x="11958" y="13208"/>
                  </a:cubicBezTo>
                  <a:cubicBezTo>
                    <a:pt x="11974" y="13208"/>
                    <a:pt x="11990" y="13206"/>
                    <a:pt x="12006" y="13203"/>
                  </a:cubicBezTo>
                  <a:cubicBezTo>
                    <a:pt x="12137" y="13173"/>
                    <a:pt x="12221" y="13041"/>
                    <a:pt x="12184" y="12910"/>
                  </a:cubicBezTo>
                  <a:cubicBezTo>
                    <a:pt x="12103" y="12530"/>
                    <a:pt x="11942" y="12173"/>
                    <a:pt x="11706" y="11863"/>
                  </a:cubicBezTo>
                  <a:cubicBezTo>
                    <a:pt x="12066" y="10975"/>
                    <a:pt x="12248" y="10026"/>
                    <a:pt x="12245" y="9067"/>
                  </a:cubicBezTo>
                  <a:lnTo>
                    <a:pt x="12245" y="1218"/>
                  </a:lnTo>
                  <a:cubicBezTo>
                    <a:pt x="12245" y="1103"/>
                    <a:pt x="12161" y="1002"/>
                    <a:pt x="12046" y="985"/>
                  </a:cubicBezTo>
                  <a:lnTo>
                    <a:pt x="6163" y="3"/>
                  </a:lnTo>
                  <a:cubicBezTo>
                    <a:pt x="6149" y="1"/>
                    <a:pt x="6136" y="0"/>
                    <a:pt x="61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5"/>
            <p:cNvSpPr/>
            <p:nvPr/>
          </p:nvSpPr>
          <p:spPr>
            <a:xfrm>
              <a:off x="3509545" y="4357167"/>
              <a:ext cx="184539" cy="142313"/>
            </a:xfrm>
            <a:custGeom>
              <a:rect b="b" l="l" r="r" t="t"/>
              <a:pathLst>
                <a:path extrusionOk="0" h="6417" w="8321">
                  <a:moveTo>
                    <a:pt x="5817" y="471"/>
                  </a:moveTo>
                  <a:cubicBezTo>
                    <a:pt x="7099" y="471"/>
                    <a:pt x="7823" y="1946"/>
                    <a:pt x="7035" y="2959"/>
                  </a:cubicBezTo>
                  <a:lnTo>
                    <a:pt x="7038" y="2925"/>
                  </a:lnTo>
                  <a:lnTo>
                    <a:pt x="5790" y="2925"/>
                  </a:lnTo>
                  <a:lnTo>
                    <a:pt x="5362" y="1986"/>
                  </a:lnTo>
                  <a:cubicBezTo>
                    <a:pt x="5321" y="1891"/>
                    <a:pt x="5234" y="1843"/>
                    <a:pt x="5146" y="1843"/>
                  </a:cubicBezTo>
                  <a:cubicBezTo>
                    <a:pt x="5059" y="1843"/>
                    <a:pt x="4973" y="1889"/>
                    <a:pt x="4931" y="1983"/>
                  </a:cubicBezTo>
                  <a:lnTo>
                    <a:pt x="4184" y="3608"/>
                  </a:lnTo>
                  <a:lnTo>
                    <a:pt x="3407" y="1639"/>
                  </a:lnTo>
                  <a:cubicBezTo>
                    <a:pt x="3355" y="1519"/>
                    <a:pt x="3272" y="1458"/>
                    <a:pt x="3188" y="1458"/>
                  </a:cubicBezTo>
                  <a:cubicBezTo>
                    <a:pt x="3103" y="1458"/>
                    <a:pt x="3017" y="1522"/>
                    <a:pt x="2962" y="1653"/>
                  </a:cubicBezTo>
                  <a:lnTo>
                    <a:pt x="2525" y="2962"/>
                  </a:lnTo>
                  <a:lnTo>
                    <a:pt x="1283" y="2962"/>
                  </a:lnTo>
                  <a:cubicBezTo>
                    <a:pt x="1084" y="2686"/>
                    <a:pt x="973" y="2356"/>
                    <a:pt x="973" y="2016"/>
                  </a:cubicBezTo>
                  <a:cubicBezTo>
                    <a:pt x="973" y="1165"/>
                    <a:pt x="1663" y="475"/>
                    <a:pt x="2515" y="471"/>
                  </a:cubicBezTo>
                  <a:cubicBezTo>
                    <a:pt x="3148" y="471"/>
                    <a:pt x="3686" y="862"/>
                    <a:pt x="3945" y="1437"/>
                  </a:cubicBezTo>
                  <a:cubicBezTo>
                    <a:pt x="3999" y="1555"/>
                    <a:pt x="4082" y="1621"/>
                    <a:pt x="4167" y="1621"/>
                  </a:cubicBezTo>
                  <a:cubicBezTo>
                    <a:pt x="4247" y="1621"/>
                    <a:pt x="4327" y="1563"/>
                    <a:pt x="4386" y="1437"/>
                  </a:cubicBezTo>
                  <a:cubicBezTo>
                    <a:pt x="4649" y="862"/>
                    <a:pt x="5184" y="471"/>
                    <a:pt x="5817" y="471"/>
                  </a:cubicBezTo>
                  <a:close/>
                  <a:moveTo>
                    <a:pt x="3205" y="2420"/>
                  </a:moveTo>
                  <a:lnTo>
                    <a:pt x="3945" y="4298"/>
                  </a:lnTo>
                  <a:cubicBezTo>
                    <a:pt x="3985" y="4396"/>
                    <a:pt x="4075" y="4446"/>
                    <a:pt x="4166" y="4446"/>
                  </a:cubicBezTo>
                  <a:cubicBezTo>
                    <a:pt x="4252" y="4446"/>
                    <a:pt x="4338" y="4400"/>
                    <a:pt x="4379" y="4308"/>
                  </a:cubicBezTo>
                  <a:lnTo>
                    <a:pt x="5140" y="2659"/>
                  </a:lnTo>
                  <a:lnTo>
                    <a:pt x="5419" y="3295"/>
                  </a:lnTo>
                  <a:cubicBezTo>
                    <a:pt x="5467" y="3379"/>
                    <a:pt x="5544" y="3443"/>
                    <a:pt x="5635" y="3470"/>
                  </a:cubicBezTo>
                  <a:lnTo>
                    <a:pt x="6581" y="3470"/>
                  </a:lnTo>
                  <a:lnTo>
                    <a:pt x="4167" y="5846"/>
                  </a:lnTo>
                  <a:lnTo>
                    <a:pt x="1737" y="3430"/>
                  </a:lnTo>
                  <a:lnTo>
                    <a:pt x="2697" y="3430"/>
                  </a:lnTo>
                  <a:cubicBezTo>
                    <a:pt x="2797" y="3423"/>
                    <a:pt x="2885" y="3356"/>
                    <a:pt x="2922" y="3262"/>
                  </a:cubicBezTo>
                  <a:lnTo>
                    <a:pt x="3205" y="2420"/>
                  </a:lnTo>
                  <a:close/>
                  <a:moveTo>
                    <a:pt x="2517" y="0"/>
                  </a:moveTo>
                  <a:cubicBezTo>
                    <a:pt x="2314" y="0"/>
                    <a:pt x="2110" y="31"/>
                    <a:pt x="1909" y="94"/>
                  </a:cubicBezTo>
                  <a:cubicBezTo>
                    <a:pt x="1071" y="360"/>
                    <a:pt x="502" y="1138"/>
                    <a:pt x="502" y="2020"/>
                  </a:cubicBezTo>
                  <a:cubicBezTo>
                    <a:pt x="502" y="2346"/>
                    <a:pt x="728" y="2965"/>
                    <a:pt x="728" y="2965"/>
                  </a:cubicBezTo>
                  <a:lnTo>
                    <a:pt x="256" y="2965"/>
                  </a:lnTo>
                  <a:cubicBezTo>
                    <a:pt x="254" y="2965"/>
                    <a:pt x="252" y="2965"/>
                    <a:pt x="250" y="2965"/>
                  </a:cubicBezTo>
                  <a:cubicBezTo>
                    <a:pt x="131" y="2965"/>
                    <a:pt x="27" y="3055"/>
                    <a:pt x="14" y="3174"/>
                  </a:cubicBezTo>
                  <a:cubicBezTo>
                    <a:pt x="1" y="3312"/>
                    <a:pt x="108" y="3426"/>
                    <a:pt x="243" y="3426"/>
                  </a:cubicBezTo>
                  <a:lnTo>
                    <a:pt x="1067" y="3426"/>
                  </a:lnTo>
                  <a:lnTo>
                    <a:pt x="3999" y="6348"/>
                  </a:lnTo>
                  <a:cubicBezTo>
                    <a:pt x="4055" y="6393"/>
                    <a:pt x="4111" y="6416"/>
                    <a:pt x="4167" y="6416"/>
                  </a:cubicBezTo>
                  <a:cubicBezTo>
                    <a:pt x="4224" y="6416"/>
                    <a:pt x="4280" y="6393"/>
                    <a:pt x="4336" y="6348"/>
                  </a:cubicBezTo>
                  <a:lnTo>
                    <a:pt x="7250" y="3470"/>
                  </a:lnTo>
                  <a:lnTo>
                    <a:pt x="8082" y="3470"/>
                  </a:lnTo>
                  <a:cubicBezTo>
                    <a:pt x="8082" y="3470"/>
                    <a:pt x="8321" y="3329"/>
                    <a:pt x="8321" y="3201"/>
                  </a:cubicBezTo>
                  <a:cubicBezTo>
                    <a:pt x="8321" y="3070"/>
                    <a:pt x="8082" y="2922"/>
                    <a:pt x="8082" y="2922"/>
                  </a:cubicBezTo>
                  <a:lnTo>
                    <a:pt x="7600" y="2922"/>
                  </a:lnTo>
                  <a:cubicBezTo>
                    <a:pt x="7600" y="2922"/>
                    <a:pt x="7836" y="2353"/>
                    <a:pt x="7836" y="2020"/>
                  </a:cubicBezTo>
                  <a:cubicBezTo>
                    <a:pt x="7833" y="906"/>
                    <a:pt x="6931" y="4"/>
                    <a:pt x="5817" y="0"/>
                  </a:cubicBezTo>
                  <a:cubicBezTo>
                    <a:pt x="5813" y="0"/>
                    <a:pt x="5810" y="0"/>
                    <a:pt x="5806" y="0"/>
                  </a:cubicBezTo>
                  <a:cubicBezTo>
                    <a:pt x="5154" y="0"/>
                    <a:pt x="4542" y="319"/>
                    <a:pt x="4167" y="855"/>
                  </a:cubicBezTo>
                  <a:cubicBezTo>
                    <a:pt x="3781" y="310"/>
                    <a:pt x="3161" y="0"/>
                    <a:pt x="25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5"/>
            <p:cNvSpPr/>
            <p:nvPr/>
          </p:nvSpPr>
          <p:spPr>
            <a:xfrm>
              <a:off x="3640614" y="4510547"/>
              <a:ext cx="74672" cy="74672"/>
            </a:xfrm>
            <a:custGeom>
              <a:rect b="b" l="l" r="r" t="t"/>
              <a:pathLst>
                <a:path extrusionOk="0" h="3367" w="3367">
                  <a:moveTo>
                    <a:pt x="1936" y="465"/>
                  </a:moveTo>
                  <a:lnTo>
                    <a:pt x="1936" y="1196"/>
                  </a:lnTo>
                  <a:cubicBezTo>
                    <a:pt x="1936" y="1327"/>
                    <a:pt x="2044" y="1431"/>
                    <a:pt x="2175" y="1431"/>
                  </a:cubicBezTo>
                  <a:lnTo>
                    <a:pt x="2905" y="1431"/>
                  </a:lnTo>
                  <a:lnTo>
                    <a:pt x="2905" y="1936"/>
                  </a:lnTo>
                  <a:lnTo>
                    <a:pt x="2175" y="1936"/>
                  </a:lnTo>
                  <a:cubicBezTo>
                    <a:pt x="2044" y="1936"/>
                    <a:pt x="1936" y="2044"/>
                    <a:pt x="1936" y="2175"/>
                  </a:cubicBezTo>
                  <a:lnTo>
                    <a:pt x="1936" y="2905"/>
                  </a:lnTo>
                  <a:lnTo>
                    <a:pt x="1431" y="2905"/>
                  </a:lnTo>
                  <a:lnTo>
                    <a:pt x="1431" y="2175"/>
                  </a:lnTo>
                  <a:cubicBezTo>
                    <a:pt x="1431" y="2044"/>
                    <a:pt x="1327" y="1936"/>
                    <a:pt x="1196" y="1936"/>
                  </a:cubicBezTo>
                  <a:lnTo>
                    <a:pt x="465" y="1936"/>
                  </a:lnTo>
                  <a:lnTo>
                    <a:pt x="465" y="1431"/>
                  </a:lnTo>
                  <a:lnTo>
                    <a:pt x="1196" y="1431"/>
                  </a:lnTo>
                  <a:cubicBezTo>
                    <a:pt x="1327" y="1431"/>
                    <a:pt x="1431" y="1327"/>
                    <a:pt x="1431" y="1196"/>
                  </a:cubicBezTo>
                  <a:lnTo>
                    <a:pt x="1431" y="465"/>
                  </a:lnTo>
                  <a:close/>
                  <a:moveTo>
                    <a:pt x="1206" y="1"/>
                  </a:moveTo>
                  <a:cubicBezTo>
                    <a:pt x="1074" y="1"/>
                    <a:pt x="970" y="108"/>
                    <a:pt x="970" y="240"/>
                  </a:cubicBezTo>
                  <a:lnTo>
                    <a:pt x="970" y="970"/>
                  </a:lnTo>
                  <a:lnTo>
                    <a:pt x="240" y="970"/>
                  </a:lnTo>
                  <a:cubicBezTo>
                    <a:pt x="109" y="970"/>
                    <a:pt x="1" y="1074"/>
                    <a:pt x="1" y="1206"/>
                  </a:cubicBezTo>
                  <a:lnTo>
                    <a:pt x="1" y="2165"/>
                  </a:lnTo>
                  <a:cubicBezTo>
                    <a:pt x="1" y="2293"/>
                    <a:pt x="109" y="2401"/>
                    <a:pt x="240" y="2401"/>
                  </a:cubicBezTo>
                  <a:lnTo>
                    <a:pt x="970" y="2401"/>
                  </a:lnTo>
                  <a:lnTo>
                    <a:pt x="970" y="3134"/>
                  </a:lnTo>
                  <a:cubicBezTo>
                    <a:pt x="970" y="3262"/>
                    <a:pt x="1074" y="3367"/>
                    <a:pt x="1202" y="3367"/>
                  </a:cubicBezTo>
                  <a:lnTo>
                    <a:pt x="2165" y="3367"/>
                  </a:lnTo>
                  <a:cubicBezTo>
                    <a:pt x="2293" y="3367"/>
                    <a:pt x="2401" y="3262"/>
                    <a:pt x="2401" y="3131"/>
                  </a:cubicBezTo>
                  <a:lnTo>
                    <a:pt x="2401" y="2401"/>
                  </a:lnTo>
                  <a:lnTo>
                    <a:pt x="3131" y="2401"/>
                  </a:lnTo>
                  <a:cubicBezTo>
                    <a:pt x="3262" y="2401"/>
                    <a:pt x="3367" y="2293"/>
                    <a:pt x="3367" y="2165"/>
                  </a:cubicBezTo>
                  <a:lnTo>
                    <a:pt x="3367" y="1206"/>
                  </a:lnTo>
                  <a:cubicBezTo>
                    <a:pt x="3367" y="1074"/>
                    <a:pt x="3262" y="970"/>
                    <a:pt x="3131" y="970"/>
                  </a:cubicBezTo>
                  <a:lnTo>
                    <a:pt x="2401" y="970"/>
                  </a:lnTo>
                  <a:lnTo>
                    <a:pt x="2401" y="240"/>
                  </a:lnTo>
                  <a:cubicBezTo>
                    <a:pt x="2401" y="108"/>
                    <a:pt x="2293" y="1"/>
                    <a:pt x="2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9" name="Google Shape;3469;p65"/>
          <p:cNvGrpSpPr/>
          <p:nvPr/>
        </p:nvGrpSpPr>
        <p:grpSpPr>
          <a:xfrm>
            <a:off x="1862703" y="1469238"/>
            <a:ext cx="255529" cy="360495"/>
            <a:chOff x="2129439" y="1564488"/>
            <a:chExt cx="255529" cy="360495"/>
          </a:xfrm>
        </p:grpSpPr>
        <p:sp>
          <p:nvSpPr>
            <p:cNvPr id="3470" name="Google Shape;3470;p65"/>
            <p:cNvSpPr/>
            <p:nvPr/>
          </p:nvSpPr>
          <p:spPr>
            <a:xfrm>
              <a:off x="2129439" y="1564488"/>
              <a:ext cx="255529" cy="360495"/>
            </a:xfrm>
            <a:custGeom>
              <a:rect b="b" l="l" r="r" t="t"/>
              <a:pathLst>
                <a:path extrusionOk="0" h="16255" w="11522">
                  <a:moveTo>
                    <a:pt x="4989" y="731"/>
                  </a:moveTo>
                  <a:lnTo>
                    <a:pt x="5023" y="1297"/>
                  </a:lnTo>
                  <a:lnTo>
                    <a:pt x="3579" y="2132"/>
                  </a:lnTo>
                  <a:lnTo>
                    <a:pt x="3108" y="1819"/>
                  </a:lnTo>
                  <a:lnTo>
                    <a:pt x="4989" y="731"/>
                  </a:lnTo>
                  <a:close/>
                  <a:moveTo>
                    <a:pt x="4757" y="2000"/>
                  </a:moveTo>
                  <a:lnTo>
                    <a:pt x="5009" y="2438"/>
                  </a:lnTo>
                  <a:lnTo>
                    <a:pt x="4572" y="2690"/>
                  </a:lnTo>
                  <a:lnTo>
                    <a:pt x="4319" y="2253"/>
                  </a:lnTo>
                  <a:lnTo>
                    <a:pt x="4757" y="2000"/>
                  </a:lnTo>
                  <a:close/>
                  <a:moveTo>
                    <a:pt x="3229" y="5598"/>
                  </a:moveTo>
                  <a:cubicBezTo>
                    <a:pt x="3205" y="5925"/>
                    <a:pt x="3276" y="6248"/>
                    <a:pt x="3431" y="6541"/>
                  </a:cubicBezTo>
                  <a:cubicBezTo>
                    <a:pt x="3229" y="6632"/>
                    <a:pt x="3037" y="6739"/>
                    <a:pt x="2858" y="6867"/>
                  </a:cubicBezTo>
                  <a:lnTo>
                    <a:pt x="2185" y="6184"/>
                  </a:lnTo>
                  <a:cubicBezTo>
                    <a:pt x="2505" y="5942"/>
                    <a:pt x="2855" y="5743"/>
                    <a:pt x="3229" y="5598"/>
                  </a:cubicBezTo>
                  <a:close/>
                  <a:moveTo>
                    <a:pt x="4928" y="4494"/>
                  </a:moveTo>
                  <a:cubicBezTo>
                    <a:pt x="5608" y="4494"/>
                    <a:pt x="6160" y="5046"/>
                    <a:pt x="6160" y="5726"/>
                  </a:cubicBezTo>
                  <a:cubicBezTo>
                    <a:pt x="6160" y="6224"/>
                    <a:pt x="5861" y="6675"/>
                    <a:pt x="5400" y="6867"/>
                  </a:cubicBezTo>
                  <a:cubicBezTo>
                    <a:pt x="5247" y="6929"/>
                    <a:pt x="5088" y="6960"/>
                    <a:pt x="4930" y="6960"/>
                  </a:cubicBezTo>
                  <a:cubicBezTo>
                    <a:pt x="4609" y="6960"/>
                    <a:pt x="4293" y="6835"/>
                    <a:pt x="4057" y="6598"/>
                  </a:cubicBezTo>
                  <a:cubicBezTo>
                    <a:pt x="3279" y="5820"/>
                    <a:pt x="3831" y="4494"/>
                    <a:pt x="4928" y="4494"/>
                  </a:cubicBezTo>
                  <a:close/>
                  <a:moveTo>
                    <a:pt x="1822" y="6490"/>
                  </a:moveTo>
                  <a:lnTo>
                    <a:pt x="2488" y="7167"/>
                  </a:lnTo>
                  <a:cubicBezTo>
                    <a:pt x="2364" y="7285"/>
                    <a:pt x="2249" y="7409"/>
                    <a:pt x="2145" y="7540"/>
                  </a:cubicBezTo>
                  <a:lnTo>
                    <a:pt x="1441" y="6901"/>
                  </a:lnTo>
                  <a:cubicBezTo>
                    <a:pt x="1559" y="6756"/>
                    <a:pt x="1687" y="6618"/>
                    <a:pt x="1822" y="6490"/>
                  </a:cubicBezTo>
                  <a:close/>
                  <a:moveTo>
                    <a:pt x="9469" y="7221"/>
                  </a:moveTo>
                  <a:lnTo>
                    <a:pt x="9721" y="7658"/>
                  </a:lnTo>
                  <a:lnTo>
                    <a:pt x="6736" y="9385"/>
                  </a:lnTo>
                  <a:lnTo>
                    <a:pt x="6483" y="8944"/>
                  </a:lnTo>
                  <a:lnTo>
                    <a:pt x="9469" y="7221"/>
                  </a:lnTo>
                  <a:close/>
                  <a:moveTo>
                    <a:pt x="8688" y="8802"/>
                  </a:moveTo>
                  <a:lnTo>
                    <a:pt x="8940" y="9243"/>
                  </a:lnTo>
                  <a:lnTo>
                    <a:pt x="8499" y="9496"/>
                  </a:lnTo>
                  <a:lnTo>
                    <a:pt x="8247" y="9055"/>
                  </a:lnTo>
                  <a:lnTo>
                    <a:pt x="8688" y="8802"/>
                  </a:lnTo>
                  <a:close/>
                  <a:moveTo>
                    <a:pt x="10596" y="11374"/>
                  </a:moveTo>
                  <a:lnTo>
                    <a:pt x="10596" y="11879"/>
                  </a:lnTo>
                  <a:lnTo>
                    <a:pt x="7146" y="11879"/>
                  </a:lnTo>
                  <a:lnTo>
                    <a:pt x="7146" y="11374"/>
                  </a:lnTo>
                  <a:close/>
                  <a:moveTo>
                    <a:pt x="9122" y="12340"/>
                  </a:moveTo>
                  <a:lnTo>
                    <a:pt x="9122" y="13814"/>
                  </a:lnTo>
                  <a:lnTo>
                    <a:pt x="6662" y="13814"/>
                  </a:lnTo>
                  <a:cubicBezTo>
                    <a:pt x="6668" y="13646"/>
                    <a:pt x="6665" y="13478"/>
                    <a:pt x="6645" y="13309"/>
                  </a:cubicBezTo>
                  <a:lnTo>
                    <a:pt x="8382" y="13309"/>
                  </a:lnTo>
                  <a:cubicBezTo>
                    <a:pt x="8513" y="13309"/>
                    <a:pt x="8617" y="13202"/>
                    <a:pt x="8617" y="13074"/>
                  </a:cubicBezTo>
                  <a:lnTo>
                    <a:pt x="8617" y="12340"/>
                  </a:lnTo>
                  <a:close/>
                  <a:moveTo>
                    <a:pt x="3232" y="15285"/>
                  </a:moveTo>
                  <a:lnTo>
                    <a:pt x="3232" y="15790"/>
                  </a:lnTo>
                  <a:lnTo>
                    <a:pt x="751" y="15790"/>
                  </a:lnTo>
                  <a:lnTo>
                    <a:pt x="751" y="15285"/>
                  </a:lnTo>
                  <a:close/>
                  <a:moveTo>
                    <a:pt x="4935" y="12343"/>
                  </a:moveTo>
                  <a:cubicBezTo>
                    <a:pt x="5618" y="12343"/>
                    <a:pt x="6174" y="12895"/>
                    <a:pt x="6177" y="13578"/>
                  </a:cubicBezTo>
                  <a:lnTo>
                    <a:pt x="6177" y="15790"/>
                  </a:lnTo>
                  <a:lnTo>
                    <a:pt x="3697" y="15790"/>
                  </a:lnTo>
                  <a:lnTo>
                    <a:pt x="3697" y="13578"/>
                  </a:lnTo>
                  <a:cubicBezTo>
                    <a:pt x="3697" y="12895"/>
                    <a:pt x="4252" y="12343"/>
                    <a:pt x="4935" y="12343"/>
                  </a:cubicBezTo>
                  <a:close/>
                  <a:moveTo>
                    <a:pt x="5233" y="1"/>
                  </a:moveTo>
                  <a:cubicBezTo>
                    <a:pt x="5190" y="1"/>
                    <a:pt x="5143" y="12"/>
                    <a:pt x="5097" y="35"/>
                  </a:cubicBezTo>
                  <a:lnTo>
                    <a:pt x="2549" y="1516"/>
                  </a:lnTo>
                  <a:cubicBezTo>
                    <a:pt x="2394" y="1647"/>
                    <a:pt x="2343" y="1795"/>
                    <a:pt x="2535" y="1923"/>
                  </a:cubicBezTo>
                  <a:lnTo>
                    <a:pt x="3451" y="2532"/>
                  </a:lnTo>
                  <a:cubicBezTo>
                    <a:pt x="3490" y="2557"/>
                    <a:pt x="3536" y="2570"/>
                    <a:pt x="3581" y="2570"/>
                  </a:cubicBezTo>
                  <a:cubicBezTo>
                    <a:pt x="3622" y="2570"/>
                    <a:pt x="3663" y="2559"/>
                    <a:pt x="3700" y="2539"/>
                  </a:cubicBezTo>
                  <a:lnTo>
                    <a:pt x="3919" y="2411"/>
                  </a:lnTo>
                  <a:lnTo>
                    <a:pt x="4171" y="2855"/>
                  </a:lnTo>
                  <a:lnTo>
                    <a:pt x="3528" y="3229"/>
                  </a:lnTo>
                  <a:cubicBezTo>
                    <a:pt x="3414" y="3296"/>
                    <a:pt x="3377" y="3441"/>
                    <a:pt x="3441" y="3555"/>
                  </a:cubicBezTo>
                  <a:lnTo>
                    <a:pt x="3885" y="4326"/>
                  </a:lnTo>
                  <a:cubicBezTo>
                    <a:pt x="3663" y="4501"/>
                    <a:pt x="3488" y="4730"/>
                    <a:pt x="3373" y="4992"/>
                  </a:cubicBezTo>
                  <a:cubicBezTo>
                    <a:pt x="1569" y="5568"/>
                    <a:pt x="233" y="7207"/>
                    <a:pt x="21" y="9102"/>
                  </a:cubicBezTo>
                  <a:cubicBezTo>
                    <a:pt x="8" y="9230"/>
                    <a:pt x="102" y="9348"/>
                    <a:pt x="233" y="9365"/>
                  </a:cubicBezTo>
                  <a:lnTo>
                    <a:pt x="260" y="9365"/>
                  </a:lnTo>
                  <a:cubicBezTo>
                    <a:pt x="378" y="9365"/>
                    <a:pt x="479" y="9274"/>
                    <a:pt x="492" y="9153"/>
                  </a:cubicBezTo>
                  <a:cubicBezTo>
                    <a:pt x="570" y="8473"/>
                    <a:pt x="799" y="7823"/>
                    <a:pt x="1169" y="7247"/>
                  </a:cubicBezTo>
                  <a:lnTo>
                    <a:pt x="1886" y="7904"/>
                  </a:lnTo>
                  <a:cubicBezTo>
                    <a:pt x="856" y="9667"/>
                    <a:pt x="1569" y="11933"/>
                    <a:pt x="3424" y="12791"/>
                  </a:cubicBezTo>
                  <a:cubicBezTo>
                    <a:pt x="3276" y="13087"/>
                    <a:pt x="3208" y="13417"/>
                    <a:pt x="3232" y="13747"/>
                  </a:cubicBezTo>
                  <a:cubicBezTo>
                    <a:pt x="1724" y="13141"/>
                    <a:pt x="671" y="11758"/>
                    <a:pt x="492" y="10142"/>
                  </a:cubicBezTo>
                  <a:cubicBezTo>
                    <a:pt x="483" y="10015"/>
                    <a:pt x="378" y="9919"/>
                    <a:pt x="254" y="9919"/>
                  </a:cubicBezTo>
                  <a:cubicBezTo>
                    <a:pt x="246" y="9919"/>
                    <a:pt x="238" y="9919"/>
                    <a:pt x="230" y="9920"/>
                  </a:cubicBezTo>
                  <a:cubicBezTo>
                    <a:pt x="95" y="9937"/>
                    <a:pt x="1" y="10061"/>
                    <a:pt x="21" y="10193"/>
                  </a:cubicBezTo>
                  <a:cubicBezTo>
                    <a:pt x="226" y="12050"/>
                    <a:pt x="1472" y="13629"/>
                    <a:pt x="3232" y="14255"/>
                  </a:cubicBezTo>
                  <a:lnTo>
                    <a:pt x="3232" y="14824"/>
                  </a:lnTo>
                  <a:lnTo>
                    <a:pt x="523" y="14824"/>
                  </a:lnTo>
                  <a:cubicBezTo>
                    <a:pt x="395" y="14824"/>
                    <a:pt x="287" y="14928"/>
                    <a:pt x="287" y="15059"/>
                  </a:cubicBezTo>
                  <a:lnTo>
                    <a:pt x="287" y="16019"/>
                  </a:lnTo>
                  <a:cubicBezTo>
                    <a:pt x="287" y="16147"/>
                    <a:pt x="395" y="16254"/>
                    <a:pt x="523" y="16254"/>
                  </a:cubicBezTo>
                  <a:lnTo>
                    <a:pt x="11283" y="16254"/>
                  </a:lnTo>
                  <a:cubicBezTo>
                    <a:pt x="11414" y="16254"/>
                    <a:pt x="11522" y="16147"/>
                    <a:pt x="11522" y="16019"/>
                  </a:cubicBezTo>
                  <a:lnTo>
                    <a:pt x="11522" y="15056"/>
                  </a:lnTo>
                  <a:cubicBezTo>
                    <a:pt x="11519" y="14927"/>
                    <a:pt x="11417" y="14824"/>
                    <a:pt x="11289" y="14824"/>
                  </a:cubicBezTo>
                  <a:cubicBezTo>
                    <a:pt x="11287" y="14824"/>
                    <a:pt x="11285" y="14824"/>
                    <a:pt x="11283" y="14824"/>
                  </a:cubicBezTo>
                  <a:lnTo>
                    <a:pt x="9866" y="14824"/>
                  </a:lnTo>
                  <a:cubicBezTo>
                    <a:pt x="9864" y="14824"/>
                    <a:pt x="9861" y="14824"/>
                    <a:pt x="9859" y="14824"/>
                  </a:cubicBezTo>
                  <a:cubicBezTo>
                    <a:pt x="9738" y="14824"/>
                    <a:pt x="9637" y="14913"/>
                    <a:pt x="9624" y="15032"/>
                  </a:cubicBezTo>
                  <a:cubicBezTo>
                    <a:pt x="9610" y="15170"/>
                    <a:pt x="9718" y="15285"/>
                    <a:pt x="9853" y="15285"/>
                  </a:cubicBezTo>
                  <a:lnTo>
                    <a:pt x="11057" y="15285"/>
                  </a:lnTo>
                  <a:lnTo>
                    <a:pt x="11057" y="15790"/>
                  </a:lnTo>
                  <a:lnTo>
                    <a:pt x="6642" y="15790"/>
                  </a:lnTo>
                  <a:lnTo>
                    <a:pt x="6642" y="15285"/>
                  </a:lnTo>
                  <a:lnTo>
                    <a:pt x="8765" y="15285"/>
                  </a:lnTo>
                  <a:cubicBezTo>
                    <a:pt x="8768" y="15285"/>
                    <a:pt x="8770" y="15285"/>
                    <a:pt x="8772" y="15285"/>
                  </a:cubicBezTo>
                  <a:cubicBezTo>
                    <a:pt x="8894" y="15285"/>
                    <a:pt x="8995" y="15195"/>
                    <a:pt x="9011" y="15076"/>
                  </a:cubicBezTo>
                  <a:cubicBezTo>
                    <a:pt x="9021" y="14938"/>
                    <a:pt x="8913" y="14824"/>
                    <a:pt x="8779" y="14824"/>
                  </a:cubicBezTo>
                  <a:lnTo>
                    <a:pt x="6642" y="14824"/>
                  </a:lnTo>
                  <a:lnTo>
                    <a:pt x="6642" y="14319"/>
                  </a:lnTo>
                  <a:lnTo>
                    <a:pt x="9125" y="14319"/>
                  </a:lnTo>
                  <a:cubicBezTo>
                    <a:pt x="9381" y="14316"/>
                    <a:pt x="9587" y="14110"/>
                    <a:pt x="9587" y="13854"/>
                  </a:cubicBezTo>
                  <a:lnTo>
                    <a:pt x="9587" y="12340"/>
                  </a:lnTo>
                  <a:lnTo>
                    <a:pt x="10822" y="12340"/>
                  </a:lnTo>
                  <a:cubicBezTo>
                    <a:pt x="10953" y="12340"/>
                    <a:pt x="11057" y="12236"/>
                    <a:pt x="11057" y="12104"/>
                  </a:cubicBezTo>
                  <a:lnTo>
                    <a:pt x="11057" y="11105"/>
                  </a:lnTo>
                  <a:cubicBezTo>
                    <a:pt x="11057" y="10973"/>
                    <a:pt x="10953" y="10869"/>
                    <a:pt x="10822" y="10869"/>
                  </a:cubicBezTo>
                  <a:lnTo>
                    <a:pt x="6918" y="10869"/>
                  </a:lnTo>
                  <a:cubicBezTo>
                    <a:pt x="6790" y="10869"/>
                    <a:pt x="6682" y="10973"/>
                    <a:pt x="6682" y="11105"/>
                  </a:cubicBezTo>
                  <a:lnTo>
                    <a:pt x="6682" y="12104"/>
                  </a:lnTo>
                  <a:cubicBezTo>
                    <a:pt x="6682" y="12236"/>
                    <a:pt x="6790" y="12340"/>
                    <a:pt x="6918" y="12340"/>
                  </a:cubicBezTo>
                  <a:lnTo>
                    <a:pt x="8112" y="12340"/>
                  </a:lnTo>
                  <a:lnTo>
                    <a:pt x="8112" y="12845"/>
                  </a:lnTo>
                  <a:lnTo>
                    <a:pt x="6487" y="12845"/>
                  </a:lnTo>
                  <a:cubicBezTo>
                    <a:pt x="6191" y="12204"/>
                    <a:pt x="5569" y="11857"/>
                    <a:pt x="4939" y="11857"/>
                  </a:cubicBezTo>
                  <a:cubicBezTo>
                    <a:pt x="4494" y="11857"/>
                    <a:pt x="4045" y="12030"/>
                    <a:pt x="3703" y="12394"/>
                  </a:cubicBezTo>
                  <a:cubicBezTo>
                    <a:pt x="2603" y="11926"/>
                    <a:pt x="1886" y="10842"/>
                    <a:pt x="1886" y="9647"/>
                  </a:cubicBezTo>
                  <a:cubicBezTo>
                    <a:pt x="1886" y="8452"/>
                    <a:pt x="2636" y="7338"/>
                    <a:pt x="3730" y="6887"/>
                  </a:cubicBezTo>
                  <a:cubicBezTo>
                    <a:pt x="4047" y="7207"/>
                    <a:pt x="4512" y="7384"/>
                    <a:pt x="4969" y="7384"/>
                  </a:cubicBezTo>
                  <a:cubicBezTo>
                    <a:pt x="5176" y="7384"/>
                    <a:pt x="5382" y="7348"/>
                    <a:pt x="5571" y="7271"/>
                  </a:cubicBezTo>
                  <a:lnTo>
                    <a:pt x="6275" y="8496"/>
                  </a:lnTo>
                  <a:lnTo>
                    <a:pt x="6056" y="8621"/>
                  </a:lnTo>
                  <a:cubicBezTo>
                    <a:pt x="5941" y="8688"/>
                    <a:pt x="5904" y="8833"/>
                    <a:pt x="5968" y="8947"/>
                  </a:cubicBezTo>
                  <a:lnTo>
                    <a:pt x="6460" y="9805"/>
                  </a:lnTo>
                  <a:cubicBezTo>
                    <a:pt x="6525" y="9884"/>
                    <a:pt x="6594" y="9923"/>
                    <a:pt x="6669" y="9923"/>
                  </a:cubicBezTo>
                  <a:cubicBezTo>
                    <a:pt x="6707" y="9923"/>
                    <a:pt x="6746" y="9913"/>
                    <a:pt x="6786" y="9893"/>
                  </a:cubicBezTo>
                  <a:lnTo>
                    <a:pt x="7853" y="9270"/>
                  </a:lnTo>
                  <a:lnTo>
                    <a:pt x="8227" y="9920"/>
                  </a:lnTo>
                  <a:cubicBezTo>
                    <a:pt x="8270" y="9994"/>
                    <a:pt x="8348" y="10037"/>
                    <a:pt x="8430" y="10037"/>
                  </a:cubicBezTo>
                  <a:cubicBezTo>
                    <a:pt x="8471" y="10037"/>
                    <a:pt x="8512" y="10026"/>
                    <a:pt x="8550" y="10004"/>
                  </a:cubicBezTo>
                  <a:lnTo>
                    <a:pt x="9401" y="9513"/>
                  </a:lnTo>
                  <a:cubicBezTo>
                    <a:pt x="9513" y="9445"/>
                    <a:pt x="9553" y="9301"/>
                    <a:pt x="9489" y="9186"/>
                  </a:cubicBezTo>
                  <a:lnTo>
                    <a:pt x="9115" y="8537"/>
                  </a:lnTo>
                  <a:lnTo>
                    <a:pt x="10186" y="7914"/>
                  </a:lnTo>
                  <a:cubicBezTo>
                    <a:pt x="10304" y="7830"/>
                    <a:pt x="10330" y="7722"/>
                    <a:pt x="10273" y="7591"/>
                  </a:cubicBezTo>
                  <a:lnTo>
                    <a:pt x="9782" y="6733"/>
                  </a:lnTo>
                  <a:cubicBezTo>
                    <a:pt x="9737" y="6656"/>
                    <a:pt x="9657" y="6614"/>
                    <a:pt x="9575" y="6614"/>
                  </a:cubicBezTo>
                  <a:cubicBezTo>
                    <a:pt x="9536" y="6614"/>
                    <a:pt x="9495" y="6624"/>
                    <a:pt x="9459" y="6645"/>
                  </a:cubicBezTo>
                  <a:lnTo>
                    <a:pt x="9237" y="6770"/>
                  </a:lnTo>
                  <a:lnTo>
                    <a:pt x="7998" y="4612"/>
                  </a:lnTo>
                  <a:cubicBezTo>
                    <a:pt x="7955" y="4535"/>
                    <a:pt x="7876" y="4492"/>
                    <a:pt x="7794" y="4492"/>
                  </a:cubicBezTo>
                  <a:cubicBezTo>
                    <a:pt x="7754" y="4492"/>
                    <a:pt x="7713" y="4502"/>
                    <a:pt x="7675" y="4525"/>
                  </a:cubicBezTo>
                  <a:cubicBezTo>
                    <a:pt x="7560" y="4592"/>
                    <a:pt x="7523" y="4737"/>
                    <a:pt x="7587" y="4851"/>
                  </a:cubicBezTo>
                  <a:lnTo>
                    <a:pt x="8826" y="7009"/>
                  </a:lnTo>
                  <a:lnTo>
                    <a:pt x="6685" y="8254"/>
                  </a:lnTo>
                  <a:lnTo>
                    <a:pt x="5985" y="7032"/>
                  </a:lnTo>
                  <a:cubicBezTo>
                    <a:pt x="6527" y="6611"/>
                    <a:pt x="6766" y="5908"/>
                    <a:pt x="6598" y="5245"/>
                  </a:cubicBezTo>
                  <a:cubicBezTo>
                    <a:pt x="6426" y="4582"/>
                    <a:pt x="5878" y="4080"/>
                    <a:pt x="5198" y="3973"/>
                  </a:cubicBezTo>
                  <a:cubicBezTo>
                    <a:pt x="5112" y="3959"/>
                    <a:pt x="5026" y="3953"/>
                    <a:pt x="4940" y="3953"/>
                  </a:cubicBezTo>
                  <a:cubicBezTo>
                    <a:pt x="4718" y="3953"/>
                    <a:pt x="4498" y="3996"/>
                    <a:pt x="4292" y="4084"/>
                  </a:cubicBezTo>
                  <a:lnTo>
                    <a:pt x="3969" y="3522"/>
                  </a:lnTo>
                  <a:lnTo>
                    <a:pt x="6110" y="2276"/>
                  </a:lnTo>
                  <a:lnTo>
                    <a:pt x="7072" y="3952"/>
                  </a:lnTo>
                  <a:cubicBezTo>
                    <a:pt x="7115" y="4029"/>
                    <a:pt x="7194" y="4071"/>
                    <a:pt x="7277" y="4071"/>
                  </a:cubicBezTo>
                  <a:cubicBezTo>
                    <a:pt x="7317" y="4071"/>
                    <a:pt x="7358" y="4061"/>
                    <a:pt x="7395" y="4040"/>
                  </a:cubicBezTo>
                  <a:cubicBezTo>
                    <a:pt x="7507" y="3973"/>
                    <a:pt x="7547" y="3828"/>
                    <a:pt x="7483" y="3713"/>
                  </a:cubicBezTo>
                  <a:lnTo>
                    <a:pt x="6403" y="1832"/>
                  </a:lnTo>
                  <a:cubicBezTo>
                    <a:pt x="6347" y="1754"/>
                    <a:pt x="6280" y="1714"/>
                    <a:pt x="6204" y="1714"/>
                  </a:cubicBezTo>
                  <a:cubicBezTo>
                    <a:pt x="6165" y="1714"/>
                    <a:pt x="6124" y="1724"/>
                    <a:pt x="6079" y="1744"/>
                  </a:cubicBezTo>
                  <a:lnTo>
                    <a:pt x="5433" y="2121"/>
                  </a:lnTo>
                  <a:lnTo>
                    <a:pt x="5181" y="1677"/>
                  </a:lnTo>
                  <a:lnTo>
                    <a:pt x="5400" y="1553"/>
                  </a:lnTo>
                  <a:cubicBezTo>
                    <a:pt x="5480" y="1505"/>
                    <a:pt x="5524" y="1421"/>
                    <a:pt x="5521" y="1330"/>
                  </a:cubicBezTo>
                  <a:lnTo>
                    <a:pt x="5453" y="227"/>
                  </a:lnTo>
                  <a:cubicBezTo>
                    <a:pt x="5441" y="76"/>
                    <a:pt x="5347" y="1"/>
                    <a:pt x="5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5"/>
            <p:cNvSpPr/>
            <p:nvPr/>
          </p:nvSpPr>
          <p:spPr>
            <a:xfrm>
              <a:off x="2222607" y="1849202"/>
              <a:ext cx="37724" cy="32268"/>
            </a:xfrm>
            <a:custGeom>
              <a:rect b="b" l="l" r="r" t="t"/>
              <a:pathLst>
                <a:path extrusionOk="0" h="1455" w="1701">
                  <a:moveTo>
                    <a:pt x="727" y="475"/>
                  </a:moveTo>
                  <a:cubicBezTo>
                    <a:pt x="953" y="475"/>
                    <a:pt x="1067" y="747"/>
                    <a:pt x="906" y="905"/>
                  </a:cubicBezTo>
                  <a:cubicBezTo>
                    <a:pt x="855" y="958"/>
                    <a:pt x="791" y="981"/>
                    <a:pt x="729" y="981"/>
                  </a:cubicBezTo>
                  <a:cubicBezTo>
                    <a:pt x="600" y="981"/>
                    <a:pt x="475" y="879"/>
                    <a:pt x="475" y="727"/>
                  </a:cubicBezTo>
                  <a:cubicBezTo>
                    <a:pt x="475" y="589"/>
                    <a:pt x="589" y="475"/>
                    <a:pt x="727" y="475"/>
                  </a:cubicBezTo>
                  <a:close/>
                  <a:moveTo>
                    <a:pt x="733" y="1"/>
                  </a:moveTo>
                  <a:cubicBezTo>
                    <a:pt x="359" y="1"/>
                    <a:pt x="0" y="291"/>
                    <a:pt x="0" y="730"/>
                  </a:cubicBezTo>
                  <a:cubicBezTo>
                    <a:pt x="4" y="1131"/>
                    <a:pt x="327" y="1454"/>
                    <a:pt x="727" y="1454"/>
                  </a:cubicBezTo>
                  <a:cubicBezTo>
                    <a:pt x="1377" y="1454"/>
                    <a:pt x="1700" y="673"/>
                    <a:pt x="1242" y="215"/>
                  </a:cubicBezTo>
                  <a:cubicBezTo>
                    <a:pt x="1094" y="67"/>
                    <a:pt x="912" y="1"/>
                    <a:pt x="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5"/>
            <p:cNvSpPr/>
            <p:nvPr/>
          </p:nvSpPr>
          <p:spPr>
            <a:xfrm>
              <a:off x="2222607" y="1675309"/>
              <a:ext cx="37724" cy="32313"/>
            </a:xfrm>
            <a:custGeom>
              <a:rect b="b" l="l" r="r" t="t"/>
              <a:pathLst>
                <a:path extrusionOk="0" h="1457" w="1701">
                  <a:moveTo>
                    <a:pt x="727" y="477"/>
                  </a:moveTo>
                  <a:cubicBezTo>
                    <a:pt x="953" y="477"/>
                    <a:pt x="1067" y="749"/>
                    <a:pt x="906" y="908"/>
                  </a:cubicBezTo>
                  <a:cubicBezTo>
                    <a:pt x="855" y="959"/>
                    <a:pt x="791" y="982"/>
                    <a:pt x="729" y="982"/>
                  </a:cubicBezTo>
                  <a:cubicBezTo>
                    <a:pt x="600" y="982"/>
                    <a:pt x="475" y="882"/>
                    <a:pt x="475" y="729"/>
                  </a:cubicBezTo>
                  <a:cubicBezTo>
                    <a:pt x="475" y="588"/>
                    <a:pt x="589" y="477"/>
                    <a:pt x="727" y="477"/>
                  </a:cubicBezTo>
                  <a:close/>
                  <a:moveTo>
                    <a:pt x="735" y="0"/>
                  </a:moveTo>
                  <a:cubicBezTo>
                    <a:pt x="360" y="0"/>
                    <a:pt x="0" y="291"/>
                    <a:pt x="0" y="729"/>
                  </a:cubicBezTo>
                  <a:cubicBezTo>
                    <a:pt x="4" y="1130"/>
                    <a:pt x="327" y="1456"/>
                    <a:pt x="727" y="1456"/>
                  </a:cubicBezTo>
                  <a:cubicBezTo>
                    <a:pt x="1377" y="1456"/>
                    <a:pt x="1700" y="672"/>
                    <a:pt x="1242" y="214"/>
                  </a:cubicBezTo>
                  <a:cubicBezTo>
                    <a:pt x="1095" y="66"/>
                    <a:pt x="913" y="0"/>
                    <a:pt x="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3" name="Google Shape;3473;p65"/>
          <p:cNvGrpSpPr/>
          <p:nvPr/>
        </p:nvGrpSpPr>
        <p:grpSpPr>
          <a:xfrm>
            <a:off x="1898010" y="2142014"/>
            <a:ext cx="184849" cy="358322"/>
            <a:chOff x="2164746" y="2237264"/>
            <a:chExt cx="184849" cy="358322"/>
          </a:xfrm>
        </p:grpSpPr>
        <p:sp>
          <p:nvSpPr>
            <p:cNvPr id="3474" name="Google Shape;3474;p65"/>
            <p:cNvSpPr/>
            <p:nvPr/>
          </p:nvSpPr>
          <p:spPr>
            <a:xfrm>
              <a:off x="2164746" y="2237264"/>
              <a:ext cx="184849" cy="226565"/>
            </a:xfrm>
            <a:custGeom>
              <a:rect b="b" l="l" r="r" t="t"/>
              <a:pathLst>
                <a:path extrusionOk="0" h="10216" w="8335">
                  <a:moveTo>
                    <a:pt x="2653" y="1"/>
                  </a:moveTo>
                  <a:cubicBezTo>
                    <a:pt x="2589" y="1"/>
                    <a:pt x="2532" y="24"/>
                    <a:pt x="2488" y="68"/>
                  </a:cubicBezTo>
                  <a:lnTo>
                    <a:pt x="1590" y="967"/>
                  </a:lnTo>
                  <a:lnTo>
                    <a:pt x="237" y="967"/>
                  </a:lnTo>
                  <a:cubicBezTo>
                    <a:pt x="105" y="967"/>
                    <a:pt x="1" y="1074"/>
                    <a:pt x="1" y="1202"/>
                  </a:cubicBezTo>
                  <a:lnTo>
                    <a:pt x="1" y="9977"/>
                  </a:lnTo>
                  <a:cubicBezTo>
                    <a:pt x="1" y="9977"/>
                    <a:pt x="109" y="10216"/>
                    <a:pt x="240" y="10216"/>
                  </a:cubicBezTo>
                  <a:cubicBezTo>
                    <a:pt x="242" y="10216"/>
                    <a:pt x="244" y="10216"/>
                    <a:pt x="246" y="10216"/>
                  </a:cubicBezTo>
                  <a:cubicBezTo>
                    <a:pt x="371" y="10216"/>
                    <a:pt x="472" y="10106"/>
                    <a:pt x="462" y="9977"/>
                  </a:cubicBezTo>
                  <a:lnTo>
                    <a:pt x="462" y="1431"/>
                  </a:lnTo>
                  <a:lnTo>
                    <a:pt x="1707" y="1431"/>
                  </a:lnTo>
                  <a:cubicBezTo>
                    <a:pt x="1723" y="1436"/>
                    <a:pt x="1739" y="1439"/>
                    <a:pt x="1756" y="1439"/>
                  </a:cubicBezTo>
                  <a:cubicBezTo>
                    <a:pt x="1801" y="1439"/>
                    <a:pt x="1846" y="1419"/>
                    <a:pt x="1876" y="1384"/>
                  </a:cubicBezTo>
                  <a:lnTo>
                    <a:pt x="2788" y="462"/>
                  </a:lnTo>
                  <a:lnTo>
                    <a:pt x="5531" y="462"/>
                  </a:lnTo>
                  <a:lnTo>
                    <a:pt x="6446" y="1384"/>
                  </a:lnTo>
                  <a:cubicBezTo>
                    <a:pt x="6487" y="1428"/>
                    <a:pt x="6615" y="1428"/>
                    <a:pt x="6615" y="1428"/>
                  </a:cubicBezTo>
                  <a:lnTo>
                    <a:pt x="7870" y="1428"/>
                  </a:lnTo>
                  <a:lnTo>
                    <a:pt x="7870" y="2599"/>
                  </a:lnTo>
                  <a:cubicBezTo>
                    <a:pt x="7867" y="2720"/>
                    <a:pt x="7958" y="2824"/>
                    <a:pt x="8082" y="2841"/>
                  </a:cubicBezTo>
                  <a:cubicBezTo>
                    <a:pt x="8090" y="2842"/>
                    <a:pt x="8097" y="2842"/>
                    <a:pt x="8105" y="2842"/>
                  </a:cubicBezTo>
                  <a:cubicBezTo>
                    <a:pt x="8230" y="2842"/>
                    <a:pt x="8335" y="2739"/>
                    <a:pt x="8335" y="2609"/>
                  </a:cubicBezTo>
                  <a:lnTo>
                    <a:pt x="8335" y="1199"/>
                  </a:lnTo>
                  <a:cubicBezTo>
                    <a:pt x="8335" y="1071"/>
                    <a:pt x="8230" y="967"/>
                    <a:pt x="8102" y="967"/>
                  </a:cubicBezTo>
                  <a:lnTo>
                    <a:pt x="6621" y="967"/>
                  </a:lnTo>
                  <a:lnTo>
                    <a:pt x="5719" y="68"/>
                  </a:lnTo>
                  <a:cubicBezTo>
                    <a:pt x="5676" y="24"/>
                    <a:pt x="5618" y="1"/>
                    <a:pt x="5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5"/>
            <p:cNvSpPr/>
            <p:nvPr/>
          </p:nvSpPr>
          <p:spPr>
            <a:xfrm>
              <a:off x="2216419" y="2258688"/>
              <a:ext cx="81147" cy="32712"/>
            </a:xfrm>
            <a:custGeom>
              <a:rect b="b" l="l" r="r" t="t"/>
              <a:pathLst>
                <a:path extrusionOk="0" h="1475" w="3659">
                  <a:moveTo>
                    <a:pt x="2797" y="505"/>
                  </a:moveTo>
                  <a:cubicBezTo>
                    <a:pt x="2918" y="505"/>
                    <a:pt x="3022" y="586"/>
                    <a:pt x="3049" y="704"/>
                  </a:cubicBezTo>
                  <a:cubicBezTo>
                    <a:pt x="3086" y="859"/>
                    <a:pt x="2965" y="1010"/>
                    <a:pt x="2804" y="1010"/>
                  </a:cubicBezTo>
                  <a:lnTo>
                    <a:pt x="852" y="1010"/>
                  </a:lnTo>
                  <a:cubicBezTo>
                    <a:pt x="714" y="1010"/>
                    <a:pt x="599" y="896"/>
                    <a:pt x="599" y="758"/>
                  </a:cubicBezTo>
                  <a:cubicBezTo>
                    <a:pt x="599" y="620"/>
                    <a:pt x="714" y="505"/>
                    <a:pt x="852" y="505"/>
                  </a:cubicBezTo>
                  <a:close/>
                  <a:moveTo>
                    <a:pt x="841" y="1"/>
                  </a:moveTo>
                  <a:cubicBezTo>
                    <a:pt x="532" y="1"/>
                    <a:pt x="202" y="243"/>
                    <a:pt x="125" y="546"/>
                  </a:cubicBezTo>
                  <a:cubicBezTo>
                    <a:pt x="0" y="1014"/>
                    <a:pt x="350" y="1471"/>
                    <a:pt x="838" y="1475"/>
                  </a:cubicBezTo>
                  <a:lnTo>
                    <a:pt x="2824" y="1475"/>
                  </a:lnTo>
                  <a:cubicBezTo>
                    <a:pt x="3309" y="1471"/>
                    <a:pt x="3659" y="1014"/>
                    <a:pt x="3534" y="542"/>
                  </a:cubicBezTo>
                  <a:cubicBezTo>
                    <a:pt x="3457" y="243"/>
                    <a:pt x="3127" y="1"/>
                    <a:pt x="28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5"/>
            <p:cNvSpPr/>
            <p:nvPr/>
          </p:nvSpPr>
          <p:spPr>
            <a:xfrm>
              <a:off x="2164746" y="2302511"/>
              <a:ext cx="184783" cy="293076"/>
            </a:xfrm>
            <a:custGeom>
              <a:rect b="b" l="l" r="r" t="t"/>
              <a:pathLst>
                <a:path extrusionOk="0" h="13215" w="8332">
                  <a:moveTo>
                    <a:pt x="6857" y="465"/>
                  </a:moveTo>
                  <a:lnTo>
                    <a:pt x="6857" y="1474"/>
                  </a:lnTo>
                  <a:lnTo>
                    <a:pt x="3774" y="1474"/>
                  </a:lnTo>
                  <a:cubicBezTo>
                    <a:pt x="3772" y="1474"/>
                    <a:pt x="3770" y="1474"/>
                    <a:pt x="3767" y="1474"/>
                  </a:cubicBezTo>
                  <a:cubicBezTo>
                    <a:pt x="3649" y="1474"/>
                    <a:pt x="3548" y="1564"/>
                    <a:pt x="3532" y="1687"/>
                  </a:cubicBezTo>
                  <a:cubicBezTo>
                    <a:pt x="3518" y="1821"/>
                    <a:pt x="3626" y="1939"/>
                    <a:pt x="3764" y="1939"/>
                  </a:cubicBezTo>
                  <a:lnTo>
                    <a:pt x="6857" y="1939"/>
                  </a:lnTo>
                  <a:lnTo>
                    <a:pt x="6857" y="7365"/>
                  </a:lnTo>
                  <a:lnTo>
                    <a:pt x="1431" y="7365"/>
                  </a:lnTo>
                  <a:lnTo>
                    <a:pt x="1431" y="1939"/>
                  </a:lnTo>
                  <a:lnTo>
                    <a:pt x="2603" y="1939"/>
                  </a:lnTo>
                  <a:cubicBezTo>
                    <a:pt x="2724" y="1939"/>
                    <a:pt x="2832" y="1848"/>
                    <a:pt x="2845" y="1727"/>
                  </a:cubicBezTo>
                  <a:cubicBezTo>
                    <a:pt x="2858" y="1592"/>
                    <a:pt x="2751" y="1474"/>
                    <a:pt x="2613" y="1474"/>
                  </a:cubicBezTo>
                  <a:lnTo>
                    <a:pt x="1431" y="1474"/>
                  </a:lnTo>
                  <a:lnTo>
                    <a:pt x="1431" y="465"/>
                  </a:lnTo>
                  <a:close/>
                  <a:moveTo>
                    <a:pt x="4881" y="9300"/>
                  </a:moveTo>
                  <a:lnTo>
                    <a:pt x="4881" y="10774"/>
                  </a:lnTo>
                  <a:lnTo>
                    <a:pt x="3407" y="10774"/>
                  </a:lnTo>
                  <a:lnTo>
                    <a:pt x="3407" y="9300"/>
                  </a:lnTo>
                  <a:close/>
                  <a:moveTo>
                    <a:pt x="6857" y="7829"/>
                  </a:moveTo>
                  <a:lnTo>
                    <a:pt x="6857" y="8839"/>
                  </a:lnTo>
                  <a:lnTo>
                    <a:pt x="6127" y="8839"/>
                  </a:lnTo>
                  <a:cubicBezTo>
                    <a:pt x="6125" y="8839"/>
                    <a:pt x="6123" y="8839"/>
                    <a:pt x="6121" y="8839"/>
                  </a:cubicBezTo>
                  <a:cubicBezTo>
                    <a:pt x="5992" y="8839"/>
                    <a:pt x="5891" y="8945"/>
                    <a:pt x="5891" y="9074"/>
                  </a:cubicBezTo>
                  <a:lnTo>
                    <a:pt x="5891" y="11784"/>
                  </a:lnTo>
                  <a:lnTo>
                    <a:pt x="5386" y="11784"/>
                  </a:lnTo>
                  <a:lnTo>
                    <a:pt x="5386" y="9074"/>
                  </a:lnTo>
                  <a:cubicBezTo>
                    <a:pt x="5386" y="8943"/>
                    <a:pt x="5278" y="8839"/>
                    <a:pt x="5147" y="8839"/>
                  </a:cubicBezTo>
                  <a:lnTo>
                    <a:pt x="3182" y="8839"/>
                  </a:lnTo>
                  <a:cubicBezTo>
                    <a:pt x="3180" y="8839"/>
                    <a:pt x="3178" y="8839"/>
                    <a:pt x="3176" y="8839"/>
                  </a:cubicBezTo>
                  <a:cubicBezTo>
                    <a:pt x="3047" y="8839"/>
                    <a:pt x="2946" y="8945"/>
                    <a:pt x="2946" y="9074"/>
                  </a:cubicBezTo>
                  <a:lnTo>
                    <a:pt x="2946" y="11784"/>
                  </a:lnTo>
                  <a:lnTo>
                    <a:pt x="2441" y="11784"/>
                  </a:lnTo>
                  <a:lnTo>
                    <a:pt x="2441" y="9074"/>
                  </a:lnTo>
                  <a:cubicBezTo>
                    <a:pt x="2441" y="8943"/>
                    <a:pt x="2333" y="8839"/>
                    <a:pt x="2205" y="8839"/>
                  </a:cubicBezTo>
                  <a:lnTo>
                    <a:pt x="1431" y="8839"/>
                  </a:lnTo>
                  <a:lnTo>
                    <a:pt x="1431" y="7829"/>
                  </a:lnTo>
                  <a:close/>
                  <a:moveTo>
                    <a:pt x="3198" y="12245"/>
                  </a:moveTo>
                  <a:lnTo>
                    <a:pt x="3198" y="12750"/>
                  </a:lnTo>
                  <a:lnTo>
                    <a:pt x="2189" y="12750"/>
                  </a:lnTo>
                  <a:lnTo>
                    <a:pt x="2189" y="12245"/>
                  </a:lnTo>
                  <a:close/>
                  <a:moveTo>
                    <a:pt x="6143" y="12245"/>
                  </a:moveTo>
                  <a:lnTo>
                    <a:pt x="6143" y="12750"/>
                  </a:lnTo>
                  <a:lnTo>
                    <a:pt x="5134" y="12750"/>
                  </a:lnTo>
                  <a:lnTo>
                    <a:pt x="5134" y="12245"/>
                  </a:lnTo>
                  <a:close/>
                  <a:moveTo>
                    <a:pt x="1246" y="0"/>
                  </a:moveTo>
                  <a:cubicBezTo>
                    <a:pt x="1115" y="0"/>
                    <a:pt x="1011" y="108"/>
                    <a:pt x="1011" y="239"/>
                  </a:cubicBezTo>
                  <a:lnTo>
                    <a:pt x="1011" y="9061"/>
                  </a:lnTo>
                  <a:cubicBezTo>
                    <a:pt x="1007" y="9192"/>
                    <a:pt x="1112" y="9296"/>
                    <a:pt x="1243" y="9300"/>
                  </a:cubicBezTo>
                  <a:lnTo>
                    <a:pt x="1977" y="9300"/>
                  </a:lnTo>
                  <a:lnTo>
                    <a:pt x="1977" y="10454"/>
                  </a:lnTo>
                  <a:lnTo>
                    <a:pt x="1408" y="9875"/>
                  </a:lnTo>
                  <a:cubicBezTo>
                    <a:pt x="1364" y="9828"/>
                    <a:pt x="1303" y="9805"/>
                    <a:pt x="1240" y="9805"/>
                  </a:cubicBezTo>
                  <a:lnTo>
                    <a:pt x="462" y="9805"/>
                  </a:lnTo>
                  <a:lnTo>
                    <a:pt x="462" y="8125"/>
                  </a:lnTo>
                  <a:cubicBezTo>
                    <a:pt x="465" y="8004"/>
                    <a:pt x="375" y="7900"/>
                    <a:pt x="253" y="7883"/>
                  </a:cubicBezTo>
                  <a:cubicBezTo>
                    <a:pt x="247" y="7882"/>
                    <a:pt x="241" y="7882"/>
                    <a:pt x="235" y="7882"/>
                  </a:cubicBezTo>
                  <a:cubicBezTo>
                    <a:pt x="105" y="7882"/>
                    <a:pt x="1" y="7983"/>
                    <a:pt x="1" y="8115"/>
                  </a:cubicBezTo>
                  <a:lnTo>
                    <a:pt x="1" y="10034"/>
                  </a:lnTo>
                  <a:cubicBezTo>
                    <a:pt x="1" y="10161"/>
                    <a:pt x="105" y="10266"/>
                    <a:pt x="233" y="10266"/>
                  </a:cubicBezTo>
                  <a:lnTo>
                    <a:pt x="1112" y="10266"/>
                  </a:lnTo>
                  <a:lnTo>
                    <a:pt x="1977" y="11107"/>
                  </a:lnTo>
                  <a:lnTo>
                    <a:pt x="1977" y="11757"/>
                  </a:lnTo>
                  <a:cubicBezTo>
                    <a:pt x="1852" y="11774"/>
                    <a:pt x="1724" y="11851"/>
                    <a:pt x="1724" y="11996"/>
                  </a:cubicBezTo>
                  <a:lnTo>
                    <a:pt x="1724" y="12975"/>
                  </a:lnTo>
                  <a:cubicBezTo>
                    <a:pt x="1724" y="13107"/>
                    <a:pt x="1832" y="13211"/>
                    <a:pt x="1960" y="13211"/>
                  </a:cubicBezTo>
                  <a:lnTo>
                    <a:pt x="3424" y="13211"/>
                  </a:lnTo>
                  <a:cubicBezTo>
                    <a:pt x="3555" y="13211"/>
                    <a:pt x="3660" y="13107"/>
                    <a:pt x="3660" y="12975"/>
                  </a:cubicBezTo>
                  <a:lnTo>
                    <a:pt x="3660" y="11986"/>
                  </a:lnTo>
                  <a:cubicBezTo>
                    <a:pt x="3660" y="11841"/>
                    <a:pt x="3535" y="11764"/>
                    <a:pt x="3407" y="11747"/>
                  </a:cubicBezTo>
                  <a:lnTo>
                    <a:pt x="3407" y="11235"/>
                  </a:lnTo>
                  <a:lnTo>
                    <a:pt x="4922" y="11235"/>
                  </a:lnTo>
                  <a:lnTo>
                    <a:pt x="4922" y="11750"/>
                  </a:lnTo>
                  <a:cubicBezTo>
                    <a:pt x="4797" y="11764"/>
                    <a:pt x="4669" y="11844"/>
                    <a:pt x="4669" y="11989"/>
                  </a:cubicBezTo>
                  <a:lnTo>
                    <a:pt x="4669" y="12975"/>
                  </a:lnTo>
                  <a:cubicBezTo>
                    <a:pt x="4669" y="13107"/>
                    <a:pt x="4777" y="13214"/>
                    <a:pt x="4905" y="13214"/>
                  </a:cubicBezTo>
                  <a:lnTo>
                    <a:pt x="6369" y="13214"/>
                  </a:lnTo>
                  <a:cubicBezTo>
                    <a:pt x="6500" y="13214"/>
                    <a:pt x="6605" y="13107"/>
                    <a:pt x="6605" y="12975"/>
                  </a:cubicBezTo>
                  <a:lnTo>
                    <a:pt x="6605" y="11996"/>
                  </a:lnTo>
                  <a:cubicBezTo>
                    <a:pt x="6605" y="11851"/>
                    <a:pt x="6480" y="11774"/>
                    <a:pt x="6352" y="11760"/>
                  </a:cubicBezTo>
                  <a:lnTo>
                    <a:pt x="6352" y="11111"/>
                  </a:lnTo>
                  <a:lnTo>
                    <a:pt x="7220" y="10269"/>
                  </a:lnTo>
                  <a:lnTo>
                    <a:pt x="8092" y="10269"/>
                  </a:lnTo>
                  <a:cubicBezTo>
                    <a:pt x="8223" y="10269"/>
                    <a:pt x="8331" y="10161"/>
                    <a:pt x="8331" y="10030"/>
                  </a:cubicBezTo>
                  <a:lnTo>
                    <a:pt x="8331" y="747"/>
                  </a:lnTo>
                  <a:cubicBezTo>
                    <a:pt x="8331" y="620"/>
                    <a:pt x="8227" y="512"/>
                    <a:pt x="8099" y="512"/>
                  </a:cubicBezTo>
                  <a:cubicBezTo>
                    <a:pt x="7968" y="512"/>
                    <a:pt x="7867" y="620"/>
                    <a:pt x="7867" y="747"/>
                  </a:cubicBezTo>
                  <a:lnTo>
                    <a:pt x="7867" y="9805"/>
                  </a:lnTo>
                  <a:lnTo>
                    <a:pt x="7109" y="9805"/>
                  </a:lnTo>
                  <a:cubicBezTo>
                    <a:pt x="7045" y="9805"/>
                    <a:pt x="6985" y="9832"/>
                    <a:pt x="6938" y="9875"/>
                  </a:cubicBezTo>
                  <a:lnTo>
                    <a:pt x="6352" y="10458"/>
                  </a:lnTo>
                  <a:lnTo>
                    <a:pt x="6352" y="9300"/>
                  </a:lnTo>
                  <a:lnTo>
                    <a:pt x="7082" y="9300"/>
                  </a:lnTo>
                  <a:cubicBezTo>
                    <a:pt x="7214" y="9300"/>
                    <a:pt x="7321" y="9196"/>
                    <a:pt x="7321" y="9064"/>
                  </a:cubicBezTo>
                  <a:lnTo>
                    <a:pt x="7321" y="239"/>
                  </a:lnTo>
                  <a:cubicBezTo>
                    <a:pt x="7321" y="108"/>
                    <a:pt x="7214" y="0"/>
                    <a:pt x="70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5"/>
            <p:cNvSpPr/>
            <p:nvPr/>
          </p:nvSpPr>
          <p:spPr>
            <a:xfrm>
              <a:off x="2209322" y="2421936"/>
              <a:ext cx="95629" cy="10335"/>
            </a:xfrm>
            <a:custGeom>
              <a:rect b="b" l="l" r="r" t="t"/>
              <a:pathLst>
                <a:path extrusionOk="0" h="466" w="4312">
                  <a:moveTo>
                    <a:pt x="233" y="0"/>
                  </a:moveTo>
                  <a:cubicBezTo>
                    <a:pt x="105" y="0"/>
                    <a:pt x="0" y="105"/>
                    <a:pt x="0" y="233"/>
                  </a:cubicBezTo>
                  <a:cubicBezTo>
                    <a:pt x="0" y="361"/>
                    <a:pt x="105" y="465"/>
                    <a:pt x="233" y="465"/>
                  </a:cubicBezTo>
                  <a:lnTo>
                    <a:pt x="4056" y="465"/>
                  </a:lnTo>
                  <a:cubicBezTo>
                    <a:pt x="4058" y="465"/>
                    <a:pt x="4060" y="465"/>
                    <a:pt x="4063" y="465"/>
                  </a:cubicBezTo>
                  <a:cubicBezTo>
                    <a:pt x="4184" y="465"/>
                    <a:pt x="4285" y="375"/>
                    <a:pt x="4298" y="253"/>
                  </a:cubicBezTo>
                  <a:cubicBezTo>
                    <a:pt x="4312" y="118"/>
                    <a:pt x="4204" y="0"/>
                    <a:pt x="40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5"/>
            <p:cNvSpPr/>
            <p:nvPr/>
          </p:nvSpPr>
          <p:spPr>
            <a:xfrm>
              <a:off x="2209101" y="2443426"/>
              <a:ext cx="95851" cy="10335"/>
            </a:xfrm>
            <a:custGeom>
              <a:rect b="b" l="l" r="r" t="t"/>
              <a:pathLst>
                <a:path extrusionOk="0" h="466" w="4322">
                  <a:moveTo>
                    <a:pt x="249" y="1"/>
                  </a:moveTo>
                  <a:cubicBezTo>
                    <a:pt x="128" y="1"/>
                    <a:pt x="27" y="91"/>
                    <a:pt x="14" y="213"/>
                  </a:cubicBezTo>
                  <a:cubicBezTo>
                    <a:pt x="0" y="347"/>
                    <a:pt x="108" y="465"/>
                    <a:pt x="243" y="465"/>
                  </a:cubicBezTo>
                  <a:lnTo>
                    <a:pt x="4066" y="465"/>
                  </a:lnTo>
                  <a:cubicBezTo>
                    <a:pt x="4191" y="465"/>
                    <a:pt x="4295" y="374"/>
                    <a:pt x="4308" y="253"/>
                  </a:cubicBezTo>
                  <a:cubicBezTo>
                    <a:pt x="4322" y="119"/>
                    <a:pt x="4214" y="1"/>
                    <a:pt x="4079" y="1"/>
                  </a:cubicBezTo>
                  <a:lnTo>
                    <a:pt x="256" y="1"/>
                  </a:lnTo>
                  <a:cubicBezTo>
                    <a:pt x="254" y="1"/>
                    <a:pt x="252" y="1"/>
                    <a:pt x="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5"/>
            <p:cNvSpPr/>
            <p:nvPr/>
          </p:nvSpPr>
          <p:spPr>
            <a:xfrm>
              <a:off x="2213647" y="2356690"/>
              <a:ext cx="43313" cy="54291"/>
            </a:xfrm>
            <a:custGeom>
              <a:rect b="b" l="l" r="r" t="t"/>
              <a:pathLst>
                <a:path extrusionOk="0" h="2448" w="1953">
                  <a:moveTo>
                    <a:pt x="977" y="607"/>
                  </a:moveTo>
                  <a:cubicBezTo>
                    <a:pt x="1242" y="936"/>
                    <a:pt x="1478" y="1313"/>
                    <a:pt x="1478" y="1475"/>
                  </a:cubicBezTo>
                  <a:cubicBezTo>
                    <a:pt x="1478" y="1751"/>
                    <a:pt x="1256" y="1977"/>
                    <a:pt x="977" y="1977"/>
                  </a:cubicBezTo>
                  <a:cubicBezTo>
                    <a:pt x="701" y="1977"/>
                    <a:pt x="475" y="1751"/>
                    <a:pt x="475" y="1475"/>
                  </a:cubicBezTo>
                  <a:cubicBezTo>
                    <a:pt x="475" y="1313"/>
                    <a:pt x="714" y="936"/>
                    <a:pt x="977" y="607"/>
                  </a:cubicBezTo>
                  <a:close/>
                  <a:moveTo>
                    <a:pt x="978" y="1"/>
                  </a:moveTo>
                  <a:cubicBezTo>
                    <a:pt x="913" y="1"/>
                    <a:pt x="849" y="28"/>
                    <a:pt x="802" y="82"/>
                  </a:cubicBezTo>
                  <a:cubicBezTo>
                    <a:pt x="667" y="230"/>
                    <a:pt x="0" y="1000"/>
                    <a:pt x="0" y="1475"/>
                  </a:cubicBezTo>
                  <a:cubicBezTo>
                    <a:pt x="0" y="2014"/>
                    <a:pt x="438" y="2448"/>
                    <a:pt x="977" y="2448"/>
                  </a:cubicBezTo>
                  <a:cubicBezTo>
                    <a:pt x="1515" y="2448"/>
                    <a:pt x="1953" y="2014"/>
                    <a:pt x="1953" y="1475"/>
                  </a:cubicBezTo>
                  <a:cubicBezTo>
                    <a:pt x="1953" y="1000"/>
                    <a:pt x="1286" y="230"/>
                    <a:pt x="1155" y="82"/>
                  </a:cubicBezTo>
                  <a:cubicBezTo>
                    <a:pt x="1108" y="28"/>
                    <a:pt x="1043" y="1"/>
                    <a:pt x="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5"/>
            <p:cNvSpPr/>
            <p:nvPr/>
          </p:nvSpPr>
          <p:spPr>
            <a:xfrm>
              <a:off x="2267383" y="2356579"/>
              <a:ext cx="32712" cy="54490"/>
            </a:xfrm>
            <a:custGeom>
              <a:rect b="b" l="l" r="r" t="t"/>
              <a:pathLst>
                <a:path extrusionOk="0" h="2457" w="1475">
                  <a:moveTo>
                    <a:pt x="758" y="464"/>
                  </a:moveTo>
                  <a:cubicBezTo>
                    <a:pt x="896" y="464"/>
                    <a:pt x="1011" y="578"/>
                    <a:pt x="1011" y="716"/>
                  </a:cubicBezTo>
                  <a:lnTo>
                    <a:pt x="1011" y="968"/>
                  </a:lnTo>
                  <a:lnTo>
                    <a:pt x="506" y="968"/>
                  </a:lnTo>
                  <a:lnTo>
                    <a:pt x="506" y="716"/>
                  </a:lnTo>
                  <a:cubicBezTo>
                    <a:pt x="506" y="578"/>
                    <a:pt x="617" y="464"/>
                    <a:pt x="758" y="464"/>
                  </a:cubicBezTo>
                  <a:close/>
                  <a:moveTo>
                    <a:pt x="738" y="1"/>
                  </a:moveTo>
                  <a:cubicBezTo>
                    <a:pt x="344" y="1"/>
                    <a:pt x="1" y="319"/>
                    <a:pt x="1" y="740"/>
                  </a:cubicBezTo>
                  <a:lnTo>
                    <a:pt x="1" y="2220"/>
                  </a:lnTo>
                  <a:cubicBezTo>
                    <a:pt x="4" y="2353"/>
                    <a:pt x="115" y="2456"/>
                    <a:pt x="247" y="2456"/>
                  </a:cubicBezTo>
                  <a:cubicBezTo>
                    <a:pt x="249" y="2456"/>
                    <a:pt x="251" y="2456"/>
                    <a:pt x="253" y="2456"/>
                  </a:cubicBezTo>
                  <a:cubicBezTo>
                    <a:pt x="255" y="2456"/>
                    <a:pt x="258" y="2456"/>
                    <a:pt x="260" y="2456"/>
                  </a:cubicBezTo>
                  <a:cubicBezTo>
                    <a:pt x="391" y="2456"/>
                    <a:pt x="499" y="2353"/>
                    <a:pt x="506" y="2220"/>
                  </a:cubicBezTo>
                  <a:lnTo>
                    <a:pt x="506" y="1477"/>
                  </a:lnTo>
                  <a:lnTo>
                    <a:pt x="1011" y="1477"/>
                  </a:lnTo>
                  <a:lnTo>
                    <a:pt x="1011" y="2214"/>
                  </a:lnTo>
                  <a:cubicBezTo>
                    <a:pt x="1007" y="2335"/>
                    <a:pt x="1098" y="2439"/>
                    <a:pt x="1219" y="2456"/>
                  </a:cubicBezTo>
                  <a:cubicBezTo>
                    <a:pt x="1225" y="2457"/>
                    <a:pt x="1231" y="2457"/>
                    <a:pt x="1237" y="2457"/>
                  </a:cubicBezTo>
                  <a:cubicBezTo>
                    <a:pt x="1367" y="2457"/>
                    <a:pt x="1475" y="2352"/>
                    <a:pt x="1472" y="2220"/>
                  </a:cubicBezTo>
                  <a:lnTo>
                    <a:pt x="1472" y="746"/>
                  </a:lnTo>
                  <a:cubicBezTo>
                    <a:pt x="1472" y="433"/>
                    <a:pt x="1229" y="103"/>
                    <a:pt x="930" y="26"/>
                  </a:cubicBezTo>
                  <a:cubicBezTo>
                    <a:pt x="865" y="9"/>
                    <a:pt x="801" y="1"/>
                    <a:pt x="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1" name="Google Shape;3481;p65"/>
          <p:cNvGrpSpPr/>
          <p:nvPr/>
        </p:nvGrpSpPr>
        <p:grpSpPr>
          <a:xfrm>
            <a:off x="1810498" y="3483886"/>
            <a:ext cx="359032" cy="357945"/>
            <a:chOff x="2077233" y="3579136"/>
            <a:chExt cx="359032" cy="357945"/>
          </a:xfrm>
        </p:grpSpPr>
        <p:sp>
          <p:nvSpPr>
            <p:cNvPr id="3482" name="Google Shape;3482;p65"/>
            <p:cNvSpPr/>
            <p:nvPr/>
          </p:nvSpPr>
          <p:spPr>
            <a:xfrm>
              <a:off x="2139973" y="3653963"/>
              <a:ext cx="124371" cy="109246"/>
            </a:xfrm>
            <a:custGeom>
              <a:rect b="b" l="l" r="r" t="t"/>
              <a:pathLst>
                <a:path extrusionOk="0" h="4926" w="5608">
                  <a:moveTo>
                    <a:pt x="4276" y="516"/>
                  </a:moveTo>
                  <a:cubicBezTo>
                    <a:pt x="4286" y="516"/>
                    <a:pt x="4295" y="517"/>
                    <a:pt x="4305" y="518"/>
                  </a:cubicBezTo>
                  <a:cubicBezTo>
                    <a:pt x="4433" y="538"/>
                    <a:pt x="4527" y="649"/>
                    <a:pt x="4524" y="780"/>
                  </a:cubicBezTo>
                  <a:lnTo>
                    <a:pt x="4524" y="2510"/>
                  </a:lnTo>
                  <a:cubicBezTo>
                    <a:pt x="4442" y="2492"/>
                    <a:pt x="4357" y="2482"/>
                    <a:pt x="4273" y="2482"/>
                  </a:cubicBezTo>
                  <a:cubicBezTo>
                    <a:pt x="4188" y="2482"/>
                    <a:pt x="4103" y="2492"/>
                    <a:pt x="4019" y="2510"/>
                  </a:cubicBezTo>
                  <a:lnTo>
                    <a:pt x="4019" y="770"/>
                  </a:lnTo>
                  <a:cubicBezTo>
                    <a:pt x="4019" y="628"/>
                    <a:pt x="4134" y="516"/>
                    <a:pt x="4276" y="516"/>
                  </a:cubicBezTo>
                  <a:close/>
                  <a:moveTo>
                    <a:pt x="3080" y="3466"/>
                  </a:moveTo>
                  <a:cubicBezTo>
                    <a:pt x="3043" y="3634"/>
                    <a:pt x="3043" y="3806"/>
                    <a:pt x="3080" y="3971"/>
                  </a:cubicBezTo>
                  <a:lnTo>
                    <a:pt x="879" y="3971"/>
                  </a:lnTo>
                  <a:cubicBezTo>
                    <a:pt x="727" y="3971"/>
                    <a:pt x="610" y="3840"/>
                    <a:pt x="627" y="3688"/>
                  </a:cubicBezTo>
                  <a:cubicBezTo>
                    <a:pt x="647" y="3560"/>
                    <a:pt x="758" y="3466"/>
                    <a:pt x="889" y="3466"/>
                  </a:cubicBezTo>
                  <a:close/>
                  <a:moveTo>
                    <a:pt x="4286" y="2961"/>
                  </a:moveTo>
                  <a:cubicBezTo>
                    <a:pt x="4668" y="2961"/>
                    <a:pt x="5036" y="3259"/>
                    <a:pt x="5036" y="3708"/>
                  </a:cubicBezTo>
                  <a:cubicBezTo>
                    <a:pt x="5032" y="4119"/>
                    <a:pt x="4702" y="4449"/>
                    <a:pt x="4292" y="4452"/>
                  </a:cubicBezTo>
                  <a:cubicBezTo>
                    <a:pt x="3629" y="4449"/>
                    <a:pt x="3296" y="3648"/>
                    <a:pt x="3767" y="3180"/>
                  </a:cubicBezTo>
                  <a:cubicBezTo>
                    <a:pt x="3918" y="3029"/>
                    <a:pt x="4103" y="2961"/>
                    <a:pt x="4286" y="2961"/>
                  </a:cubicBezTo>
                  <a:close/>
                  <a:moveTo>
                    <a:pt x="4293" y="1"/>
                  </a:moveTo>
                  <a:cubicBezTo>
                    <a:pt x="3901" y="1"/>
                    <a:pt x="3558" y="318"/>
                    <a:pt x="3558" y="733"/>
                  </a:cubicBezTo>
                  <a:lnTo>
                    <a:pt x="3558" y="2716"/>
                  </a:lnTo>
                  <a:cubicBezTo>
                    <a:pt x="3464" y="2786"/>
                    <a:pt x="3380" y="2867"/>
                    <a:pt x="3309" y="2961"/>
                  </a:cubicBezTo>
                  <a:lnTo>
                    <a:pt x="825" y="2961"/>
                  </a:lnTo>
                  <a:cubicBezTo>
                    <a:pt x="499" y="2961"/>
                    <a:pt x="162" y="3224"/>
                    <a:pt x="95" y="3547"/>
                  </a:cubicBezTo>
                  <a:cubicBezTo>
                    <a:pt x="0" y="4005"/>
                    <a:pt x="351" y="4435"/>
                    <a:pt x="818" y="4435"/>
                  </a:cubicBezTo>
                  <a:lnTo>
                    <a:pt x="3309" y="4435"/>
                  </a:lnTo>
                  <a:cubicBezTo>
                    <a:pt x="3545" y="4749"/>
                    <a:pt x="3914" y="4926"/>
                    <a:pt x="4296" y="4926"/>
                  </a:cubicBezTo>
                  <a:cubicBezTo>
                    <a:pt x="4395" y="4926"/>
                    <a:pt x="4494" y="4914"/>
                    <a:pt x="4591" y="4890"/>
                  </a:cubicBezTo>
                  <a:cubicBezTo>
                    <a:pt x="5036" y="4782"/>
                    <a:pt x="5382" y="4435"/>
                    <a:pt x="5490" y="3991"/>
                  </a:cubicBezTo>
                  <a:cubicBezTo>
                    <a:pt x="5608" y="3513"/>
                    <a:pt x="5423" y="3008"/>
                    <a:pt x="5026" y="2716"/>
                  </a:cubicBezTo>
                  <a:lnTo>
                    <a:pt x="5029" y="2716"/>
                  </a:lnTo>
                  <a:lnTo>
                    <a:pt x="5029" y="743"/>
                  </a:lnTo>
                  <a:cubicBezTo>
                    <a:pt x="5029" y="434"/>
                    <a:pt x="4787" y="100"/>
                    <a:pt x="4484" y="26"/>
                  </a:cubicBezTo>
                  <a:cubicBezTo>
                    <a:pt x="4420" y="9"/>
                    <a:pt x="4355" y="1"/>
                    <a:pt x="4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5"/>
            <p:cNvSpPr/>
            <p:nvPr/>
          </p:nvSpPr>
          <p:spPr>
            <a:xfrm>
              <a:off x="2077233" y="3579136"/>
              <a:ext cx="359032" cy="357945"/>
            </a:xfrm>
            <a:custGeom>
              <a:rect b="b" l="l" r="r" t="t"/>
              <a:pathLst>
                <a:path extrusionOk="0" h="16140" w="16189">
                  <a:moveTo>
                    <a:pt x="12782" y="6335"/>
                  </a:moveTo>
                  <a:lnTo>
                    <a:pt x="12782" y="7809"/>
                  </a:lnTo>
                  <a:lnTo>
                    <a:pt x="12277" y="7809"/>
                  </a:lnTo>
                  <a:lnTo>
                    <a:pt x="12277" y="6335"/>
                  </a:lnTo>
                  <a:close/>
                  <a:moveTo>
                    <a:pt x="13748" y="6335"/>
                  </a:moveTo>
                  <a:lnTo>
                    <a:pt x="13748" y="7809"/>
                  </a:lnTo>
                  <a:lnTo>
                    <a:pt x="13243" y="7809"/>
                  </a:lnTo>
                  <a:lnTo>
                    <a:pt x="13243" y="6335"/>
                  </a:lnTo>
                  <a:close/>
                  <a:moveTo>
                    <a:pt x="14717" y="6335"/>
                  </a:moveTo>
                  <a:lnTo>
                    <a:pt x="14717" y="7809"/>
                  </a:lnTo>
                  <a:lnTo>
                    <a:pt x="14212" y="7809"/>
                  </a:lnTo>
                  <a:lnTo>
                    <a:pt x="14212" y="6335"/>
                  </a:lnTo>
                  <a:close/>
                  <a:moveTo>
                    <a:pt x="14212" y="8314"/>
                  </a:moveTo>
                  <a:lnTo>
                    <a:pt x="14212" y="8819"/>
                  </a:lnTo>
                  <a:lnTo>
                    <a:pt x="12738" y="8819"/>
                  </a:lnTo>
                  <a:lnTo>
                    <a:pt x="12738" y="8314"/>
                  </a:lnTo>
                  <a:close/>
                  <a:moveTo>
                    <a:pt x="7132" y="1"/>
                  </a:moveTo>
                  <a:cubicBezTo>
                    <a:pt x="7029" y="1"/>
                    <a:pt x="6925" y="3"/>
                    <a:pt x="6821" y="8"/>
                  </a:cubicBezTo>
                  <a:cubicBezTo>
                    <a:pt x="3264" y="159"/>
                    <a:pt x="376" y="2929"/>
                    <a:pt x="73" y="6477"/>
                  </a:cubicBezTo>
                  <a:cubicBezTo>
                    <a:pt x="60" y="6627"/>
                    <a:pt x="203" y="6735"/>
                    <a:pt x="335" y="6735"/>
                  </a:cubicBezTo>
                  <a:cubicBezTo>
                    <a:pt x="436" y="6735"/>
                    <a:pt x="531" y="6672"/>
                    <a:pt x="544" y="6517"/>
                  </a:cubicBezTo>
                  <a:cubicBezTo>
                    <a:pt x="837" y="3128"/>
                    <a:pt x="3725" y="469"/>
                    <a:pt x="7124" y="469"/>
                  </a:cubicBezTo>
                  <a:cubicBezTo>
                    <a:pt x="10295" y="469"/>
                    <a:pt x="13038" y="2774"/>
                    <a:pt x="13617" y="5874"/>
                  </a:cubicBezTo>
                  <a:lnTo>
                    <a:pt x="13102" y="5874"/>
                  </a:lnTo>
                  <a:cubicBezTo>
                    <a:pt x="12900" y="4878"/>
                    <a:pt x="12452" y="3946"/>
                    <a:pt x="11796" y="3165"/>
                  </a:cubicBezTo>
                  <a:cubicBezTo>
                    <a:pt x="11743" y="3102"/>
                    <a:pt x="11681" y="3076"/>
                    <a:pt x="11620" y="3076"/>
                  </a:cubicBezTo>
                  <a:cubicBezTo>
                    <a:pt x="11442" y="3076"/>
                    <a:pt x="11281" y="3296"/>
                    <a:pt x="11439" y="3474"/>
                  </a:cubicBezTo>
                  <a:cubicBezTo>
                    <a:pt x="11597" y="3663"/>
                    <a:pt x="11742" y="3861"/>
                    <a:pt x="11873" y="4070"/>
                  </a:cubicBezTo>
                  <a:lnTo>
                    <a:pt x="11237" y="4440"/>
                  </a:lnTo>
                  <a:cubicBezTo>
                    <a:pt x="11123" y="4504"/>
                    <a:pt x="11086" y="4649"/>
                    <a:pt x="11153" y="4763"/>
                  </a:cubicBezTo>
                  <a:cubicBezTo>
                    <a:pt x="11201" y="4844"/>
                    <a:pt x="11271" y="4882"/>
                    <a:pt x="11346" y="4882"/>
                  </a:cubicBezTo>
                  <a:cubicBezTo>
                    <a:pt x="11388" y="4882"/>
                    <a:pt x="11431" y="4870"/>
                    <a:pt x="11473" y="4848"/>
                  </a:cubicBezTo>
                  <a:lnTo>
                    <a:pt x="12112" y="4481"/>
                  </a:lnTo>
                  <a:cubicBezTo>
                    <a:pt x="12341" y="4922"/>
                    <a:pt x="12513" y="5389"/>
                    <a:pt x="12620" y="5874"/>
                  </a:cubicBezTo>
                  <a:lnTo>
                    <a:pt x="12008" y="5874"/>
                  </a:lnTo>
                  <a:cubicBezTo>
                    <a:pt x="11877" y="5874"/>
                    <a:pt x="11772" y="5982"/>
                    <a:pt x="11772" y="6110"/>
                  </a:cubicBezTo>
                  <a:lnTo>
                    <a:pt x="11772" y="8079"/>
                  </a:lnTo>
                  <a:cubicBezTo>
                    <a:pt x="11772" y="8210"/>
                    <a:pt x="11877" y="8314"/>
                    <a:pt x="12008" y="8314"/>
                  </a:cubicBezTo>
                  <a:lnTo>
                    <a:pt x="12277" y="8314"/>
                  </a:lnTo>
                  <a:lnTo>
                    <a:pt x="12277" y="8819"/>
                  </a:lnTo>
                  <a:lnTo>
                    <a:pt x="12028" y="8819"/>
                  </a:lnTo>
                  <a:cubicBezTo>
                    <a:pt x="11971" y="8819"/>
                    <a:pt x="11917" y="8839"/>
                    <a:pt x="11873" y="8876"/>
                  </a:cubicBezTo>
                  <a:lnTo>
                    <a:pt x="10887" y="9718"/>
                  </a:lnTo>
                  <a:cubicBezTo>
                    <a:pt x="10833" y="9762"/>
                    <a:pt x="10803" y="9829"/>
                    <a:pt x="10803" y="9896"/>
                  </a:cubicBezTo>
                  <a:lnTo>
                    <a:pt x="10803" y="11377"/>
                  </a:lnTo>
                  <a:cubicBezTo>
                    <a:pt x="10598" y="11552"/>
                    <a:pt x="10379" y="11714"/>
                    <a:pt x="10150" y="11858"/>
                  </a:cubicBezTo>
                  <a:lnTo>
                    <a:pt x="9780" y="11219"/>
                  </a:lnTo>
                  <a:cubicBezTo>
                    <a:pt x="9729" y="11133"/>
                    <a:pt x="9654" y="11098"/>
                    <a:pt x="9580" y="11098"/>
                  </a:cubicBezTo>
                  <a:cubicBezTo>
                    <a:pt x="9418" y="11098"/>
                    <a:pt x="9260" y="11267"/>
                    <a:pt x="9366" y="11455"/>
                  </a:cubicBezTo>
                  <a:lnTo>
                    <a:pt x="9739" y="12097"/>
                  </a:lnTo>
                  <a:cubicBezTo>
                    <a:pt x="8999" y="12481"/>
                    <a:pt x="8184" y="12700"/>
                    <a:pt x="7353" y="12734"/>
                  </a:cubicBezTo>
                  <a:lnTo>
                    <a:pt x="7353" y="11983"/>
                  </a:lnTo>
                  <a:cubicBezTo>
                    <a:pt x="7353" y="11983"/>
                    <a:pt x="7249" y="11747"/>
                    <a:pt x="7117" y="11747"/>
                  </a:cubicBezTo>
                  <a:cubicBezTo>
                    <a:pt x="7116" y="11747"/>
                    <a:pt x="7114" y="11747"/>
                    <a:pt x="7112" y="11747"/>
                  </a:cubicBezTo>
                  <a:cubicBezTo>
                    <a:pt x="6986" y="11747"/>
                    <a:pt x="6882" y="11854"/>
                    <a:pt x="6889" y="11983"/>
                  </a:cubicBezTo>
                  <a:lnTo>
                    <a:pt x="6889" y="12723"/>
                  </a:lnTo>
                  <a:cubicBezTo>
                    <a:pt x="6057" y="12690"/>
                    <a:pt x="5243" y="12471"/>
                    <a:pt x="4506" y="12084"/>
                  </a:cubicBezTo>
                  <a:lnTo>
                    <a:pt x="4873" y="11444"/>
                  </a:lnTo>
                  <a:cubicBezTo>
                    <a:pt x="4947" y="11330"/>
                    <a:pt x="4910" y="11179"/>
                    <a:pt x="4792" y="11111"/>
                  </a:cubicBezTo>
                  <a:cubicBezTo>
                    <a:pt x="4754" y="11090"/>
                    <a:pt x="4714" y="11080"/>
                    <a:pt x="4674" y="11080"/>
                  </a:cubicBezTo>
                  <a:cubicBezTo>
                    <a:pt x="4588" y="11080"/>
                    <a:pt x="4507" y="11126"/>
                    <a:pt x="4465" y="11209"/>
                  </a:cubicBezTo>
                  <a:lnTo>
                    <a:pt x="4095" y="11845"/>
                  </a:lnTo>
                  <a:cubicBezTo>
                    <a:pt x="3395" y="11401"/>
                    <a:pt x="2799" y="10805"/>
                    <a:pt x="2355" y="10105"/>
                  </a:cubicBezTo>
                  <a:lnTo>
                    <a:pt x="2994" y="9735"/>
                  </a:lnTo>
                  <a:cubicBezTo>
                    <a:pt x="3105" y="9671"/>
                    <a:pt x="3146" y="9526"/>
                    <a:pt x="3079" y="9412"/>
                  </a:cubicBezTo>
                  <a:cubicBezTo>
                    <a:pt x="3036" y="9337"/>
                    <a:pt x="2957" y="9295"/>
                    <a:pt x="2876" y="9295"/>
                  </a:cubicBezTo>
                  <a:cubicBezTo>
                    <a:pt x="2836" y="9295"/>
                    <a:pt x="2796" y="9305"/>
                    <a:pt x="2759" y="9327"/>
                  </a:cubicBezTo>
                  <a:lnTo>
                    <a:pt x="2116" y="9694"/>
                  </a:lnTo>
                  <a:cubicBezTo>
                    <a:pt x="1729" y="8954"/>
                    <a:pt x="1513" y="8139"/>
                    <a:pt x="1480" y="7305"/>
                  </a:cubicBezTo>
                  <a:lnTo>
                    <a:pt x="2217" y="7305"/>
                  </a:lnTo>
                  <a:cubicBezTo>
                    <a:pt x="2223" y="7305"/>
                    <a:pt x="2229" y="7305"/>
                    <a:pt x="2234" y="7305"/>
                  </a:cubicBezTo>
                  <a:cubicBezTo>
                    <a:pt x="2358" y="7305"/>
                    <a:pt x="2459" y="7205"/>
                    <a:pt x="2456" y="7082"/>
                  </a:cubicBezTo>
                  <a:cubicBezTo>
                    <a:pt x="2456" y="6951"/>
                    <a:pt x="2348" y="6843"/>
                    <a:pt x="2217" y="6840"/>
                  </a:cubicBezTo>
                  <a:lnTo>
                    <a:pt x="1480" y="6840"/>
                  </a:lnTo>
                  <a:cubicBezTo>
                    <a:pt x="1513" y="6012"/>
                    <a:pt x="1732" y="5201"/>
                    <a:pt x="2119" y="4467"/>
                  </a:cubicBezTo>
                  <a:lnTo>
                    <a:pt x="2759" y="4834"/>
                  </a:lnTo>
                  <a:cubicBezTo>
                    <a:pt x="2801" y="4857"/>
                    <a:pt x="2847" y="4869"/>
                    <a:pt x="2890" y="4869"/>
                  </a:cubicBezTo>
                  <a:cubicBezTo>
                    <a:pt x="2967" y="4869"/>
                    <a:pt x="3039" y="4832"/>
                    <a:pt x="3082" y="4750"/>
                  </a:cubicBezTo>
                  <a:cubicBezTo>
                    <a:pt x="3143" y="4635"/>
                    <a:pt x="3105" y="4491"/>
                    <a:pt x="2994" y="4427"/>
                  </a:cubicBezTo>
                  <a:lnTo>
                    <a:pt x="2355" y="4057"/>
                  </a:lnTo>
                  <a:cubicBezTo>
                    <a:pt x="2803" y="3357"/>
                    <a:pt x="3395" y="2764"/>
                    <a:pt x="4095" y="2316"/>
                  </a:cubicBezTo>
                  <a:lnTo>
                    <a:pt x="4465" y="2956"/>
                  </a:lnTo>
                  <a:cubicBezTo>
                    <a:pt x="4522" y="3044"/>
                    <a:pt x="4586" y="3080"/>
                    <a:pt x="4656" y="3080"/>
                  </a:cubicBezTo>
                  <a:cubicBezTo>
                    <a:pt x="4698" y="3080"/>
                    <a:pt x="4743" y="3066"/>
                    <a:pt x="4788" y="3043"/>
                  </a:cubicBezTo>
                  <a:cubicBezTo>
                    <a:pt x="4899" y="2976"/>
                    <a:pt x="4940" y="2831"/>
                    <a:pt x="4873" y="2720"/>
                  </a:cubicBezTo>
                  <a:lnTo>
                    <a:pt x="4506" y="2081"/>
                  </a:lnTo>
                  <a:cubicBezTo>
                    <a:pt x="5243" y="1694"/>
                    <a:pt x="6057" y="1475"/>
                    <a:pt x="6889" y="1441"/>
                  </a:cubicBezTo>
                  <a:lnTo>
                    <a:pt x="6889" y="2182"/>
                  </a:lnTo>
                  <a:cubicBezTo>
                    <a:pt x="6882" y="2310"/>
                    <a:pt x="6990" y="2417"/>
                    <a:pt x="7117" y="2417"/>
                  </a:cubicBezTo>
                  <a:cubicBezTo>
                    <a:pt x="7249" y="2417"/>
                    <a:pt x="7353" y="2182"/>
                    <a:pt x="7353" y="2182"/>
                  </a:cubicBezTo>
                  <a:lnTo>
                    <a:pt x="7353" y="1441"/>
                  </a:lnTo>
                  <a:cubicBezTo>
                    <a:pt x="8184" y="1478"/>
                    <a:pt x="8999" y="1694"/>
                    <a:pt x="9736" y="2078"/>
                  </a:cubicBezTo>
                  <a:lnTo>
                    <a:pt x="9366" y="2717"/>
                  </a:lnTo>
                  <a:cubicBezTo>
                    <a:pt x="9302" y="2831"/>
                    <a:pt x="9339" y="2976"/>
                    <a:pt x="9453" y="3040"/>
                  </a:cubicBezTo>
                  <a:cubicBezTo>
                    <a:pt x="9495" y="3063"/>
                    <a:pt x="9536" y="3074"/>
                    <a:pt x="9575" y="3074"/>
                  </a:cubicBezTo>
                  <a:cubicBezTo>
                    <a:pt x="9656" y="3074"/>
                    <a:pt x="9728" y="3029"/>
                    <a:pt x="9780" y="2956"/>
                  </a:cubicBezTo>
                  <a:lnTo>
                    <a:pt x="10150" y="2316"/>
                  </a:lnTo>
                  <a:cubicBezTo>
                    <a:pt x="10359" y="2448"/>
                    <a:pt x="10561" y="2596"/>
                    <a:pt x="10752" y="2754"/>
                  </a:cubicBezTo>
                  <a:cubicBezTo>
                    <a:pt x="10797" y="2792"/>
                    <a:pt x="10851" y="2810"/>
                    <a:pt x="10905" y="2810"/>
                  </a:cubicBezTo>
                  <a:cubicBezTo>
                    <a:pt x="10988" y="2810"/>
                    <a:pt x="11070" y="2767"/>
                    <a:pt x="11113" y="2687"/>
                  </a:cubicBezTo>
                  <a:cubicBezTo>
                    <a:pt x="11166" y="2586"/>
                    <a:pt x="11140" y="2461"/>
                    <a:pt x="11052" y="2387"/>
                  </a:cubicBezTo>
                  <a:cubicBezTo>
                    <a:pt x="9945" y="1468"/>
                    <a:pt x="8555" y="963"/>
                    <a:pt x="7114" y="963"/>
                  </a:cubicBezTo>
                  <a:cubicBezTo>
                    <a:pt x="3775" y="963"/>
                    <a:pt x="978" y="3754"/>
                    <a:pt x="978" y="7082"/>
                  </a:cubicBezTo>
                  <a:cubicBezTo>
                    <a:pt x="978" y="8153"/>
                    <a:pt x="1261" y="9206"/>
                    <a:pt x="1796" y="10132"/>
                  </a:cubicBezTo>
                  <a:cubicBezTo>
                    <a:pt x="2847" y="12120"/>
                    <a:pt x="4979" y="13163"/>
                    <a:pt x="7118" y="13163"/>
                  </a:cubicBezTo>
                  <a:cubicBezTo>
                    <a:pt x="8426" y="13163"/>
                    <a:pt x="9736" y="12773"/>
                    <a:pt x="10803" y="11973"/>
                  </a:cubicBezTo>
                  <a:lnTo>
                    <a:pt x="10803" y="12592"/>
                  </a:lnTo>
                  <a:cubicBezTo>
                    <a:pt x="9717" y="13319"/>
                    <a:pt x="8438" y="13706"/>
                    <a:pt x="7134" y="13706"/>
                  </a:cubicBezTo>
                  <a:cubicBezTo>
                    <a:pt x="7129" y="13706"/>
                    <a:pt x="7123" y="13706"/>
                    <a:pt x="7117" y="13706"/>
                  </a:cubicBezTo>
                  <a:cubicBezTo>
                    <a:pt x="3614" y="13706"/>
                    <a:pt x="702" y="10980"/>
                    <a:pt x="484" y="7500"/>
                  </a:cubicBezTo>
                  <a:cubicBezTo>
                    <a:pt x="474" y="7355"/>
                    <a:pt x="362" y="7286"/>
                    <a:pt x="249" y="7286"/>
                  </a:cubicBezTo>
                  <a:cubicBezTo>
                    <a:pt x="125" y="7286"/>
                    <a:pt x="0" y="7370"/>
                    <a:pt x="9" y="7530"/>
                  </a:cubicBezTo>
                  <a:cubicBezTo>
                    <a:pt x="245" y="11259"/>
                    <a:pt x="3365" y="14181"/>
                    <a:pt x="7117" y="14181"/>
                  </a:cubicBezTo>
                  <a:cubicBezTo>
                    <a:pt x="7124" y="14181"/>
                    <a:pt x="7130" y="14181"/>
                    <a:pt x="7136" y="14181"/>
                  </a:cubicBezTo>
                  <a:cubicBezTo>
                    <a:pt x="8429" y="14181"/>
                    <a:pt x="9697" y="13824"/>
                    <a:pt x="10803" y="13154"/>
                  </a:cubicBezTo>
                  <a:lnTo>
                    <a:pt x="10803" y="14958"/>
                  </a:lnTo>
                  <a:cubicBezTo>
                    <a:pt x="10803" y="15611"/>
                    <a:pt x="11331" y="16140"/>
                    <a:pt x="11988" y="16140"/>
                  </a:cubicBezTo>
                  <a:lnTo>
                    <a:pt x="15943" y="16140"/>
                  </a:lnTo>
                  <a:cubicBezTo>
                    <a:pt x="16077" y="16140"/>
                    <a:pt x="16188" y="16029"/>
                    <a:pt x="16188" y="15894"/>
                  </a:cubicBezTo>
                  <a:lnTo>
                    <a:pt x="16188" y="12902"/>
                  </a:lnTo>
                  <a:cubicBezTo>
                    <a:pt x="16188" y="12888"/>
                    <a:pt x="16181" y="12875"/>
                    <a:pt x="16171" y="12868"/>
                  </a:cubicBezTo>
                  <a:cubicBezTo>
                    <a:pt x="16100" y="12792"/>
                    <a:pt x="16023" y="12760"/>
                    <a:pt x="15953" y="12760"/>
                  </a:cubicBezTo>
                  <a:cubicBezTo>
                    <a:pt x="15826" y="12760"/>
                    <a:pt x="15724" y="12866"/>
                    <a:pt x="15724" y="12996"/>
                  </a:cubicBezTo>
                  <a:lnTo>
                    <a:pt x="15724" y="14968"/>
                  </a:lnTo>
                  <a:cubicBezTo>
                    <a:pt x="15724" y="15359"/>
                    <a:pt x="15407" y="15679"/>
                    <a:pt x="15014" y="15679"/>
                  </a:cubicBezTo>
                  <a:lnTo>
                    <a:pt x="11974" y="15679"/>
                  </a:lnTo>
                  <a:cubicBezTo>
                    <a:pt x="11584" y="15679"/>
                    <a:pt x="11264" y="15359"/>
                    <a:pt x="11264" y="14968"/>
                  </a:cubicBezTo>
                  <a:lnTo>
                    <a:pt x="11264" y="12720"/>
                  </a:lnTo>
                  <a:lnTo>
                    <a:pt x="11264" y="9997"/>
                  </a:lnTo>
                  <a:lnTo>
                    <a:pt x="12102" y="9284"/>
                  </a:lnTo>
                  <a:lnTo>
                    <a:pt x="14909" y="9284"/>
                  </a:lnTo>
                  <a:lnTo>
                    <a:pt x="15724" y="9997"/>
                  </a:lnTo>
                  <a:lnTo>
                    <a:pt x="15724" y="11966"/>
                  </a:lnTo>
                  <a:cubicBezTo>
                    <a:pt x="15724" y="12097"/>
                    <a:pt x="15825" y="12202"/>
                    <a:pt x="15956" y="12205"/>
                  </a:cubicBezTo>
                  <a:lnTo>
                    <a:pt x="15956" y="12202"/>
                  </a:lnTo>
                  <a:cubicBezTo>
                    <a:pt x="16087" y="12202"/>
                    <a:pt x="16188" y="12094"/>
                    <a:pt x="16188" y="11966"/>
                  </a:cubicBezTo>
                  <a:lnTo>
                    <a:pt x="16188" y="9903"/>
                  </a:lnTo>
                  <a:cubicBezTo>
                    <a:pt x="16188" y="9832"/>
                    <a:pt x="16158" y="9765"/>
                    <a:pt x="16104" y="9721"/>
                  </a:cubicBezTo>
                  <a:lnTo>
                    <a:pt x="15125" y="8876"/>
                  </a:lnTo>
                  <a:cubicBezTo>
                    <a:pt x="15081" y="8839"/>
                    <a:pt x="15027" y="8819"/>
                    <a:pt x="14970" y="8819"/>
                  </a:cubicBezTo>
                  <a:lnTo>
                    <a:pt x="14714" y="8819"/>
                  </a:lnTo>
                  <a:lnTo>
                    <a:pt x="14714" y="8314"/>
                  </a:lnTo>
                  <a:lnTo>
                    <a:pt x="14940" y="8314"/>
                  </a:lnTo>
                  <a:cubicBezTo>
                    <a:pt x="15071" y="8314"/>
                    <a:pt x="15178" y="8207"/>
                    <a:pt x="15178" y="8079"/>
                  </a:cubicBezTo>
                  <a:lnTo>
                    <a:pt x="15178" y="6110"/>
                  </a:lnTo>
                  <a:cubicBezTo>
                    <a:pt x="15178" y="5978"/>
                    <a:pt x="15071" y="5874"/>
                    <a:pt x="14940" y="5874"/>
                  </a:cubicBezTo>
                  <a:lnTo>
                    <a:pt x="14095" y="5874"/>
                  </a:lnTo>
                  <a:cubicBezTo>
                    <a:pt x="13507" y="2470"/>
                    <a:pt x="10556" y="1"/>
                    <a:pt x="7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5"/>
            <p:cNvSpPr/>
            <p:nvPr/>
          </p:nvSpPr>
          <p:spPr>
            <a:xfrm>
              <a:off x="2338307" y="3796143"/>
              <a:ext cx="75559" cy="119448"/>
            </a:xfrm>
            <a:custGeom>
              <a:rect b="b" l="l" r="r" t="t"/>
              <a:pathLst>
                <a:path extrusionOk="0" h="5386" w="3407">
                  <a:moveTo>
                    <a:pt x="2945" y="465"/>
                  </a:moveTo>
                  <a:lnTo>
                    <a:pt x="2945" y="969"/>
                  </a:lnTo>
                  <a:lnTo>
                    <a:pt x="461" y="969"/>
                  </a:lnTo>
                  <a:lnTo>
                    <a:pt x="461" y="465"/>
                  </a:lnTo>
                  <a:close/>
                  <a:moveTo>
                    <a:pt x="2945" y="1431"/>
                  </a:moveTo>
                  <a:lnTo>
                    <a:pt x="2945" y="3914"/>
                  </a:lnTo>
                  <a:lnTo>
                    <a:pt x="461" y="3914"/>
                  </a:lnTo>
                  <a:lnTo>
                    <a:pt x="461" y="1431"/>
                  </a:lnTo>
                  <a:close/>
                  <a:moveTo>
                    <a:pt x="2945" y="4376"/>
                  </a:moveTo>
                  <a:lnTo>
                    <a:pt x="2945" y="4880"/>
                  </a:lnTo>
                  <a:lnTo>
                    <a:pt x="461" y="4880"/>
                  </a:lnTo>
                  <a:lnTo>
                    <a:pt x="461" y="4376"/>
                  </a:lnTo>
                  <a:close/>
                  <a:moveTo>
                    <a:pt x="236" y="0"/>
                  </a:moveTo>
                  <a:cubicBezTo>
                    <a:pt x="105" y="0"/>
                    <a:pt x="0" y="108"/>
                    <a:pt x="0" y="239"/>
                  </a:cubicBezTo>
                  <a:lnTo>
                    <a:pt x="0" y="5150"/>
                  </a:lnTo>
                  <a:cubicBezTo>
                    <a:pt x="0" y="5281"/>
                    <a:pt x="105" y="5385"/>
                    <a:pt x="236" y="5385"/>
                  </a:cubicBezTo>
                  <a:lnTo>
                    <a:pt x="3171" y="5385"/>
                  </a:lnTo>
                  <a:cubicBezTo>
                    <a:pt x="3302" y="5385"/>
                    <a:pt x="3406" y="5281"/>
                    <a:pt x="3406" y="5150"/>
                  </a:cubicBezTo>
                  <a:lnTo>
                    <a:pt x="3406" y="239"/>
                  </a:lnTo>
                  <a:cubicBezTo>
                    <a:pt x="3406" y="108"/>
                    <a:pt x="3302" y="0"/>
                    <a:pt x="3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5"/>
            <p:cNvSpPr/>
            <p:nvPr/>
          </p:nvSpPr>
          <p:spPr>
            <a:xfrm>
              <a:off x="2360019" y="3839633"/>
              <a:ext cx="32046" cy="31559"/>
            </a:xfrm>
            <a:custGeom>
              <a:rect b="b" l="l" r="r" t="t"/>
              <a:pathLst>
                <a:path extrusionOk="0" h="1423" w="1445">
                  <a:moveTo>
                    <a:pt x="722" y="0"/>
                  </a:moveTo>
                  <a:cubicBezTo>
                    <a:pt x="597" y="0"/>
                    <a:pt x="492" y="103"/>
                    <a:pt x="492" y="234"/>
                  </a:cubicBezTo>
                  <a:lnTo>
                    <a:pt x="492" y="479"/>
                  </a:lnTo>
                  <a:lnTo>
                    <a:pt x="257" y="479"/>
                  </a:lnTo>
                  <a:cubicBezTo>
                    <a:pt x="135" y="479"/>
                    <a:pt x="28" y="570"/>
                    <a:pt x="14" y="691"/>
                  </a:cubicBezTo>
                  <a:cubicBezTo>
                    <a:pt x="1" y="826"/>
                    <a:pt x="108" y="944"/>
                    <a:pt x="243" y="944"/>
                  </a:cubicBezTo>
                  <a:lnTo>
                    <a:pt x="492" y="944"/>
                  </a:lnTo>
                  <a:lnTo>
                    <a:pt x="492" y="1179"/>
                  </a:lnTo>
                  <a:cubicBezTo>
                    <a:pt x="489" y="1301"/>
                    <a:pt x="580" y="1408"/>
                    <a:pt x="704" y="1422"/>
                  </a:cubicBezTo>
                  <a:cubicBezTo>
                    <a:pt x="712" y="1422"/>
                    <a:pt x="719" y="1423"/>
                    <a:pt x="727" y="1423"/>
                  </a:cubicBezTo>
                  <a:cubicBezTo>
                    <a:pt x="852" y="1423"/>
                    <a:pt x="957" y="1320"/>
                    <a:pt x="957" y="1189"/>
                  </a:cubicBezTo>
                  <a:lnTo>
                    <a:pt x="957" y="944"/>
                  </a:lnTo>
                  <a:lnTo>
                    <a:pt x="1192" y="944"/>
                  </a:lnTo>
                  <a:cubicBezTo>
                    <a:pt x="1194" y="944"/>
                    <a:pt x="1196" y="944"/>
                    <a:pt x="1199" y="944"/>
                  </a:cubicBezTo>
                  <a:cubicBezTo>
                    <a:pt x="1317" y="944"/>
                    <a:pt x="1418" y="851"/>
                    <a:pt x="1435" y="732"/>
                  </a:cubicBezTo>
                  <a:cubicBezTo>
                    <a:pt x="1445" y="597"/>
                    <a:pt x="1340" y="479"/>
                    <a:pt x="1202" y="479"/>
                  </a:cubicBezTo>
                  <a:lnTo>
                    <a:pt x="957" y="479"/>
                  </a:lnTo>
                  <a:lnTo>
                    <a:pt x="957" y="244"/>
                  </a:lnTo>
                  <a:cubicBezTo>
                    <a:pt x="957" y="123"/>
                    <a:pt x="866" y="18"/>
                    <a:pt x="745" y="1"/>
                  </a:cubicBezTo>
                  <a:cubicBezTo>
                    <a:pt x="737" y="1"/>
                    <a:pt x="729" y="0"/>
                    <a:pt x="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65"/>
          <p:cNvGrpSpPr/>
          <p:nvPr/>
        </p:nvGrpSpPr>
        <p:grpSpPr>
          <a:xfrm>
            <a:off x="1865764" y="2812618"/>
            <a:ext cx="249186" cy="358455"/>
            <a:chOff x="2132500" y="2907868"/>
            <a:chExt cx="249186" cy="358455"/>
          </a:xfrm>
        </p:grpSpPr>
        <p:sp>
          <p:nvSpPr>
            <p:cNvPr id="3487" name="Google Shape;3487;p65"/>
            <p:cNvSpPr/>
            <p:nvPr/>
          </p:nvSpPr>
          <p:spPr>
            <a:xfrm>
              <a:off x="2228573" y="3014297"/>
              <a:ext cx="10335" cy="17010"/>
            </a:xfrm>
            <a:custGeom>
              <a:rect b="b" l="l" r="r" t="t"/>
              <a:pathLst>
                <a:path extrusionOk="0" h="767" w="466">
                  <a:moveTo>
                    <a:pt x="236" y="0"/>
                  </a:moveTo>
                  <a:cubicBezTo>
                    <a:pt x="228" y="0"/>
                    <a:pt x="221" y="0"/>
                    <a:pt x="213" y="1"/>
                  </a:cubicBezTo>
                  <a:cubicBezTo>
                    <a:pt x="92" y="15"/>
                    <a:pt x="1" y="119"/>
                    <a:pt x="4" y="243"/>
                  </a:cubicBezTo>
                  <a:lnTo>
                    <a:pt x="4" y="523"/>
                  </a:lnTo>
                  <a:cubicBezTo>
                    <a:pt x="1" y="644"/>
                    <a:pt x="92" y="752"/>
                    <a:pt x="213" y="765"/>
                  </a:cubicBezTo>
                  <a:cubicBezTo>
                    <a:pt x="221" y="766"/>
                    <a:pt x="228" y="766"/>
                    <a:pt x="236" y="766"/>
                  </a:cubicBezTo>
                  <a:cubicBezTo>
                    <a:pt x="363" y="766"/>
                    <a:pt x="465" y="663"/>
                    <a:pt x="465" y="533"/>
                  </a:cubicBezTo>
                  <a:lnTo>
                    <a:pt x="465" y="230"/>
                  </a:lnTo>
                  <a:cubicBezTo>
                    <a:pt x="465" y="103"/>
                    <a:pt x="363" y="0"/>
                    <a:pt x="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5"/>
            <p:cNvSpPr/>
            <p:nvPr/>
          </p:nvSpPr>
          <p:spPr>
            <a:xfrm>
              <a:off x="2274325" y="3014231"/>
              <a:ext cx="10335" cy="17077"/>
            </a:xfrm>
            <a:custGeom>
              <a:rect b="b" l="l" r="r" t="t"/>
              <a:pathLst>
                <a:path extrusionOk="0" h="770" w="466">
                  <a:moveTo>
                    <a:pt x="233" y="1"/>
                  </a:moveTo>
                  <a:cubicBezTo>
                    <a:pt x="105" y="1"/>
                    <a:pt x="1" y="105"/>
                    <a:pt x="1" y="233"/>
                  </a:cubicBezTo>
                  <a:lnTo>
                    <a:pt x="1" y="526"/>
                  </a:lnTo>
                  <a:cubicBezTo>
                    <a:pt x="1" y="647"/>
                    <a:pt x="92" y="751"/>
                    <a:pt x="213" y="768"/>
                  </a:cubicBezTo>
                  <a:cubicBezTo>
                    <a:pt x="221" y="769"/>
                    <a:pt x="228" y="769"/>
                    <a:pt x="236" y="769"/>
                  </a:cubicBezTo>
                  <a:cubicBezTo>
                    <a:pt x="361" y="769"/>
                    <a:pt x="465" y="666"/>
                    <a:pt x="465" y="536"/>
                  </a:cubicBezTo>
                  <a:lnTo>
                    <a:pt x="465" y="233"/>
                  </a:lnTo>
                  <a:cubicBezTo>
                    <a:pt x="465" y="105"/>
                    <a:pt x="36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5"/>
            <p:cNvSpPr/>
            <p:nvPr/>
          </p:nvSpPr>
          <p:spPr>
            <a:xfrm>
              <a:off x="2238419" y="3049471"/>
              <a:ext cx="36837" cy="23309"/>
            </a:xfrm>
            <a:custGeom>
              <a:rect b="b" l="l" r="r" t="t"/>
              <a:pathLst>
                <a:path extrusionOk="0" h="1051" w="1661">
                  <a:moveTo>
                    <a:pt x="237" y="0"/>
                  </a:moveTo>
                  <a:cubicBezTo>
                    <a:pt x="105" y="0"/>
                    <a:pt x="1" y="108"/>
                    <a:pt x="1" y="239"/>
                  </a:cubicBezTo>
                  <a:cubicBezTo>
                    <a:pt x="11" y="690"/>
                    <a:pt x="378" y="1051"/>
                    <a:pt x="829" y="1051"/>
                  </a:cubicBezTo>
                  <a:cubicBezTo>
                    <a:pt x="1280" y="1051"/>
                    <a:pt x="1650" y="690"/>
                    <a:pt x="1660" y="239"/>
                  </a:cubicBezTo>
                  <a:cubicBezTo>
                    <a:pt x="1660" y="110"/>
                    <a:pt x="1556" y="4"/>
                    <a:pt x="1430" y="4"/>
                  </a:cubicBezTo>
                  <a:cubicBezTo>
                    <a:pt x="1429" y="4"/>
                    <a:pt x="1427" y="4"/>
                    <a:pt x="1425" y="4"/>
                  </a:cubicBezTo>
                  <a:cubicBezTo>
                    <a:pt x="1293" y="4"/>
                    <a:pt x="1189" y="108"/>
                    <a:pt x="1189" y="239"/>
                  </a:cubicBezTo>
                  <a:cubicBezTo>
                    <a:pt x="1189" y="435"/>
                    <a:pt x="1027" y="596"/>
                    <a:pt x="832" y="596"/>
                  </a:cubicBezTo>
                  <a:cubicBezTo>
                    <a:pt x="634" y="596"/>
                    <a:pt x="472" y="435"/>
                    <a:pt x="472" y="239"/>
                  </a:cubicBezTo>
                  <a:cubicBezTo>
                    <a:pt x="472" y="108"/>
                    <a:pt x="368"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5"/>
            <p:cNvSpPr/>
            <p:nvPr/>
          </p:nvSpPr>
          <p:spPr>
            <a:xfrm>
              <a:off x="2237976" y="2938140"/>
              <a:ext cx="38256" cy="37746"/>
            </a:xfrm>
            <a:custGeom>
              <a:rect b="b" l="l" r="r" t="t"/>
              <a:pathLst>
                <a:path extrusionOk="0" h="1702" w="1725">
                  <a:moveTo>
                    <a:pt x="860" y="1"/>
                  </a:moveTo>
                  <a:cubicBezTo>
                    <a:pt x="735" y="1"/>
                    <a:pt x="630" y="104"/>
                    <a:pt x="630" y="234"/>
                  </a:cubicBezTo>
                  <a:lnTo>
                    <a:pt x="630" y="621"/>
                  </a:lnTo>
                  <a:lnTo>
                    <a:pt x="257" y="621"/>
                  </a:lnTo>
                  <a:cubicBezTo>
                    <a:pt x="254" y="621"/>
                    <a:pt x="252" y="621"/>
                    <a:pt x="250" y="621"/>
                  </a:cubicBezTo>
                  <a:cubicBezTo>
                    <a:pt x="128" y="621"/>
                    <a:pt x="27" y="711"/>
                    <a:pt x="14" y="830"/>
                  </a:cubicBezTo>
                  <a:cubicBezTo>
                    <a:pt x="1" y="965"/>
                    <a:pt x="108" y="1082"/>
                    <a:pt x="243" y="1082"/>
                  </a:cubicBezTo>
                  <a:lnTo>
                    <a:pt x="630" y="1082"/>
                  </a:lnTo>
                  <a:lnTo>
                    <a:pt x="630" y="1470"/>
                  </a:lnTo>
                  <a:cubicBezTo>
                    <a:pt x="630" y="1597"/>
                    <a:pt x="734" y="1702"/>
                    <a:pt x="862" y="1702"/>
                  </a:cubicBezTo>
                  <a:lnTo>
                    <a:pt x="862" y="1698"/>
                  </a:lnTo>
                  <a:cubicBezTo>
                    <a:pt x="990" y="1698"/>
                    <a:pt x="1095" y="1594"/>
                    <a:pt x="1095" y="1466"/>
                  </a:cubicBezTo>
                  <a:lnTo>
                    <a:pt x="1095" y="1082"/>
                  </a:lnTo>
                  <a:lnTo>
                    <a:pt x="1468" y="1082"/>
                  </a:lnTo>
                  <a:cubicBezTo>
                    <a:pt x="1593" y="1082"/>
                    <a:pt x="1697" y="992"/>
                    <a:pt x="1711" y="870"/>
                  </a:cubicBezTo>
                  <a:cubicBezTo>
                    <a:pt x="1724" y="736"/>
                    <a:pt x="1616" y="618"/>
                    <a:pt x="1482" y="618"/>
                  </a:cubicBezTo>
                  <a:lnTo>
                    <a:pt x="1095" y="618"/>
                  </a:lnTo>
                  <a:lnTo>
                    <a:pt x="1095" y="244"/>
                  </a:lnTo>
                  <a:cubicBezTo>
                    <a:pt x="1098" y="123"/>
                    <a:pt x="1007" y="16"/>
                    <a:pt x="883" y="2"/>
                  </a:cubicBezTo>
                  <a:cubicBezTo>
                    <a:pt x="875" y="1"/>
                    <a:pt x="867" y="1"/>
                    <a:pt x="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5"/>
            <p:cNvSpPr/>
            <p:nvPr/>
          </p:nvSpPr>
          <p:spPr>
            <a:xfrm>
              <a:off x="2132500" y="2907868"/>
              <a:ext cx="249186" cy="358455"/>
            </a:xfrm>
            <a:custGeom>
              <a:rect b="b" l="l" r="r" t="t"/>
              <a:pathLst>
                <a:path extrusionOk="0" h="16163" w="11236">
                  <a:moveTo>
                    <a:pt x="8459" y="4379"/>
                  </a:moveTo>
                  <a:cubicBezTo>
                    <a:pt x="8691" y="4379"/>
                    <a:pt x="8880" y="4568"/>
                    <a:pt x="8880" y="4800"/>
                  </a:cubicBezTo>
                  <a:lnTo>
                    <a:pt x="8880" y="5302"/>
                  </a:lnTo>
                  <a:cubicBezTo>
                    <a:pt x="8880" y="5534"/>
                    <a:pt x="8691" y="5726"/>
                    <a:pt x="8456" y="5726"/>
                  </a:cubicBezTo>
                  <a:lnTo>
                    <a:pt x="8207" y="5726"/>
                  </a:lnTo>
                  <a:lnTo>
                    <a:pt x="8207" y="4379"/>
                  </a:lnTo>
                  <a:close/>
                  <a:moveTo>
                    <a:pt x="2990" y="4383"/>
                  </a:moveTo>
                  <a:lnTo>
                    <a:pt x="2990" y="5729"/>
                  </a:lnTo>
                  <a:lnTo>
                    <a:pt x="2737" y="5729"/>
                  </a:lnTo>
                  <a:cubicBezTo>
                    <a:pt x="2505" y="5729"/>
                    <a:pt x="2317" y="5537"/>
                    <a:pt x="2317" y="5305"/>
                  </a:cubicBezTo>
                  <a:lnTo>
                    <a:pt x="2317" y="4804"/>
                  </a:lnTo>
                  <a:cubicBezTo>
                    <a:pt x="2317" y="4571"/>
                    <a:pt x="2505" y="4383"/>
                    <a:pt x="2737" y="4383"/>
                  </a:cubicBezTo>
                  <a:close/>
                  <a:moveTo>
                    <a:pt x="7746" y="4383"/>
                  </a:moveTo>
                  <a:lnTo>
                    <a:pt x="7746" y="6412"/>
                  </a:lnTo>
                  <a:cubicBezTo>
                    <a:pt x="7742" y="7496"/>
                    <a:pt x="6864" y="8375"/>
                    <a:pt x="5780" y="8378"/>
                  </a:cubicBezTo>
                  <a:lnTo>
                    <a:pt x="5410" y="8378"/>
                  </a:lnTo>
                  <a:cubicBezTo>
                    <a:pt x="4329" y="8378"/>
                    <a:pt x="3454" y="7503"/>
                    <a:pt x="3454" y="6422"/>
                  </a:cubicBezTo>
                  <a:lnTo>
                    <a:pt x="3454" y="4383"/>
                  </a:lnTo>
                  <a:close/>
                  <a:moveTo>
                    <a:pt x="6776" y="8640"/>
                  </a:moveTo>
                  <a:lnTo>
                    <a:pt x="6776" y="9364"/>
                  </a:lnTo>
                  <a:lnTo>
                    <a:pt x="5618" y="10229"/>
                  </a:lnTo>
                  <a:lnTo>
                    <a:pt x="4464" y="9364"/>
                  </a:lnTo>
                  <a:lnTo>
                    <a:pt x="4464" y="8640"/>
                  </a:lnTo>
                  <a:cubicBezTo>
                    <a:pt x="4770" y="8772"/>
                    <a:pt x="5103" y="8842"/>
                    <a:pt x="5437" y="8842"/>
                  </a:cubicBezTo>
                  <a:lnTo>
                    <a:pt x="5803" y="8842"/>
                  </a:lnTo>
                  <a:cubicBezTo>
                    <a:pt x="6137" y="8842"/>
                    <a:pt x="6470" y="8772"/>
                    <a:pt x="6776" y="8640"/>
                  </a:cubicBezTo>
                  <a:close/>
                  <a:moveTo>
                    <a:pt x="2179" y="12242"/>
                  </a:moveTo>
                  <a:cubicBezTo>
                    <a:pt x="2317" y="12242"/>
                    <a:pt x="2431" y="12356"/>
                    <a:pt x="2431" y="12494"/>
                  </a:cubicBezTo>
                  <a:cubicBezTo>
                    <a:pt x="2431" y="12647"/>
                    <a:pt x="2306" y="12747"/>
                    <a:pt x="2176" y="12747"/>
                  </a:cubicBezTo>
                  <a:cubicBezTo>
                    <a:pt x="2113" y="12747"/>
                    <a:pt x="2049" y="12724"/>
                    <a:pt x="1997" y="12673"/>
                  </a:cubicBezTo>
                  <a:cubicBezTo>
                    <a:pt x="1839" y="12514"/>
                    <a:pt x="1953" y="12242"/>
                    <a:pt x="2179" y="12242"/>
                  </a:cubicBezTo>
                  <a:close/>
                  <a:moveTo>
                    <a:pt x="3956" y="1"/>
                  </a:moveTo>
                  <a:cubicBezTo>
                    <a:pt x="3649" y="4"/>
                    <a:pt x="3357" y="128"/>
                    <a:pt x="3148" y="347"/>
                  </a:cubicBezTo>
                  <a:lnTo>
                    <a:pt x="2737" y="778"/>
                  </a:lnTo>
                  <a:cubicBezTo>
                    <a:pt x="2522" y="1004"/>
                    <a:pt x="2401" y="1306"/>
                    <a:pt x="2401" y="1620"/>
                  </a:cubicBezTo>
                  <a:lnTo>
                    <a:pt x="2401" y="3999"/>
                  </a:lnTo>
                  <a:cubicBezTo>
                    <a:pt x="2067" y="4144"/>
                    <a:pt x="1849" y="4474"/>
                    <a:pt x="1852" y="4837"/>
                  </a:cubicBezTo>
                  <a:lnTo>
                    <a:pt x="1852" y="5335"/>
                  </a:lnTo>
                  <a:cubicBezTo>
                    <a:pt x="1852" y="5830"/>
                    <a:pt x="2256" y="6231"/>
                    <a:pt x="2747" y="6231"/>
                  </a:cubicBezTo>
                  <a:lnTo>
                    <a:pt x="2990" y="6231"/>
                  </a:lnTo>
                  <a:lnTo>
                    <a:pt x="2990" y="6439"/>
                  </a:lnTo>
                  <a:cubicBezTo>
                    <a:pt x="2993" y="7213"/>
                    <a:pt x="3367" y="7944"/>
                    <a:pt x="3999" y="8395"/>
                  </a:cubicBezTo>
                  <a:lnTo>
                    <a:pt x="3999" y="9320"/>
                  </a:lnTo>
                  <a:lnTo>
                    <a:pt x="1078" y="10239"/>
                  </a:lnTo>
                  <a:cubicBezTo>
                    <a:pt x="435" y="10448"/>
                    <a:pt x="1" y="11047"/>
                    <a:pt x="1" y="11720"/>
                  </a:cubicBezTo>
                  <a:lnTo>
                    <a:pt x="1" y="11969"/>
                  </a:lnTo>
                  <a:cubicBezTo>
                    <a:pt x="1" y="12090"/>
                    <a:pt x="92" y="12198"/>
                    <a:pt x="213" y="12212"/>
                  </a:cubicBezTo>
                  <a:cubicBezTo>
                    <a:pt x="219" y="12212"/>
                    <a:pt x="225" y="12212"/>
                    <a:pt x="231" y="12212"/>
                  </a:cubicBezTo>
                  <a:cubicBezTo>
                    <a:pt x="358" y="12212"/>
                    <a:pt x="465" y="12111"/>
                    <a:pt x="465" y="11979"/>
                  </a:cubicBezTo>
                  <a:lnTo>
                    <a:pt x="465" y="11717"/>
                  </a:lnTo>
                  <a:cubicBezTo>
                    <a:pt x="465" y="11252"/>
                    <a:pt x="765" y="10842"/>
                    <a:pt x="1206" y="10697"/>
                  </a:cubicBezTo>
                  <a:lnTo>
                    <a:pt x="1936" y="10468"/>
                  </a:lnTo>
                  <a:lnTo>
                    <a:pt x="1936" y="11824"/>
                  </a:lnTo>
                  <a:cubicBezTo>
                    <a:pt x="1610" y="11939"/>
                    <a:pt x="1411" y="12272"/>
                    <a:pt x="1468" y="12615"/>
                  </a:cubicBezTo>
                  <a:cubicBezTo>
                    <a:pt x="1526" y="12955"/>
                    <a:pt x="1822" y="13208"/>
                    <a:pt x="2168" y="13208"/>
                  </a:cubicBezTo>
                  <a:cubicBezTo>
                    <a:pt x="2515" y="13208"/>
                    <a:pt x="2811" y="12955"/>
                    <a:pt x="2869" y="12615"/>
                  </a:cubicBezTo>
                  <a:cubicBezTo>
                    <a:pt x="2926" y="12272"/>
                    <a:pt x="2727" y="11939"/>
                    <a:pt x="2401" y="11824"/>
                  </a:cubicBezTo>
                  <a:lnTo>
                    <a:pt x="2401" y="10323"/>
                  </a:lnTo>
                  <a:lnTo>
                    <a:pt x="4148" y="9765"/>
                  </a:lnTo>
                  <a:lnTo>
                    <a:pt x="5164" y="10539"/>
                  </a:lnTo>
                  <a:lnTo>
                    <a:pt x="4057" y="11333"/>
                  </a:lnTo>
                  <a:cubicBezTo>
                    <a:pt x="3993" y="11377"/>
                    <a:pt x="3956" y="11451"/>
                    <a:pt x="3956" y="11525"/>
                  </a:cubicBezTo>
                  <a:lnTo>
                    <a:pt x="3956" y="15698"/>
                  </a:lnTo>
                  <a:lnTo>
                    <a:pt x="2401" y="15698"/>
                  </a:lnTo>
                  <a:lnTo>
                    <a:pt x="2401" y="14473"/>
                  </a:lnTo>
                  <a:cubicBezTo>
                    <a:pt x="2404" y="14359"/>
                    <a:pt x="2327" y="14261"/>
                    <a:pt x="2216" y="14234"/>
                  </a:cubicBezTo>
                  <a:cubicBezTo>
                    <a:pt x="2201" y="14232"/>
                    <a:pt x="2186" y="14230"/>
                    <a:pt x="2172" y="14230"/>
                  </a:cubicBezTo>
                  <a:cubicBezTo>
                    <a:pt x="2045" y="14230"/>
                    <a:pt x="1936" y="14334"/>
                    <a:pt x="1936" y="14467"/>
                  </a:cubicBezTo>
                  <a:lnTo>
                    <a:pt x="1936" y="15698"/>
                  </a:lnTo>
                  <a:lnTo>
                    <a:pt x="465" y="15698"/>
                  </a:lnTo>
                  <a:lnTo>
                    <a:pt x="465" y="13093"/>
                  </a:lnTo>
                  <a:cubicBezTo>
                    <a:pt x="469" y="12972"/>
                    <a:pt x="378" y="12868"/>
                    <a:pt x="253" y="12851"/>
                  </a:cubicBezTo>
                  <a:cubicBezTo>
                    <a:pt x="246" y="12850"/>
                    <a:pt x="238" y="12850"/>
                    <a:pt x="231" y="12850"/>
                  </a:cubicBezTo>
                  <a:cubicBezTo>
                    <a:pt x="106" y="12850"/>
                    <a:pt x="1" y="12953"/>
                    <a:pt x="1" y="13080"/>
                  </a:cubicBezTo>
                  <a:lnTo>
                    <a:pt x="1" y="15927"/>
                  </a:lnTo>
                  <a:cubicBezTo>
                    <a:pt x="1" y="16059"/>
                    <a:pt x="105" y="16163"/>
                    <a:pt x="237" y="16163"/>
                  </a:cubicBezTo>
                  <a:lnTo>
                    <a:pt x="7052" y="16163"/>
                  </a:lnTo>
                  <a:cubicBezTo>
                    <a:pt x="7052" y="16163"/>
                    <a:pt x="7288" y="16055"/>
                    <a:pt x="7288" y="15924"/>
                  </a:cubicBezTo>
                  <a:cubicBezTo>
                    <a:pt x="7291" y="15800"/>
                    <a:pt x="7187" y="15698"/>
                    <a:pt x="7064" y="15698"/>
                  </a:cubicBezTo>
                  <a:cubicBezTo>
                    <a:pt x="7060" y="15698"/>
                    <a:pt x="7056" y="15698"/>
                    <a:pt x="7052" y="15698"/>
                  </a:cubicBezTo>
                  <a:lnTo>
                    <a:pt x="4461" y="15698"/>
                  </a:lnTo>
                  <a:lnTo>
                    <a:pt x="4461" y="11639"/>
                  </a:lnTo>
                  <a:lnTo>
                    <a:pt x="7035" y="9755"/>
                  </a:lnTo>
                  <a:lnTo>
                    <a:pt x="8291" y="10155"/>
                  </a:lnTo>
                  <a:lnTo>
                    <a:pt x="8291" y="10811"/>
                  </a:lnTo>
                  <a:cubicBezTo>
                    <a:pt x="8291" y="10811"/>
                    <a:pt x="7332" y="11417"/>
                    <a:pt x="7321" y="12006"/>
                  </a:cubicBezTo>
                  <a:lnTo>
                    <a:pt x="7321" y="12986"/>
                  </a:lnTo>
                  <a:cubicBezTo>
                    <a:pt x="7328" y="13115"/>
                    <a:pt x="7433" y="13218"/>
                    <a:pt x="7561" y="13218"/>
                  </a:cubicBezTo>
                  <a:cubicBezTo>
                    <a:pt x="7563" y="13218"/>
                    <a:pt x="7565" y="13218"/>
                    <a:pt x="7567" y="13218"/>
                  </a:cubicBezTo>
                  <a:lnTo>
                    <a:pt x="8059" y="13218"/>
                  </a:lnTo>
                  <a:cubicBezTo>
                    <a:pt x="8061" y="13218"/>
                    <a:pt x="8063" y="13218"/>
                    <a:pt x="8065" y="13218"/>
                  </a:cubicBezTo>
                  <a:cubicBezTo>
                    <a:pt x="8193" y="13218"/>
                    <a:pt x="8297" y="13115"/>
                    <a:pt x="8294" y="12986"/>
                  </a:cubicBezTo>
                  <a:cubicBezTo>
                    <a:pt x="8294" y="12854"/>
                    <a:pt x="8059" y="12713"/>
                    <a:pt x="8059" y="12713"/>
                  </a:cubicBezTo>
                  <a:lnTo>
                    <a:pt x="7826" y="12713"/>
                  </a:lnTo>
                  <a:lnTo>
                    <a:pt x="7826" y="12006"/>
                  </a:lnTo>
                  <a:cubicBezTo>
                    <a:pt x="7810" y="11600"/>
                    <a:pt x="8133" y="11262"/>
                    <a:pt x="8535" y="11262"/>
                  </a:cubicBezTo>
                  <a:cubicBezTo>
                    <a:pt x="8539" y="11262"/>
                    <a:pt x="8543" y="11262"/>
                    <a:pt x="8547" y="11262"/>
                  </a:cubicBezTo>
                  <a:cubicBezTo>
                    <a:pt x="8961" y="11266"/>
                    <a:pt x="9294" y="11596"/>
                    <a:pt x="9301" y="12006"/>
                  </a:cubicBezTo>
                  <a:lnTo>
                    <a:pt x="9301" y="12753"/>
                  </a:lnTo>
                  <a:lnTo>
                    <a:pt x="9082" y="12753"/>
                  </a:lnTo>
                  <a:cubicBezTo>
                    <a:pt x="8957" y="12753"/>
                    <a:pt x="8853" y="12844"/>
                    <a:pt x="8839" y="12965"/>
                  </a:cubicBezTo>
                  <a:cubicBezTo>
                    <a:pt x="8826" y="13100"/>
                    <a:pt x="8934" y="13218"/>
                    <a:pt x="9072" y="13218"/>
                  </a:cubicBezTo>
                  <a:lnTo>
                    <a:pt x="9526" y="13218"/>
                  </a:lnTo>
                  <a:cubicBezTo>
                    <a:pt x="9657" y="13218"/>
                    <a:pt x="9762" y="13110"/>
                    <a:pt x="9762" y="12979"/>
                  </a:cubicBezTo>
                  <a:lnTo>
                    <a:pt x="9762" y="12026"/>
                  </a:lnTo>
                  <a:cubicBezTo>
                    <a:pt x="9758" y="11458"/>
                    <a:pt x="9354" y="10970"/>
                    <a:pt x="8796" y="10862"/>
                  </a:cubicBezTo>
                  <a:lnTo>
                    <a:pt x="8796" y="10317"/>
                  </a:lnTo>
                  <a:lnTo>
                    <a:pt x="10011" y="10700"/>
                  </a:lnTo>
                  <a:cubicBezTo>
                    <a:pt x="10465" y="10842"/>
                    <a:pt x="10775" y="11262"/>
                    <a:pt x="10771" y="11737"/>
                  </a:cubicBezTo>
                  <a:lnTo>
                    <a:pt x="10771" y="15698"/>
                  </a:lnTo>
                  <a:lnTo>
                    <a:pt x="9341" y="15698"/>
                  </a:lnTo>
                  <a:lnTo>
                    <a:pt x="9341" y="14473"/>
                  </a:lnTo>
                  <a:cubicBezTo>
                    <a:pt x="9344" y="14359"/>
                    <a:pt x="9267" y="14261"/>
                    <a:pt x="9156" y="14234"/>
                  </a:cubicBezTo>
                  <a:cubicBezTo>
                    <a:pt x="9141" y="14232"/>
                    <a:pt x="9127" y="14230"/>
                    <a:pt x="9112" y="14230"/>
                  </a:cubicBezTo>
                  <a:cubicBezTo>
                    <a:pt x="8985" y="14230"/>
                    <a:pt x="8877" y="14334"/>
                    <a:pt x="8880" y="14467"/>
                  </a:cubicBezTo>
                  <a:lnTo>
                    <a:pt x="8880" y="15698"/>
                  </a:lnTo>
                  <a:lnTo>
                    <a:pt x="8082" y="15698"/>
                  </a:lnTo>
                  <a:cubicBezTo>
                    <a:pt x="8082" y="15698"/>
                    <a:pt x="7847" y="15796"/>
                    <a:pt x="7847" y="15924"/>
                  </a:cubicBezTo>
                  <a:cubicBezTo>
                    <a:pt x="7847" y="16055"/>
                    <a:pt x="7954" y="16163"/>
                    <a:pt x="8082" y="16163"/>
                  </a:cubicBezTo>
                  <a:lnTo>
                    <a:pt x="11000" y="16163"/>
                  </a:lnTo>
                  <a:cubicBezTo>
                    <a:pt x="11128" y="16163"/>
                    <a:pt x="11236" y="16055"/>
                    <a:pt x="11236" y="15924"/>
                  </a:cubicBezTo>
                  <a:lnTo>
                    <a:pt x="11236" y="11727"/>
                  </a:lnTo>
                  <a:cubicBezTo>
                    <a:pt x="11236" y="11044"/>
                    <a:pt x="10795" y="10441"/>
                    <a:pt x="10142" y="10236"/>
                  </a:cubicBezTo>
                  <a:lnTo>
                    <a:pt x="7241" y="9317"/>
                  </a:lnTo>
                  <a:lnTo>
                    <a:pt x="7241" y="8395"/>
                  </a:lnTo>
                  <a:cubicBezTo>
                    <a:pt x="7870" y="7944"/>
                    <a:pt x="8247" y="7213"/>
                    <a:pt x="8250" y="6439"/>
                  </a:cubicBezTo>
                  <a:lnTo>
                    <a:pt x="8250" y="6231"/>
                  </a:lnTo>
                  <a:lnTo>
                    <a:pt x="8489" y="6231"/>
                  </a:lnTo>
                  <a:cubicBezTo>
                    <a:pt x="8984" y="6231"/>
                    <a:pt x="9385" y="5830"/>
                    <a:pt x="9385" y="5335"/>
                  </a:cubicBezTo>
                  <a:lnTo>
                    <a:pt x="9385" y="4841"/>
                  </a:lnTo>
                  <a:cubicBezTo>
                    <a:pt x="9378" y="4467"/>
                    <a:pt x="9146" y="4134"/>
                    <a:pt x="8796" y="4006"/>
                  </a:cubicBezTo>
                  <a:lnTo>
                    <a:pt x="8796" y="2727"/>
                  </a:lnTo>
                  <a:cubicBezTo>
                    <a:pt x="8796" y="2602"/>
                    <a:pt x="8705" y="2498"/>
                    <a:pt x="8584" y="2485"/>
                  </a:cubicBezTo>
                  <a:cubicBezTo>
                    <a:pt x="8576" y="2484"/>
                    <a:pt x="8568" y="2483"/>
                    <a:pt x="8561" y="2483"/>
                  </a:cubicBezTo>
                  <a:cubicBezTo>
                    <a:pt x="8436" y="2483"/>
                    <a:pt x="8331" y="2586"/>
                    <a:pt x="8331" y="2713"/>
                  </a:cubicBezTo>
                  <a:lnTo>
                    <a:pt x="8331" y="3918"/>
                  </a:lnTo>
                  <a:lnTo>
                    <a:pt x="2906" y="3918"/>
                  </a:lnTo>
                  <a:lnTo>
                    <a:pt x="2906" y="1603"/>
                  </a:lnTo>
                  <a:cubicBezTo>
                    <a:pt x="2906" y="1414"/>
                    <a:pt x="2980" y="1232"/>
                    <a:pt x="3114" y="1098"/>
                  </a:cubicBezTo>
                  <a:lnTo>
                    <a:pt x="3542" y="670"/>
                  </a:lnTo>
                  <a:cubicBezTo>
                    <a:pt x="3674" y="542"/>
                    <a:pt x="3850" y="465"/>
                    <a:pt x="4035" y="465"/>
                  </a:cubicBezTo>
                  <a:cubicBezTo>
                    <a:pt x="4039" y="465"/>
                    <a:pt x="4043" y="465"/>
                    <a:pt x="4047" y="465"/>
                  </a:cubicBezTo>
                  <a:lnTo>
                    <a:pt x="7224" y="465"/>
                  </a:lnTo>
                  <a:cubicBezTo>
                    <a:pt x="7409" y="465"/>
                    <a:pt x="7584" y="536"/>
                    <a:pt x="7715" y="667"/>
                  </a:cubicBezTo>
                  <a:lnTo>
                    <a:pt x="8260" y="1212"/>
                  </a:lnTo>
                  <a:cubicBezTo>
                    <a:pt x="8308" y="1259"/>
                    <a:pt x="8335" y="1323"/>
                    <a:pt x="8335" y="1387"/>
                  </a:cubicBezTo>
                  <a:lnTo>
                    <a:pt x="8335" y="1720"/>
                  </a:lnTo>
                  <a:cubicBezTo>
                    <a:pt x="8335" y="1744"/>
                    <a:pt x="8345" y="1768"/>
                    <a:pt x="8361" y="1784"/>
                  </a:cubicBezTo>
                  <a:cubicBezTo>
                    <a:pt x="8429" y="1849"/>
                    <a:pt x="8500" y="1876"/>
                    <a:pt x="8565" y="1876"/>
                  </a:cubicBezTo>
                  <a:cubicBezTo>
                    <a:pt x="8692" y="1876"/>
                    <a:pt x="8796" y="1772"/>
                    <a:pt x="8796" y="1643"/>
                  </a:cubicBezTo>
                  <a:lnTo>
                    <a:pt x="8796" y="1572"/>
                  </a:lnTo>
                  <a:cubicBezTo>
                    <a:pt x="8799" y="1266"/>
                    <a:pt x="8674" y="970"/>
                    <a:pt x="8459" y="755"/>
                  </a:cubicBezTo>
                  <a:lnTo>
                    <a:pt x="8042" y="337"/>
                  </a:lnTo>
                  <a:cubicBezTo>
                    <a:pt x="7823" y="122"/>
                    <a:pt x="7530" y="4"/>
                    <a:pt x="7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2" name="Google Shape;3492;p65"/>
          <p:cNvGrpSpPr/>
          <p:nvPr/>
        </p:nvGrpSpPr>
        <p:grpSpPr>
          <a:xfrm>
            <a:off x="1982185" y="4154268"/>
            <a:ext cx="173650" cy="357878"/>
            <a:chOff x="2170268" y="4249518"/>
            <a:chExt cx="173650" cy="357878"/>
          </a:xfrm>
        </p:grpSpPr>
        <p:sp>
          <p:nvSpPr>
            <p:cNvPr id="3493" name="Google Shape;3493;p65"/>
            <p:cNvSpPr/>
            <p:nvPr/>
          </p:nvSpPr>
          <p:spPr>
            <a:xfrm>
              <a:off x="2191780" y="4477702"/>
              <a:ext cx="75625" cy="75647"/>
            </a:xfrm>
            <a:custGeom>
              <a:rect b="b" l="l" r="r" t="t"/>
              <a:pathLst>
                <a:path extrusionOk="0" h="3411" w="3410">
                  <a:moveTo>
                    <a:pt x="2945" y="465"/>
                  </a:moveTo>
                  <a:lnTo>
                    <a:pt x="2945" y="2946"/>
                  </a:lnTo>
                  <a:lnTo>
                    <a:pt x="465" y="2946"/>
                  </a:lnTo>
                  <a:lnTo>
                    <a:pt x="465" y="465"/>
                  </a:lnTo>
                  <a:close/>
                  <a:moveTo>
                    <a:pt x="236" y="1"/>
                  </a:moveTo>
                  <a:cubicBezTo>
                    <a:pt x="108" y="1"/>
                    <a:pt x="0" y="105"/>
                    <a:pt x="0" y="236"/>
                  </a:cubicBezTo>
                  <a:lnTo>
                    <a:pt x="0" y="3171"/>
                  </a:lnTo>
                  <a:cubicBezTo>
                    <a:pt x="0" y="3303"/>
                    <a:pt x="108" y="3410"/>
                    <a:pt x="236" y="3410"/>
                  </a:cubicBezTo>
                  <a:lnTo>
                    <a:pt x="3171" y="3410"/>
                  </a:lnTo>
                  <a:cubicBezTo>
                    <a:pt x="3302" y="3410"/>
                    <a:pt x="3410" y="3303"/>
                    <a:pt x="3410" y="3171"/>
                  </a:cubicBezTo>
                  <a:lnTo>
                    <a:pt x="3410" y="236"/>
                  </a:lnTo>
                  <a:cubicBezTo>
                    <a:pt x="3410" y="105"/>
                    <a:pt x="3302" y="1"/>
                    <a:pt x="31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5"/>
            <p:cNvSpPr/>
            <p:nvPr/>
          </p:nvSpPr>
          <p:spPr>
            <a:xfrm>
              <a:off x="2211851" y="4497994"/>
              <a:ext cx="35484" cy="34996"/>
            </a:xfrm>
            <a:custGeom>
              <a:rect b="b" l="l" r="r" t="t"/>
              <a:pathLst>
                <a:path extrusionOk="0" h="1578" w="1600">
                  <a:moveTo>
                    <a:pt x="804" y="1"/>
                  </a:moveTo>
                  <a:cubicBezTo>
                    <a:pt x="674" y="1"/>
                    <a:pt x="570" y="102"/>
                    <a:pt x="570" y="234"/>
                  </a:cubicBezTo>
                  <a:lnTo>
                    <a:pt x="570" y="560"/>
                  </a:lnTo>
                  <a:lnTo>
                    <a:pt x="253" y="560"/>
                  </a:lnTo>
                  <a:cubicBezTo>
                    <a:pt x="251" y="560"/>
                    <a:pt x="249" y="560"/>
                    <a:pt x="247" y="560"/>
                  </a:cubicBezTo>
                  <a:cubicBezTo>
                    <a:pt x="128" y="560"/>
                    <a:pt x="27" y="650"/>
                    <a:pt x="11" y="769"/>
                  </a:cubicBezTo>
                  <a:cubicBezTo>
                    <a:pt x="1" y="903"/>
                    <a:pt x="105" y="1021"/>
                    <a:pt x="243" y="1021"/>
                  </a:cubicBezTo>
                  <a:lnTo>
                    <a:pt x="570" y="1021"/>
                  </a:lnTo>
                  <a:lnTo>
                    <a:pt x="570" y="1334"/>
                  </a:lnTo>
                  <a:cubicBezTo>
                    <a:pt x="566" y="1459"/>
                    <a:pt x="657" y="1563"/>
                    <a:pt x="778" y="1577"/>
                  </a:cubicBezTo>
                  <a:cubicBezTo>
                    <a:pt x="786" y="1577"/>
                    <a:pt x="793" y="1578"/>
                    <a:pt x="801" y="1578"/>
                  </a:cubicBezTo>
                  <a:cubicBezTo>
                    <a:pt x="926" y="1578"/>
                    <a:pt x="1031" y="1475"/>
                    <a:pt x="1031" y="1348"/>
                  </a:cubicBezTo>
                  <a:lnTo>
                    <a:pt x="1031" y="1021"/>
                  </a:lnTo>
                  <a:lnTo>
                    <a:pt x="1344" y="1021"/>
                  </a:lnTo>
                  <a:cubicBezTo>
                    <a:pt x="1346" y="1021"/>
                    <a:pt x="1348" y="1021"/>
                    <a:pt x="1350" y="1021"/>
                  </a:cubicBezTo>
                  <a:cubicBezTo>
                    <a:pt x="1472" y="1021"/>
                    <a:pt x="1573" y="931"/>
                    <a:pt x="1586" y="812"/>
                  </a:cubicBezTo>
                  <a:cubicBezTo>
                    <a:pt x="1599" y="676"/>
                    <a:pt x="1495" y="560"/>
                    <a:pt x="1363" y="560"/>
                  </a:cubicBezTo>
                  <a:cubicBezTo>
                    <a:pt x="1361" y="560"/>
                    <a:pt x="1359" y="560"/>
                    <a:pt x="1357" y="560"/>
                  </a:cubicBezTo>
                  <a:lnTo>
                    <a:pt x="1031" y="560"/>
                  </a:lnTo>
                  <a:lnTo>
                    <a:pt x="1031" y="244"/>
                  </a:lnTo>
                  <a:cubicBezTo>
                    <a:pt x="1034" y="123"/>
                    <a:pt x="943" y="18"/>
                    <a:pt x="822" y="1"/>
                  </a:cubicBezTo>
                  <a:cubicBezTo>
                    <a:pt x="816" y="1"/>
                    <a:pt x="810"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5"/>
            <p:cNvSpPr/>
            <p:nvPr/>
          </p:nvSpPr>
          <p:spPr>
            <a:xfrm>
              <a:off x="2170268" y="4249518"/>
              <a:ext cx="173650" cy="357878"/>
            </a:xfrm>
            <a:custGeom>
              <a:rect b="b" l="l" r="r" t="t"/>
              <a:pathLst>
                <a:path extrusionOk="0" h="16137" w="7830">
                  <a:moveTo>
                    <a:pt x="4127" y="6167"/>
                  </a:moveTo>
                  <a:lnTo>
                    <a:pt x="4127" y="6840"/>
                  </a:lnTo>
                  <a:lnTo>
                    <a:pt x="1267" y="6840"/>
                  </a:lnTo>
                  <a:lnTo>
                    <a:pt x="1267" y="6167"/>
                  </a:lnTo>
                  <a:close/>
                  <a:moveTo>
                    <a:pt x="3579" y="7304"/>
                  </a:moveTo>
                  <a:lnTo>
                    <a:pt x="3579" y="7809"/>
                  </a:lnTo>
                  <a:lnTo>
                    <a:pt x="1812" y="7809"/>
                  </a:lnTo>
                  <a:lnTo>
                    <a:pt x="1812" y="7304"/>
                  </a:lnTo>
                  <a:close/>
                  <a:moveTo>
                    <a:pt x="7365" y="10249"/>
                  </a:moveTo>
                  <a:lnTo>
                    <a:pt x="7365" y="10754"/>
                  </a:lnTo>
                  <a:lnTo>
                    <a:pt x="5390" y="10754"/>
                  </a:lnTo>
                  <a:lnTo>
                    <a:pt x="5390" y="10249"/>
                  </a:lnTo>
                  <a:close/>
                  <a:moveTo>
                    <a:pt x="2670" y="1"/>
                  </a:moveTo>
                  <a:cubicBezTo>
                    <a:pt x="2310" y="1"/>
                    <a:pt x="2014" y="279"/>
                    <a:pt x="1990" y="637"/>
                  </a:cubicBezTo>
                  <a:lnTo>
                    <a:pt x="1637" y="5706"/>
                  </a:lnTo>
                  <a:lnTo>
                    <a:pt x="997" y="5706"/>
                  </a:lnTo>
                  <a:cubicBezTo>
                    <a:pt x="866" y="5706"/>
                    <a:pt x="762" y="5810"/>
                    <a:pt x="762" y="5941"/>
                  </a:cubicBezTo>
                  <a:lnTo>
                    <a:pt x="762" y="7065"/>
                  </a:lnTo>
                  <a:cubicBezTo>
                    <a:pt x="762" y="7197"/>
                    <a:pt x="866" y="7304"/>
                    <a:pt x="997" y="7304"/>
                  </a:cubicBezTo>
                  <a:lnTo>
                    <a:pt x="1351" y="7304"/>
                  </a:lnTo>
                  <a:lnTo>
                    <a:pt x="1351" y="7813"/>
                  </a:lnTo>
                  <a:cubicBezTo>
                    <a:pt x="593" y="7863"/>
                    <a:pt x="8" y="8489"/>
                    <a:pt x="4" y="9250"/>
                  </a:cubicBezTo>
                  <a:lnTo>
                    <a:pt x="4" y="9987"/>
                  </a:lnTo>
                  <a:cubicBezTo>
                    <a:pt x="1" y="10108"/>
                    <a:pt x="92" y="10212"/>
                    <a:pt x="213" y="10229"/>
                  </a:cubicBezTo>
                  <a:cubicBezTo>
                    <a:pt x="219" y="10230"/>
                    <a:pt x="225" y="10230"/>
                    <a:pt x="231" y="10230"/>
                  </a:cubicBezTo>
                  <a:cubicBezTo>
                    <a:pt x="358" y="10230"/>
                    <a:pt x="465" y="10126"/>
                    <a:pt x="465" y="9997"/>
                  </a:cubicBezTo>
                  <a:lnTo>
                    <a:pt x="465" y="9283"/>
                  </a:lnTo>
                  <a:cubicBezTo>
                    <a:pt x="465" y="8748"/>
                    <a:pt x="900" y="8314"/>
                    <a:pt x="1435" y="8314"/>
                  </a:cubicBezTo>
                  <a:lnTo>
                    <a:pt x="3915" y="8314"/>
                  </a:lnTo>
                  <a:cubicBezTo>
                    <a:pt x="4451" y="8314"/>
                    <a:pt x="4885" y="8748"/>
                    <a:pt x="4885" y="9283"/>
                  </a:cubicBezTo>
                  <a:lnTo>
                    <a:pt x="4885" y="15678"/>
                  </a:lnTo>
                  <a:lnTo>
                    <a:pt x="465" y="15678"/>
                  </a:lnTo>
                  <a:lnTo>
                    <a:pt x="465" y="11151"/>
                  </a:lnTo>
                  <a:cubicBezTo>
                    <a:pt x="469" y="11030"/>
                    <a:pt x="378" y="10923"/>
                    <a:pt x="257" y="10909"/>
                  </a:cubicBezTo>
                  <a:cubicBezTo>
                    <a:pt x="249" y="10908"/>
                    <a:pt x="241" y="10908"/>
                    <a:pt x="234" y="10908"/>
                  </a:cubicBezTo>
                  <a:cubicBezTo>
                    <a:pt x="106" y="10908"/>
                    <a:pt x="4" y="11011"/>
                    <a:pt x="4" y="11138"/>
                  </a:cubicBezTo>
                  <a:lnTo>
                    <a:pt x="4" y="15904"/>
                  </a:lnTo>
                  <a:cubicBezTo>
                    <a:pt x="4" y="16030"/>
                    <a:pt x="106" y="16136"/>
                    <a:pt x="231" y="16136"/>
                  </a:cubicBezTo>
                  <a:cubicBezTo>
                    <a:pt x="233" y="16136"/>
                    <a:pt x="235" y="16136"/>
                    <a:pt x="237" y="16136"/>
                  </a:cubicBezTo>
                  <a:lnTo>
                    <a:pt x="7173" y="16136"/>
                  </a:lnTo>
                  <a:cubicBezTo>
                    <a:pt x="7301" y="16136"/>
                    <a:pt x="7409" y="16032"/>
                    <a:pt x="7409" y="15904"/>
                  </a:cubicBezTo>
                  <a:lnTo>
                    <a:pt x="7409" y="13972"/>
                  </a:lnTo>
                  <a:cubicBezTo>
                    <a:pt x="7409" y="13861"/>
                    <a:pt x="7332" y="13760"/>
                    <a:pt x="7224" y="13733"/>
                  </a:cubicBezTo>
                  <a:cubicBezTo>
                    <a:pt x="7209" y="13730"/>
                    <a:pt x="7195" y="13729"/>
                    <a:pt x="7180" y="13729"/>
                  </a:cubicBezTo>
                  <a:cubicBezTo>
                    <a:pt x="7053" y="13729"/>
                    <a:pt x="6945" y="13832"/>
                    <a:pt x="6945" y="13965"/>
                  </a:cubicBezTo>
                  <a:lnTo>
                    <a:pt x="6945" y="15675"/>
                  </a:lnTo>
                  <a:lnTo>
                    <a:pt x="5390" y="15675"/>
                  </a:lnTo>
                  <a:lnTo>
                    <a:pt x="5390" y="11259"/>
                  </a:lnTo>
                  <a:lnTo>
                    <a:pt x="6945" y="11259"/>
                  </a:lnTo>
                  <a:lnTo>
                    <a:pt x="6945" y="12949"/>
                  </a:lnTo>
                  <a:cubicBezTo>
                    <a:pt x="6941" y="13070"/>
                    <a:pt x="7032" y="13178"/>
                    <a:pt x="7157" y="13191"/>
                  </a:cubicBezTo>
                  <a:cubicBezTo>
                    <a:pt x="7162" y="13192"/>
                    <a:pt x="7168" y="13192"/>
                    <a:pt x="7174" y="13192"/>
                  </a:cubicBezTo>
                  <a:cubicBezTo>
                    <a:pt x="7301" y="13192"/>
                    <a:pt x="7409" y="13088"/>
                    <a:pt x="7409" y="12956"/>
                  </a:cubicBezTo>
                  <a:lnTo>
                    <a:pt x="7409" y="11259"/>
                  </a:lnTo>
                  <a:lnTo>
                    <a:pt x="7591" y="11259"/>
                  </a:lnTo>
                  <a:cubicBezTo>
                    <a:pt x="7722" y="11259"/>
                    <a:pt x="7830" y="11151"/>
                    <a:pt x="7830" y="11020"/>
                  </a:cubicBezTo>
                  <a:lnTo>
                    <a:pt x="7830" y="10024"/>
                  </a:lnTo>
                  <a:cubicBezTo>
                    <a:pt x="7826" y="9893"/>
                    <a:pt x="7719" y="9785"/>
                    <a:pt x="7584" y="9785"/>
                  </a:cubicBezTo>
                  <a:lnTo>
                    <a:pt x="5390" y="9785"/>
                  </a:lnTo>
                  <a:lnTo>
                    <a:pt x="5390" y="9260"/>
                  </a:lnTo>
                  <a:cubicBezTo>
                    <a:pt x="5386" y="8499"/>
                    <a:pt x="4801" y="7870"/>
                    <a:pt x="4043" y="7813"/>
                  </a:cubicBezTo>
                  <a:lnTo>
                    <a:pt x="4043" y="7304"/>
                  </a:lnTo>
                  <a:lnTo>
                    <a:pt x="4353" y="7304"/>
                  </a:lnTo>
                  <a:cubicBezTo>
                    <a:pt x="4481" y="7304"/>
                    <a:pt x="4589" y="7197"/>
                    <a:pt x="4589" y="7065"/>
                  </a:cubicBezTo>
                  <a:lnTo>
                    <a:pt x="4589" y="5941"/>
                  </a:lnTo>
                  <a:cubicBezTo>
                    <a:pt x="4589" y="5812"/>
                    <a:pt x="4484" y="5706"/>
                    <a:pt x="4359" y="5706"/>
                  </a:cubicBezTo>
                  <a:cubicBezTo>
                    <a:pt x="4357" y="5706"/>
                    <a:pt x="4355" y="5706"/>
                    <a:pt x="4353" y="5706"/>
                  </a:cubicBezTo>
                  <a:lnTo>
                    <a:pt x="3713" y="5706"/>
                  </a:lnTo>
                  <a:lnTo>
                    <a:pt x="3559" y="3481"/>
                  </a:lnTo>
                  <a:cubicBezTo>
                    <a:pt x="3544" y="3336"/>
                    <a:pt x="3435" y="3266"/>
                    <a:pt x="3324" y="3266"/>
                  </a:cubicBezTo>
                  <a:cubicBezTo>
                    <a:pt x="3202" y="3266"/>
                    <a:pt x="3079" y="3352"/>
                    <a:pt x="3084" y="3515"/>
                  </a:cubicBezTo>
                  <a:lnTo>
                    <a:pt x="3235" y="5702"/>
                  </a:lnTo>
                  <a:lnTo>
                    <a:pt x="2115" y="5702"/>
                  </a:lnTo>
                  <a:lnTo>
                    <a:pt x="2465" y="667"/>
                  </a:lnTo>
                  <a:cubicBezTo>
                    <a:pt x="2465" y="526"/>
                    <a:pt x="2571" y="455"/>
                    <a:pt x="2677" y="455"/>
                  </a:cubicBezTo>
                  <a:cubicBezTo>
                    <a:pt x="2783" y="455"/>
                    <a:pt x="2889" y="526"/>
                    <a:pt x="2889" y="667"/>
                  </a:cubicBezTo>
                  <a:lnTo>
                    <a:pt x="3013" y="2488"/>
                  </a:lnTo>
                  <a:cubicBezTo>
                    <a:pt x="3026" y="2612"/>
                    <a:pt x="3131" y="2704"/>
                    <a:pt x="3253" y="2704"/>
                  </a:cubicBezTo>
                  <a:cubicBezTo>
                    <a:pt x="3257" y="2704"/>
                    <a:pt x="3261" y="2704"/>
                    <a:pt x="3266" y="2703"/>
                  </a:cubicBezTo>
                  <a:cubicBezTo>
                    <a:pt x="3394" y="2693"/>
                    <a:pt x="3495" y="2586"/>
                    <a:pt x="3488" y="2454"/>
                  </a:cubicBezTo>
                  <a:lnTo>
                    <a:pt x="3360" y="633"/>
                  </a:lnTo>
                  <a:cubicBezTo>
                    <a:pt x="3303" y="243"/>
                    <a:pt x="3074" y="34"/>
                    <a:pt x="2677" y="1"/>
                  </a:cubicBezTo>
                  <a:cubicBezTo>
                    <a:pt x="2675" y="1"/>
                    <a:pt x="2672" y="1"/>
                    <a:pt x="2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65"/>
          <p:cNvGrpSpPr/>
          <p:nvPr/>
        </p:nvGrpSpPr>
        <p:grpSpPr>
          <a:xfrm>
            <a:off x="2614585" y="1471411"/>
            <a:ext cx="248809" cy="358233"/>
            <a:chOff x="2805121" y="1566661"/>
            <a:chExt cx="248809" cy="358233"/>
          </a:xfrm>
        </p:grpSpPr>
        <p:sp>
          <p:nvSpPr>
            <p:cNvPr id="3497" name="Google Shape;3497;p65"/>
            <p:cNvSpPr/>
            <p:nvPr/>
          </p:nvSpPr>
          <p:spPr>
            <a:xfrm>
              <a:off x="2957259" y="1588018"/>
              <a:ext cx="75559" cy="75559"/>
            </a:xfrm>
            <a:custGeom>
              <a:rect b="b" l="l" r="r" t="t"/>
              <a:pathLst>
                <a:path extrusionOk="0" h="3407" w="3407">
                  <a:moveTo>
                    <a:pt x="1976" y="505"/>
                  </a:moveTo>
                  <a:lnTo>
                    <a:pt x="1976" y="1235"/>
                  </a:lnTo>
                  <a:cubicBezTo>
                    <a:pt x="1976" y="1367"/>
                    <a:pt x="2084" y="1471"/>
                    <a:pt x="2215" y="1471"/>
                  </a:cubicBezTo>
                  <a:lnTo>
                    <a:pt x="2945" y="1471"/>
                  </a:lnTo>
                  <a:lnTo>
                    <a:pt x="2945" y="1976"/>
                  </a:lnTo>
                  <a:lnTo>
                    <a:pt x="2215" y="1976"/>
                  </a:lnTo>
                  <a:cubicBezTo>
                    <a:pt x="2084" y="1976"/>
                    <a:pt x="1976" y="2084"/>
                    <a:pt x="1976" y="2215"/>
                  </a:cubicBezTo>
                  <a:lnTo>
                    <a:pt x="1976" y="2945"/>
                  </a:lnTo>
                  <a:lnTo>
                    <a:pt x="1471" y="2945"/>
                  </a:lnTo>
                  <a:lnTo>
                    <a:pt x="1471" y="2215"/>
                  </a:lnTo>
                  <a:cubicBezTo>
                    <a:pt x="1471" y="2084"/>
                    <a:pt x="1367" y="1976"/>
                    <a:pt x="1235" y="1976"/>
                  </a:cubicBezTo>
                  <a:lnTo>
                    <a:pt x="505" y="1976"/>
                  </a:lnTo>
                  <a:lnTo>
                    <a:pt x="505" y="1471"/>
                  </a:lnTo>
                  <a:lnTo>
                    <a:pt x="1235" y="1471"/>
                  </a:lnTo>
                  <a:cubicBezTo>
                    <a:pt x="1367" y="1471"/>
                    <a:pt x="1471" y="1367"/>
                    <a:pt x="1471" y="1235"/>
                  </a:cubicBezTo>
                  <a:lnTo>
                    <a:pt x="1471" y="505"/>
                  </a:lnTo>
                  <a:close/>
                  <a:moveTo>
                    <a:pt x="1205" y="0"/>
                  </a:moveTo>
                  <a:cubicBezTo>
                    <a:pt x="1074" y="0"/>
                    <a:pt x="966" y="105"/>
                    <a:pt x="966" y="236"/>
                  </a:cubicBezTo>
                  <a:lnTo>
                    <a:pt x="966" y="966"/>
                  </a:lnTo>
                  <a:lnTo>
                    <a:pt x="236" y="966"/>
                  </a:lnTo>
                  <a:cubicBezTo>
                    <a:pt x="105" y="966"/>
                    <a:pt x="0" y="1074"/>
                    <a:pt x="0" y="1205"/>
                  </a:cubicBezTo>
                  <a:lnTo>
                    <a:pt x="0" y="2205"/>
                  </a:lnTo>
                  <a:cubicBezTo>
                    <a:pt x="0" y="2333"/>
                    <a:pt x="105" y="2440"/>
                    <a:pt x="236" y="2440"/>
                  </a:cubicBezTo>
                  <a:lnTo>
                    <a:pt x="966" y="2440"/>
                  </a:lnTo>
                  <a:lnTo>
                    <a:pt x="966" y="3174"/>
                  </a:lnTo>
                  <a:cubicBezTo>
                    <a:pt x="966" y="3302"/>
                    <a:pt x="1071" y="3406"/>
                    <a:pt x="1202" y="3406"/>
                  </a:cubicBezTo>
                  <a:lnTo>
                    <a:pt x="2205" y="3406"/>
                  </a:lnTo>
                  <a:cubicBezTo>
                    <a:pt x="2333" y="3406"/>
                    <a:pt x="2440" y="3302"/>
                    <a:pt x="2440" y="3171"/>
                  </a:cubicBezTo>
                  <a:lnTo>
                    <a:pt x="2440" y="2440"/>
                  </a:lnTo>
                  <a:lnTo>
                    <a:pt x="3171" y="2440"/>
                  </a:lnTo>
                  <a:cubicBezTo>
                    <a:pt x="3302" y="2440"/>
                    <a:pt x="3406" y="2333"/>
                    <a:pt x="3406" y="2205"/>
                  </a:cubicBezTo>
                  <a:lnTo>
                    <a:pt x="3406" y="1205"/>
                  </a:lnTo>
                  <a:cubicBezTo>
                    <a:pt x="3406" y="1074"/>
                    <a:pt x="3302" y="966"/>
                    <a:pt x="3171" y="966"/>
                  </a:cubicBezTo>
                  <a:lnTo>
                    <a:pt x="2440" y="966"/>
                  </a:lnTo>
                  <a:lnTo>
                    <a:pt x="2440" y="236"/>
                  </a:lnTo>
                  <a:cubicBezTo>
                    <a:pt x="2440" y="105"/>
                    <a:pt x="2333" y="0"/>
                    <a:pt x="2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5"/>
            <p:cNvSpPr/>
            <p:nvPr/>
          </p:nvSpPr>
          <p:spPr>
            <a:xfrm>
              <a:off x="2805121" y="1566661"/>
              <a:ext cx="248809" cy="358233"/>
            </a:xfrm>
            <a:custGeom>
              <a:rect b="b" l="l" r="r" t="t"/>
              <a:pathLst>
                <a:path extrusionOk="0" h="16153" w="11219">
                  <a:moveTo>
                    <a:pt x="8570" y="1"/>
                  </a:moveTo>
                  <a:cubicBezTo>
                    <a:pt x="7611" y="1"/>
                    <a:pt x="6722" y="516"/>
                    <a:pt x="6244" y="1347"/>
                  </a:cubicBezTo>
                  <a:cubicBezTo>
                    <a:pt x="5766" y="2182"/>
                    <a:pt x="5770" y="3208"/>
                    <a:pt x="6258" y="4036"/>
                  </a:cubicBezTo>
                  <a:cubicBezTo>
                    <a:pt x="5904" y="4147"/>
                    <a:pt x="5534" y="4356"/>
                    <a:pt x="5218" y="4548"/>
                  </a:cubicBezTo>
                  <a:cubicBezTo>
                    <a:pt x="5121" y="4602"/>
                    <a:pt x="5013" y="4629"/>
                    <a:pt x="4906" y="4629"/>
                  </a:cubicBezTo>
                  <a:cubicBezTo>
                    <a:pt x="4786" y="4629"/>
                    <a:pt x="4666" y="4595"/>
                    <a:pt x="4561" y="4528"/>
                  </a:cubicBezTo>
                  <a:cubicBezTo>
                    <a:pt x="4147" y="4211"/>
                    <a:pt x="3643" y="3969"/>
                    <a:pt x="3121" y="3925"/>
                  </a:cubicBezTo>
                  <a:cubicBezTo>
                    <a:pt x="3113" y="3924"/>
                    <a:pt x="3105" y="3924"/>
                    <a:pt x="3097" y="3924"/>
                  </a:cubicBezTo>
                  <a:cubicBezTo>
                    <a:pt x="2976" y="3924"/>
                    <a:pt x="2875" y="4017"/>
                    <a:pt x="2865" y="4140"/>
                  </a:cubicBezTo>
                  <a:cubicBezTo>
                    <a:pt x="2855" y="4268"/>
                    <a:pt x="2949" y="4383"/>
                    <a:pt x="3080" y="4396"/>
                  </a:cubicBezTo>
                  <a:cubicBezTo>
                    <a:pt x="3521" y="4430"/>
                    <a:pt x="3959" y="4652"/>
                    <a:pt x="4306" y="4925"/>
                  </a:cubicBezTo>
                  <a:cubicBezTo>
                    <a:pt x="4505" y="5042"/>
                    <a:pt x="4706" y="5102"/>
                    <a:pt x="4908" y="5102"/>
                  </a:cubicBezTo>
                  <a:cubicBezTo>
                    <a:pt x="5087" y="5102"/>
                    <a:pt x="5266" y="5055"/>
                    <a:pt x="5447" y="4962"/>
                  </a:cubicBezTo>
                  <a:cubicBezTo>
                    <a:pt x="5773" y="4760"/>
                    <a:pt x="6184" y="4531"/>
                    <a:pt x="6551" y="4443"/>
                  </a:cubicBezTo>
                  <a:cubicBezTo>
                    <a:pt x="6702" y="4618"/>
                    <a:pt x="6877" y="4773"/>
                    <a:pt x="7066" y="4901"/>
                  </a:cubicBezTo>
                  <a:cubicBezTo>
                    <a:pt x="7059" y="4901"/>
                    <a:pt x="7053" y="4901"/>
                    <a:pt x="7047" y="4901"/>
                  </a:cubicBezTo>
                  <a:cubicBezTo>
                    <a:pt x="6575" y="4901"/>
                    <a:pt x="6081" y="5150"/>
                    <a:pt x="5696" y="5409"/>
                  </a:cubicBezTo>
                  <a:cubicBezTo>
                    <a:pt x="5449" y="5545"/>
                    <a:pt x="5177" y="5613"/>
                    <a:pt x="4906" y="5613"/>
                  </a:cubicBezTo>
                  <a:cubicBezTo>
                    <a:pt x="4599" y="5613"/>
                    <a:pt x="4294" y="5527"/>
                    <a:pt x="4026" y="5356"/>
                  </a:cubicBezTo>
                  <a:cubicBezTo>
                    <a:pt x="3674" y="5092"/>
                    <a:pt x="3246" y="4898"/>
                    <a:pt x="2802" y="4898"/>
                  </a:cubicBezTo>
                  <a:cubicBezTo>
                    <a:pt x="2771" y="4898"/>
                    <a:pt x="2739" y="4899"/>
                    <a:pt x="2707" y="4901"/>
                  </a:cubicBezTo>
                  <a:cubicBezTo>
                    <a:pt x="1775" y="4901"/>
                    <a:pt x="1014" y="5685"/>
                    <a:pt x="1014" y="6651"/>
                  </a:cubicBezTo>
                  <a:lnTo>
                    <a:pt x="1014" y="9805"/>
                  </a:lnTo>
                  <a:cubicBezTo>
                    <a:pt x="1014" y="10074"/>
                    <a:pt x="1155" y="10283"/>
                    <a:pt x="1388" y="10408"/>
                  </a:cubicBezTo>
                  <a:cubicBezTo>
                    <a:pt x="1586" y="10509"/>
                    <a:pt x="1812" y="10707"/>
                    <a:pt x="2044" y="10983"/>
                  </a:cubicBezTo>
                  <a:cubicBezTo>
                    <a:pt x="2232" y="11205"/>
                    <a:pt x="2498" y="11317"/>
                    <a:pt x="2765" y="11317"/>
                  </a:cubicBezTo>
                  <a:cubicBezTo>
                    <a:pt x="3013" y="11317"/>
                    <a:pt x="3261" y="11220"/>
                    <a:pt x="3447" y="11023"/>
                  </a:cubicBezTo>
                  <a:cubicBezTo>
                    <a:pt x="3807" y="10633"/>
                    <a:pt x="4370" y="10381"/>
                    <a:pt x="4878" y="10381"/>
                  </a:cubicBezTo>
                  <a:cubicBezTo>
                    <a:pt x="5410" y="10381"/>
                    <a:pt x="6042" y="10640"/>
                    <a:pt x="6450" y="11027"/>
                  </a:cubicBezTo>
                  <a:cubicBezTo>
                    <a:pt x="6634" y="11196"/>
                    <a:pt x="6864" y="11278"/>
                    <a:pt x="7093" y="11278"/>
                  </a:cubicBezTo>
                  <a:cubicBezTo>
                    <a:pt x="7379" y="11278"/>
                    <a:pt x="7663" y="11149"/>
                    <a:pt x="7850" y="10899"/>
                  </a:cubicBezTo>
                  <a:cubicBezTo>
                    <a:pt x="8028" y="10660"/>
                    <a:pt x="8210" y="10492"/>
                    <a:pt x="8392" y="10404"/>
                  </a:cubicBezTo>
                  <a:cubicBezTo>
                    <a:pt x="8614" y="10290"/>
                    <a:pt x="8755" y="10057"/>
                    <a:pt x="8755" y="9805"/>
                  </a:cubicBezTo>
                  <a:lnTo>
                    <a:pt x="8755" y="8317"/>
                  </a:lnTo>
                  <a:cubicBezTo>
                    <a:pt x="8755" y="8196"/>
                    <a:pt x="8664" y="8089"/>
                    <a:pt x="8543" y="8075"/>
                  </a:cubicBezTo>
                  <a:cubicBezTo>
                    <a:pt x="8535" y="8074"/>
                    <a:pt x="8528" y="8074"/>
                    <a:pt x="8520" y="8074"/>
                  </a:cubicBezTo>
                  <a:cubicBezTo>
                    <a:pt x="8395" y="8074"/>
                    <a:pt x="8291" y="8177"/>
                    <a:pt x="8291" y="8307"/>
                  </a:cubicBezTo>
                  <a:lnTo>
                    <a:pt x="8291" y="9812"/>
                  </a:lnTo>
                  <a:cubicBezTo>
                    <a:pt x="8294" y="9882"/>
                    <a:pt x="8254" y="9950"/>
                    <a:pt x="8193" y="9987"/>
                  </a:cubicBezTo>
                  <a:cubicBezTo>
                    <a:pt x="7944" y="10108"/>
                    <a:pt x="7702" y="10323"/>
                    <a:pt x="7476" y="10630"/>
                  </a:cubicBezTo>
                  <a:cubicBezTo>
                    <a:pt x="7360" y="10756"/>
                    <a:pt x="7237" y="10819"/>
                    <a:pt x="7108" y="10819"/>
                  </a:cubicBezTo>
                  <a:cubicBezTo>
                    <a:pt x="7003" y="10819"/>
                    <a:pt x="6893" y="10777"/>
                    <a:pt x="6779" y="10690"/>
                  </a:cubicBezTo>
                  <a:cubicBezTo>
                    <a:pt x="6278" y="10219"/>
                    <a:pt x="5531" y="9916"/>
                    <a:pt x="4878" y="9916"/>
                  </a:cubicBezTo>
                  <a:cubicBezTo>
                    <a:pt x="4221" y="9916"/>
                    <a:pt x="3545" y="10219"/>
                    <a:pt x="3094" y="10714"/>
                  </a:cubicBezTo>
                  <a:cubicBezTo>
                    <a:pt x="2978" y="10813"/>
                    <a:pt x="2864" y="10863"/>
                    <a:pt x="2752" y="10863"/>
                  </a:cubicBezTo>
                  <a:cubicBezTo>
                    <a:pt x="2632" y="10863"/>
                    <a:pt x="2514" y="10806"/>
                    <a:pt x="2397" y="10694"/>
                  </a:cubicBezTo>
                  <a:cubicBezTo>
                    <a:pt x="2121" y="10357"/>
                    <a:pt x="1845" y="10121"/>
                    <a:pt x="1579" y="9990"/>
                  </a:cubicBezTo>
                  <a:cubicBezTo>
                    <a:pt x="1515" y="9960"/>
                    <a:pt x="1475" y="9977"/>
                    <a:pt x="1475" y="9812"/>
                  </a:cubicBezTo>
                  <a:lnTo>
                    <a:pt x="1475" y="6658"/>
                  </a:lnTo>
                  <a:cubicBezTo>
                    <a:pt x="1475" y="5948"/>
                    <a:pt x="2027" y="5372"/>
                    <a:pt x="2704" y="5372"/>
                  </a:cubicBezTo>
                  <a:cubicBezTo>
                    <a:pt x="2708" y="5372"/>
                    <a:pt x="2713" y="5372"/>
                    <a:pt x="2718" y="5372"/>
                  </a:cubicBezTo>
                  <a:cubicBezTo>
                    <a:pt x="3103" y="5372"/>
                    <a:pt x="3475" y="5507"/>
                    <a:pt x="3774" y="5753"/>
                  </a:cubicBezTo>
                  <a:cubicBezTo>
                    <a:pt x="4120" y="5974"/>
                    <a:pt x="4517" y="6086"/>
                    <a:pt x="4915" y="6086"/>
                  </a:cubicBezTo>
                  <a:cubicBezTo>
                    <a:pt x="5267" y="6086"/>
                    <a:pt x="5619" y="5999"/>
                    <a:pt x="5938" y="5823"/>
                  </a:cubicBezTo>
                  <a:lnTo>
                    <a:pt x="6487" y="5520"/>
                  </a:lnTo>
                  <a:cubicBezTo>
                    <a:pt x="6667" y="5421"/>
                    <a:pt x="6853" y="5376"/>
                    <a:pt x="7036" y="5376"/>
                  </a:cubicBezTo>
                  <a:cubicBezTo>
                    <a:pt x="7693" y="5376"/>
                    <a:pt x="8291" y="5957"/>
                    <a:pt x="8291" y="6658"/>
                  </a:cubicBezTo>
                  <a:lnTo>
                    <a:pt x="8291" y="7267"/>
                  </a:lnTo>
                  <a:cubicBezTo>
                    <a:pt x="8287" y="7388"/>
                    <a:pt x="8378" y="7493"/>
                    <a:pt x="8499" y="7510"/>
                  </a:cubicBezTo>
                  <a:cubicBezTo>
                    <a:pt x="8505" y="7510"/>
                    <a:pt x="8511" y="7510"/>
                    <a:pt x="8517" y="7510"/>
                  </a:cubicBezTo>
                  <a:cubicBezTo>
                    <a:pt x="8644" y="7510"/>
                    <a:pt x="8752" y="7406"/>
                    <a:pt x="8752" y="7277"/>
                  </a:cubicBezTo>
                  <a:lnTo>
                    <a:pt x="8752" y="6648"/>
                  </a:lnTo>
                  <a:cubicBezTo>
                    <a:pt x="8755" y="6153"/>
                    <a:pt x="8546" y="5682"/>
                    <a:pt x="8180" y="5349"/>
                  </a:cubicBezTo>
                  <a:lnTo>
                    <a:pt x="8180" y="5349"/>
                  </a:lnTo>
                  <a:cubicBezTo>
                    <a:pt x="8311" y="5370"/>
                    <a:pt x="8444" y="5381"/>
                    <a:pt x="8578" y="5381"/>
                  </a:cubicBezTo>
                  <a:cubicBezTo>
                    <a:pt x="8673" y="5381"/>
                    <a:pt x="8768" y="5375"/>
                    <a:pt x="8863" y="5366"/>
                  </a:cubicBezTo>
                  <a:cubicBezTo>
                    <a:pt x="9122" y="5743"/>
                    <a:pt x="9260" y="6190"/>
                    <a:pt x="9257" y="6645"/>
                  </a:cubicBezTo>
                  <a:lnTo>
                    <a:pt x="9257" y="9795"/>
                  </a:lnTo>
                  <a:cubicBezTo>
                    <a:pt x="9260" y="10246"/>
                    <a:pt x="9008" y="10657"/>
                    <a:pt x="8604" y="10859"/>
                  </a:cubicBezTo>
                  <a:cubicBezTo>
                    <a:pt x="8106" y="11111"/>
                    <a:pt x="7766" y="11596"/>
                    <a:pt x="7698" y="12148"/>
                  </a:cubicBezTo>
                  <a:lnTo>
                    <a:pt x="7335" y="15190"/>
                  </a:lnTo>
                  <a:lnTo>
                    <a:pt x="7335" y="15194"/>
                  </a:lnTo>
                  <a:cubicBezTo>
                    <a:pt x="7311" y="15470"/>
                    <a:pt x="7086" y="15682"/>
                    <a:pt x="6810" y="15685"/>
                  </a:cubicBezTo>
                  <a:cubicBezTo>
                    <a:pt x="6514" y="15661"/>
                    <a:pt x="6339" y="15503"/>
                    <a:pt x="6285" y="15207"/>
                  </a:cubicBezTo>
                  <a:lnTo>
                    <a:pt x="5914" y="11851"/>
                  </a:lnTo>
                  <a:cubicBezTo>
                    <a:pt x="5857" y="11310"/>
                    <a:pt x="5403" y="10892"/>
                    <a:pt x="4858" y="10889"/>
                  </a:cubicBezTo>
                  <a:cubicBezTo>
                    <a:pt x="4319" y="10889"/>
                    <a:pt x="3865" y="11310"/>
                    <a:pt x="3801" y="11838"/>
                  </a:cubicBezTo>
                  <a:lnTo>
                    <a:pt x="3377" y="15291"/>
                  </a:lnTo>
                  <a:cubicBezTo>
                    <a:pt x="3333" y="15517"/>
                    <a:pt x="3134" y="15682"/>
                    <a:pt x="2902" y="15685"/>
                  </a:cubicBezTo>
                  <a:cubicBezTo>
                    <a:pt x="2633" y="15685"/>
                    <a:pt x="2448" y="15439"/>
                    <a:pt x="2417" y="15197"/>
                  </a:cubicBezTo>
                  <a:lnTo>
                    <a:pt x="2027" y="12138"/>
                  </a:lnTo>
                  <a:cubicBezTo>
                    <a:pt x="1960" y="11589"/>
                    <a:pt x="1623" y="11111"/>
                    <a:pt x="1125" y="10865"/>
                  </a:cubicBezTo>
                  <a:cubicBezTo>
                    <a:pt x="741" y="10643"/>
                    <a:pt x="465" y="10253"/>
                    <a:pt x="465" y="9795"/>
                  </a:cubicBezTo>
                  <a:lnTo>
                    <a:pt x="465" y="6628"/>
                  </a:lnTo>
                  <a:cubicBezTo>
                    <a:pt x="465" y="5628"/>
                    <a:pt x="1122" y="4746"/>
                    <a:pt x="2067" y="4487"/>
                  </a:cubicBezTo>
                  <a:cubicBezTo>
                    <a:pt x="2189" y="4454"/>
                    <a:pt x="2263" y="4326"/>
                    <a:pt x="2229" y="4201"/>
                  </a:cubicBezTo>
                  <a:cubicBezTo>
                    <a:pt x="2198" y="4100"/>
                    <a:pt x="2106" y="4031"/>
                    <a:pt x="2004" y="4031"/>
                  </a:cubicBezTo>
                  <a:cubicBezTo>
                    <a:pt x="1984" y="4031"/>
                    <a:pt x="1963" y="4034"/>
                    <a:pt x="1943" y="4040"/>
                  </a:cubicBezTo>
                  <a:cubicBezTo>
                    <a:pt x="798" y="4356"/>
                    <a:pt x="1" y="5419"/>
                    <a:pt x="1" y="6628"/>
                  </a:cubicBezTo>
                  <a:lnTo>
                    <a:pt x="1" y="9805"/>
                  </a:lnTo>
                  <a:cubicBezTo>
                    <a:pt x="14" y="10431"/>
                    <a:pt x="368" y="11003"/>
                    <a:pt x="923" y="11293"/>
                  </a:cubicBezTo>
                  <a:cubicBezTo>
                    <a:pt x="1276" y="11468"/>
                    <a:pt x="1519" y="11808"/>
                    <a:pt x="1566" y="12198"/>
                  </a:cubicBezTo>
                  <a:lnTo>
                    <a:pt x="1953" y="15244"/>
                  </a:lnTo>
                  <a:cubicBezTo>
                    <a:pt x="1987" y="15742"/>
                    <a:pt x="2404" y="16153"/>
                    <a:pt x="2909" y="16153"/>
                  </a:cubicBezTo>
                  <a:cubicBezTo>
                    <a:pt x="3353" y="16153"/>
                    <a:pt x="3794" y="15806"/>
                    <a:pt x="3851" y="15352"/>
                  </a:cubicBezTo>
                  <a:lnTo>
                    <a:pt x="4275" y="11899"/>
                  </a:lnTo>
                  <a:cubicBezTo>
                    <a:pt x="4336" y="11572"/>
                    <a:pt x="4528" y="11397"/>
                    <a:pt x="4858" y="11367"/>
                  </a:cubicBezTo>
                  <a:cubicBezTo>
                    <a:pt x="5161" y="11374"/>
                    <a:pt x="5413" y="11602"/>
                    <a:pt x="5440" y="11905"/>
                  </a:cubicBezTo>
                  <a:lnTo>
                    <a:pt x="5810" y="15258"/>
                  </a:lnTo>
                  <a:cubicBezTo>
                    <a:pt x="5867" y="15756"/>
                    <a:pt x="6298" y="16153"/>
                    <a:pt x="6803" y="16153"/>
                  </a:cubicBezTo>
                  <a:cubicBezTo>
                    <a:pt x="7321" y="16150"/>
                    <a:pt x="7752" y="15756"/>
                    <a:pt x="7799" y="15237"/>
                  </a:cubicBezTo>
                  <a:lnTo>
                    <a:pt x="8163" y="12205"/>
                  </a:lnTo>
                  <a:cubicBezTo>
                    <a:pt x="8210" y="11811"/>
                    <a:pt x="8449" y="11468"/>
                    <a:pt x="8806" y="11289"/>
                  </a:cubicBezTo>
                  <a:cubicBezTo>
                    <a:pt x="9368" y="11007"/>
                    <a:pt x="9721" y="10431"/>
                    <a:pt x="9721" y="9802"/>
                  </a:cubicBezTo>
                  <a:lnTo>
                    <a:pt x="9721" y="6651"/>
                  </a:lnTo>
                  <a:cubicBezTo>
                    <a:pt x="9721" y="6160"/>
                    <a:pt x="9590" y="5675"/>
                    <a:pt x="9341" y="5251"/>
                  </a:cubicBezTo>
                  <a:cubicBezTo>
                    <a:pt x="10253" y="4975"/>
                    <a:pt x="10990" y="4181"/>
                    <a:pt x="11192" y="3249"/>
                  </a:cubicBezTo>
                  <a:cubicBezTo>
                    <a:pt x="11219" y="3121"/>
                    <a:pt x="11135" y="2996"/>
                    <a:pt x="11010" y="2966"/>
                  </a:cubicBezTo>
                  <a:lnTo>
                    <a:pt x="11010" y="2969"/>
                  </a:lnTo>
                  <a:cubicBezTo>
                    <a:pt x="10993" y="2965"/>
                    <a:pt x="10975" y="2963"/>
                    <a:pt x="10958" y="2963"/>
                  </a:cubicBezTo>
                  <a:cubicBezTo>
                    <a:pt x="10850" y="2963"/>
                    <a:pt x="10754" y="3041"/>
                    <a:pt x="10731" y="3151"/>
                  </a:cubicBezTo>
                  <a:cubicBezTo>
                    <a:pt x="10509" y="4178"/>
                    <a:pt x="9599" y="4893"/>
                    <a:pt x="8571" y="4893"/>
                  </a:cubicBezTo>
                  <a:cubicBezTo>
                    <a:pt x="8494" y="4893"/>
                    <a:pt x="8416" y="4889"/>
                    <a:pt x="8338" y="4881"/>
                  </a:cubicBezTo>
                  <a:cubicBezTo>
                    <a:pt x="7214" y="4760"/>
                    <a:pt x="6362" y="3814"/>
                    <a:pt x="6362" y="2683"/>
                  </a:cubicBezTo>
                  <a:cubicBezTo>
                    <a:pt x="6362" y="1556"/>
                    <a:pt x="7214" y="606"/>
                    <a:pt x="8338" y="489"/>
                  </a:cubicBezTo>
                  <a:cubicBezTo>
                    <a:pt x="8418" y="480"/>
                    <a:pt x="8497" y="476"/>
                    <a:pt x="8576" y="476"/>
                  </a:cubicBezTo>
                  <a:cubicBezTo>
                    <a:pt x="9602" y="476"/>
                    <a:pt x="10509" y="1193"/>
                    <a:pt x="10731" y="2219"/>
                  </a:cubicBezTo>
                  <a:cubicBezTo>
                    <a:pt x="10754" y="2330"/>
                    <a:pt x="10852" y="2406"/>
                    <a:pt x="10961" y="2406"/>
                  </a:cubicBezTo>
                  <a:cubicBezTo>
                    <a:pt x="10977" y="2406"/>
                    <a:pt x="10994" y="2404"/>
                    <a:pt x="11010" y="2400"/>
                  </a:cubicBezTo>
                  <a:cubicBezTo>
                    <a:pt x="11138" y="2373"/>
                    <a:pt x="11219" y="2249"/>
                    <a:pt x="11192" y="2121"/>
                  </a:cubicBezTo>
                  <a:cubicBezTo>
                    <a:pt x="10933" y="909"/>
                    <a:pt x="9809" y="1"/>
                    <a:pt x="8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9" name="Google Shape;3499;p65"/>
          <p:cNvGrpSpPr/>
          <p:nvPr/>
        </p:nvGrpSpPr>
        <p:grpSpPr>
          <a:xfrm>
            <a:off x="2581009" y="2142014"/>
            <a:ext cx="315453" cy="358322"/>
            <a:chOff x="2771544" y="2237264"/>
            <a:chExt cx="315453" cy="358322"/>
          </a:xfrm>
        </p:grpSpPr>
        <p:sp>
          <p:nvSpPr>
            <p:cNvPr id="3500" name="Google Shape;3500;p65"/>
            <p:cNvSpPr/>
            <p:nvPr/>
          </p:nvSpPr>
          <p:spPr>
            <a:xfrm>
              <a:off x="2815434" y="2519783"/>
              <a:ext cx="37702" cy="32313"/>
            </a:xfrm>
            <a:custGeom>
              <a:rect b="b" l="l" r="r" t="t"/>
              <a:pathLst>
                <a:path extrusionOk="0" h="1457" w="1700">
                  <a:moveTo>
                    <a:pt x="727" y="476"/>
                  </a:moveTo>
                  <a:cubicBezTo>
                    <a:pt x="869" y="476"/>
                    <a:pt x="980" y="587"/>
                    <a:pt x="980" y="728"/>
                  </a:cubicBezTo>
                  <a:cubicBezTo>
                    <a:pt x="980" y="880"/>
                    <a:pt x="855" y="981"/>
                    <a:pt x="725" y="981"/>
                  </a:cubicBezTo>
                  <a:cubicBezTo>
                    <a:pt x="663" y="981"/>
                    <a:pt x="600" y="958"/>
                    <a:pt x="549" y="906"/>
                  </a:cubicBezTo>
                  <a:cubicBezTo>
                    <a:pt x="391" y="748"/>
                    <a:pt x="502" y="476"/>
                    <a:pt x="727" y="476"/>
                  </a:cubicBezTo>
                  <a:close/>
                  <a:moveTo>
                    <a:pt x="727" y="1"/>
                  </a:moveTo>
                  <a:cubicBezTo>
                    <a:pt x="327" y="1"/>
                    <a:pt x="0" y="327"/>
                    <a:pt x="0" y="728"/>
                  </a:cubicBezTo>
                  <a:cubicBezTo>
                    <a:pt x="0" y="1166"/>
                    <a:pt x="360" y="1457"/>
                    <a:pt x="734" y="1457"/>
                  </a:cubicBezTo>
                  <a:cubicBezTo>
                    <a:pt x="913" y="1457"/>
                    <a:pt x="1095" y="1391"/>
                    <a:pt x="1242" y="1243"/>
                  </a:cubicBezTo>
                  <a:cubicBezTo>
                    <a:pt x="1700" y="782"/>
                    <a:pt x="1374" y="1"/>
                    <a:pt x="7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5"/>
            <p:cNvSpPr/>
            <p:nvPr/>
          </p:nvSpPr>
          <p:spPr>
            <a:xfrm>
              <a:off x="2858879" y="2519783"/>
              <a:ext cx="37702" cy="32313"/>
            </a:xfrm>
            <a:custGeom>
              <a:rect b="b" l="l" r="r" t="t"/>
              <a:pathLst>
                <a:path extrusionOk="0" h="1457" w="1700">
                  <a:moveTo>
                    <a:pt x="731" y="476"/>
                  </a:moveTo>
                  <a:cubicBezTo>
                    <a:pt x="869" y="476"/>
                    <a:pt x="983" y="587"/>
                    <a:pt x="983" y="728"/>
                  </a:cubicBezTo>
                  <a:cubicBezTo>
                    <a:pt x="983" y="880"/>
                    <a:pt x="858" y="981"/>
                    <a:pt x="729" y="981"/>
                  </a:cubicBezTo>
                  <a:cubicBezTo>
                    <a:pt x="667" y="981"/>
                    <a:pt x="603" y="958"/>
                    <a:pt x="552" y="906"/>
                  </a:cubicBezTo>
                  <a:cubicBezTo>
                    <a:pt x="391" y="748"/>
                    <a:pt x="505" y="476"/>
                    <a:pt x="731" y="476"/>
                  </a:cubicBezTo>
                  <a:close/>
                  <a:moveTo>
                    <a:pt x="727" y="1"/>
                  </a:moveTo>
                  <a:cubicBezTo>
                    <a:pt x="327" y="1"/>
                    <a:pt x="4" y="327"/>
                    <a:pt x="0" y="728"/>
                  </a:cubicBezTo>
                  <a:cubicBezTo>
                    <a:pt x="0" y="1166"/>
                    <a:pt x="360" y="1457"/>
                    <a:pt x="734" y="1457"/>
                  </a:cubicBezTo>
                  <a:cubicBezTo>
                    <a:pt x="913" y="1457"/>
                    <a:pt x="1094" y="1391"/>
                    <a:pt x="1242" y="1243"/>
                  </a:cubicBezTo>
                  <a:cubicBezTo>
                    <a:pt x="1700" y="785"/>
                    <a:pt x="1377" y="1"/>
                    <a:pt x="7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5"/>
            <p:cNvSpPr/>
            <p:nvPr/>
          </p:nvSpPr>
          <p:spPr>
            <a:xfrm>
              <a:off x="2771544" y="2237264"/>
              <a:ext cx="315453" cy="358322"/>
            </a:xfrm>
            <a:custGeom>
              <a:rect b="b" l="l" r="r" t="t"/>
              <a:pathLst>
                <a:path extrusionOk="0" h="16157" w="14224">
                  <a:moveTo>
                    <a:pt x="2949" y="15187"/>
                  </a:moveTo>
                  <a:lnTo>
                    <a:pt x="2949" y="15692"/>
                  </a:lnTo>
                  <a:lnTo>
                    <a:pt x="2444" y="15692"/>
                  </a:lnTo>
                  <a:lnTo>
                    <a:pt x="2444" y="15187"/>
                  </a:lnTo>
                  <a:close/>
                  <a:moveTo>
                    <a:pt x="11784" y="15187"/>
                  </a:moveTo>
                  <a:lnTo>
                    <a:pt x="11784" y="15692"/>
                  </a:lnTo>
                  <a:lnTo>
                    <a:pt x="11279" y="15692"/>
                  </a:lnTo>
                  <a:lnTo>
                    <a:pt x="11279" y="15187"/>
                  </a:lnTo>
                  <a:close/>
                  <a:moveTo>
                    <a:pt x="13035" y="1"/>
                  </a:moveTo>
                  <a:cubicBezTo>
                    <a:pt x="13033" y="1"/>
                    <a:pt x="13031" y="1"/>
                    <a:pt x="13029" y="1"/>
                  </a:cubicBezTo>
                  <a:lnTo>
                    <a:pt x="249" y="1"/>
                  </a:lnTo>
                  <a:cubicBezTo>
                    <a:pt x="115" y="1"/>
                    <a:pt x="4" y="108"/>
                    <a:pt x="4" y="246"/>
                  </a:cubicBezTo>
                  <a:lnTo>
                    <a:pt x="4" y="8051"/>
                  </a:lnTo>
                  <a:cubicBezTo>
                    <a:pt x="4" y="8065"/>
                    <a:pt x="7" y="8078"/>
                    <a:pt x="17" y="8089"/>
                  </a:cubicBezTo>
                  <a:cubicBezTo>
                    <a:pt x="88" y="8163"/>
                    <a:pt x="164" y="8194"/>
                    <a:pt x="233" y="8194"/>
                  </a:cubicBezTo>
                  <a:cubicBezTo>
                    <a:pt x="361" y="8194"/>
                    <a:pt x="465" y="8088"/>
                    <a:pt x="465" y="7957"/>
                  </a:cubicBezTo>
                  <a:lnTo>
                    <a:pt x="465" y="1172"/>
                  </a:lnTo>
                  <a:cubicBezTo>
                    <a:pt x="465" y="778"/>
                    <a:pt x="784" y="462"/>
                    <a:pt x="1175" y="462"/>
                  </a:cubicBezTo>
                  <a:lnTo>
                    <a:pt x="13053" y="462"/>
                  </a:lnTo>
                  <a:cubicBezTo>
                    <a:pt x="13443" y="462"/>
                    <a:pt x="13759" y="778"/>
                    <a:pt x="13759" y="1172"/>
                  </a:cubicBezTo>
                  <a:lnTo>
                    <a:pt x="13759" y="11781"/>
                  </a:lnTo>
                  <a:lnTo>
                    <a:pt x="7661" y="11781"/>
                  </a:lnTo>
                  <a:cubicBezTo>
                    <a:pt x="7658" y="11781"/>
                    <a:pt x="7656" y="11781"/>
                    <a:pt x="7654" y="11781"/>
                  </a:cubicBezTo>
                  <a:cubicBezTo>
                    <a:pt x="7532" y="11781"/>
                    <a:pt x="7432" y="11870"/>
                    <a:pt x="7418" y="11989"/>
                  </a:cubicBezTo>
                  <a:cubicBezTo>
                    <a:pt x="7405" y="12125"/>
                    <a:pt x="7513" y="12242"/>
                    <a:pt x="7648" y="12242"/>
                  </a:cubicBezTo>
                  <a:cubicBezTo>
                    <a:pt x="7650" y="12242"/>
                    <a:pt x="7652" y="12242"/>
                    <a:pt x="7654" y="12242"/>
                  </a:cubicBezTo>
                  <a:lnTo>
                    <a:pt x="13763" y="12242"/>
                  </a:lnTo>
                  <a:lnTo>
                    <a:pt x="13763" y="14016"/>
                  </a:lnTo>
                  <a:cubicBezTo>
                    <a:pt x="13763" y="14406"/>
                    <a:pt x="13443" y="14726"/>
                    <a:pt x="13053" y="14726"/>
                  </a:cubicBezTo>
                  <a:lnTo>
                    <a:pt x="1219" y="14726"/>
                  </a:lnTo>
                  <a:cubicBezTo>
                    <a:pt x="825" y="14726"/>
                    <a:pt x="508" y="14406"/>
                    <a:pt x="508" y="14016"/>
                  </a:cubicBezTo>
                  <a:lnTo>
                    <a:pt x="508" y="12242"/>
                  </a:lnTo>
                  <a:lnTo>
                    <a:pt x="6611" y="12242"/>
                  </a:lnTo>
                  <a:cubicBezTo>
                    <a:pt x="6613" y="12242"/>
                    <a:pt x="6615" y="12242"/>
                    <a:pt x="6618" y="12242"/>
                  </a:cubicBezTo>
                  <a:cubicBezTo>
                    <a:pt x="6729" y="12242"/>
                    <a:pt x="6823" y="12165"/>
                    <a:pt x="6850" y="12057"/>
                  </a:cubicBezTo>
                  <a:cubicBezTo>
                    <a:pt x="6876" y="11914"/>
                    <a:pt x="6768" y="11781"/>
                    <a:pt x="6623" y="11781"/>
                  </a:cubicBezTo>
                  <a:cubicBezTo>
                    <a:pt x="6621" y="11781"/>
                    <a:pt x="6619" y="11781"/>
                    <a:pt x="6617" y="11781"/>
                  </a:cubicBezTo>
                  <a:lnTo>
                    <a:pt x="465" y="11781"/>
                  </a:lnTo>
                  <a:lnTo>
                    <a:pt x="465" y="9024"/>
                  </a:lnTo>
                  <a:cubicBezTo>
                    <a:pt x="468" y="8900"/>
                    <a:pt x="377" y="8795"/>
                    <a:pt x="256" y="8782"/>
                  </a:cubicBezTo>
                  <a:cubicBezTo>
                    <a:pt x="248" y="8781"/>
                    <a:pt x="241" y="8781"/>
                    <a:pt x="233" y="8781"/>
                  </a:cubicBezTo>
                  <a:cubicBezTo>
                    <a:pt x="105" y="8781"/>
                    <a:pt x="0" y="8887"/>
                    <a:pt x="4" y="9014"/>
                  </a:cubicBezTo>
                  <a:lnTo>
                    <a:pt x="4" y="14016"/>
                  </a:lnTo>
                  <a:cubicBezTo>
                    <a:pt x="4" y="14662"/>
                    <a:pt x="529" y="15187"/>
                    <a:pt x="1175" y="15187"/>
                  </a:cubicBezTo>
                  <a:lnTo>
                    <a:pt x="1979" y="15187"/>
                  </a:lnTo>
                  <a:lnTo>
                    <a:pt x="1979" y="15917"/>
                  </a:lnTo>
                  <a:cubicBezTo>
                    <a:pt x="1979" y="16049"/>
                    <a:pt x="2087" y="16156"/>
                    <a:pt x="2218" y="16156"/>
                  </a:cubicBezTo>
                  <a:lnTo>
                    <a:pt x="3218" y="16156"/>
                  </a:lnTo>
                  <a:cubicBezTo>
                    <a:pt x="3346" y="16156"/>
                    <a:pt x="3453" y="16049"/>
                    <a:pt x="3453" y="15917"/>
                  </a:cubicBezTo>
                  <a:lnTo>
                    <a:pt x="3453" y="15187"/>
                  </a:lnTo>
                  <a:lnTo>
                    <a:pt x="10774" y="15187"/>
                  </a:lnTo>
                  <a:lnTo>
                    <a:pt x="10774" y="15917"/>
                  </a:lnTo>
                  <a:cubicBezTo>
                    <a:pt x="10774" y="16049"/>
                    <a:pt x="10878" y="16156"/>
                    <a:pt x="11010" y="16156"/>
                  </a:cubicBezTo>
                  <a:lnTo>
                    <a:pt x="12009" y="16156"/>
                  </a:lnTo>
                  <a:cubicBezTo>
                    <a:pt x="12141" y="16156"/>
                    <a:pt x="12245" y="16049"/>
                    <a:pt x="12245" y="15917"/>
                  </a:cubicBezTo>
                  <a:lnTo>
                    <a:pt x="12245" y="15187"/>
                  </a:lnTo>
                  <a:lnTo>
                    <a:pt x="13039" y="15187"/>
                  </a:lnTo>
                  <a:cubicBezTo>
                    <a:pt x="13696" y="15187"/>
                    <a:pt x="14224" y="14658"/>
                    <a:pt x="14224" y="14006"/>
                  </a:cubicBezTo>
                  <a:lnTo>
                    <a:pt x="14224" y="1182"/>
                  </a:lnTo>
                  <a:cubicBezTo>
                    <a:pt x="14221" y="528"/>
                    <a:pt x="13689" y="1"/>
                    <a:pt x="130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5"/>
            <p:cNvSpPr/>
            <p:nvPr/>
          </p:nvSpPr>
          <p:spPr>
            <a:xfrm>
              <a:off x="2794010" y="2258688"/>
              <a:ext cx="271497" cy="227696"/>
            </a:xfrm>
            <a:custGeom>
              <a:rect b="b" l="l" r="r" t="t"/>
              <a:pathLst>
                <a:path extrusionOk="0" h="10267" w="12242">
                  <a:moveTo>
                    <a:pt x="10125" y="0"/>
                  </a:moveTo>
                  <a:cubicBezTo>
                    <a:pt x="10006" y="0"/>
                    <a:pt x="9905" y="90"/>
                    <a:pt x="9889" y="209"/>
                  </a:cubicBezTo>
                  <a:cubicBezTo>
                    <a:pt x="9875" y="347"/>
                    <a:pt x="9983" y="462"/>
                    <a:pt x="10121" y="462"/>
                  </a:cubicBezTo>
                  <a:lnTo>
                    <a:pt x="11737" y="462"/>
                  </a:lnTo>
                  <a:lnTo>
                    <a:pt x="11737" y="9805"/>
                  </a:lnTo>
                  <a:lnTo>
                    <a:pt x="461" y="9805"/>
                  </a:lnTo>
                  <a:lnTo>
                    <a:pt x="461" y="465"/>
                  </a:lnTo>
                  <a:lnTo>
                    <a:pt x="9014" y="465"/>
                  </a:lnTo>
                  <a:cubicBezTo>
                    <a:pt x="9138" y="465"/>
                    <a:pt x="9243" y="374"/>
                    <a:pt x="9256" y="253"/>
                  </a:cubicBezTo>
                  <a:cubicBezTo>
                    <a:pt x="9269" y="117"/>
                    <a:pt x="9162" y="0"/>
                    <a:pt x="9026" y="0"/>
                  </a:cubicBezTo>
                  <a:cubicBezTo>
                    <a:pt x="9024" y="0"/>
                    <a:pt x="9022" y="1"/>
                    <a:pt x="9021" y="1"/>
                  </a:cubicBezTo>
                  <a:lnTo>
                    <a:pt x="236" y="1"/>
                  </a:lnTo>
                  <a:cubicBezTo>
                    <a:pt x="105" y="1"/>
                    <a:pt x="0" y="108"/>
                    <a:pt x="0" y="236"/>
                  </a:cubicBezTo>
                  <a:lnTo>
                    <a:pt x="0" y="10031"/>
                  </a:lnTo>
                  <a:cubicBezTo>
                    <a:pt x="0" y="10158"/>
                    <a:pt x="105" y="10266"/>
                    <a:pt x="236" y="10266"/>
                  </a:cubicBezTo>
                  <a:lnTo>
                    <a:pt x="12006" y="10266"/>
                  </a:lnTo>
                  <a:cubicBezTo>
                    <a:pt x="12137" y="10266"/>
                    <a:pt x="12242" y="10158"/>
                    <a:pt x="12242" y="10031"/>
                  </a:cubicBezTo>
                  <a:lnTo>
                    <a:pt x="12242" y="233"/>
                  </a:lnTo>
                  <a:cubicBezTo>
                    <a:pt x="12242" y="105"/>
                    <a:pt x="12137" y="1"/>
                    <a:pt x="12009" y="1"/>
                  </a:cubicBezTo>
                  <a:lnTo>
                    <a:pt x="10131" y="1"/>
                  </a:lnTo>
                  <a:cubicBezTo>
                    <a:pt x="10129" y="1"/>
                    <a:pt x="10127" y="0"/>
                    <a:pt x="10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5"/>
            <p:cNvSpPr/>
            <p:nvPr/>
          </p:nvSpPr>
          <p:spPr>
            <a:xfrm>
              <a:off x="2815434" y="2280111"/>
              <a:ext cx="227674" cy="184761"/>
            </a:xfrm>
            <a:custGeom>
              <a:rect b="b" l="l" r="r" t="t"/>
              <a:pathLst>
                <a:path extrusionOk="0" h="8331" w="10266">
                  <a:moveTo>
                    <a:pt x="9805" y="505"/>
                  </a:moveTo>
                  <a:lnTo>
                    <a:pt x="9805" y="7870"/>
                  </a:lnTo>
                  <a:lnTo>
                    <a:pt x="465" y="7870"/>
                  </a:lnTo>
                  <a:lnTo>
                    <a:pt x="465" y="505"/>
                  </a:lnTo>
                  <a:close/>
                  <a:moveTo>
                    <a:pt x="239" y="1"/>
                  </a:moveTo>
                  <a:cubicBezTo>
                    <a:pt x="108" y="1"/>
                    <a:pt x="0" y="108"/>
                    <a:pt x="0" y="240"/>
                  </a:cubicBezTo>
                  <a:lnTo>
                    <a:pt x="0" y="8095"/>
                  </a:lnTo>
                  <a:cubicBezTo>
                    <a:pt x="0" y="8226"/>
                    <a:pt x="108" y="8331"/>
                    <a:pt x="239" y="8331"/>
                  </a:cubicBezTo>
                  <a:lnTo>
                    <a:pt x="10030" y="8331"/>
                  </a:lnTo>
                  <a:cubicBezTo>
                    <a:pt x="10162" y="8331"/>
                    <a:pt x="10266" y="8226"/>
                    <a:pt x="10266" y="8095"/>
                  </a:cubicBezTo>
                  <a:lnTo>
                    <a:pt x="10266" y="240"/>
                  </a:lnTo>
                  <a:cubicBezTo>
                    <a:pt x="10266" y="108"/>
                    <a:pt x="10162" y="1"/>
                    <a:pt x="100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5"/>
            <p:cNvSpPr/>
            <p:nvPr/>
          </p:nvSpPr>
          <p:spPr>
            <a:xfrm>
              <a:off x="2836990" y="2301756"/>
              <a:ext cx="184561" cy="142313"/>
            </a:xfrm>
            <a:custGeom>
              <a:rect b="b" l="l" r="r" t="t"/>
              <a:pathLst>
                <a:path extrusionOk="0" h="6417" w="8322">
                  <a:moveTo>
                    <a:pt x="2517" y="474"/>
                  </a:moveTo>
                  <a:cubicBezTo>
                    <a:pt x="3135" y="474"/>
                    <a:pt x="3707" y="848"/>
                    <a:pt x="3946" y="1441"/>
                  </a:cubicBezTo>
                  <a:cubicBezTo>
                    <a:pt x="4020" y="1539"/>
                    <a:pt x="4093" y="1588"/>
                    <a:pt x="4166" y="1588"/>
                  </a:cubicBezTo>
                  <a:cubicBezTo>
                    <a:pt x="4239" y="1588"/>
                    <a:pt x="4313" y="1539"/>
                    <a:pt x="4387" y="1441"/>
                  </a:cubicBezTo>
                  <a:cubicBezTo>
                    <a:pt x="4633" y="832"/>
                    <a:pt x="5215" y="474"/>
                    <a:pt x="5819" y="474"/>
                  </a:cubicBezTo>
                  <a:cubicBezTo>
                    <a:pt x="6083" y="474"/>
                    <a:pt x="6351" y="542"/>
                    <a:pt x="6598" y="687"/>
                  </a:cubicBezTo>
                  <a:cubicBezTo>
                    <a:pt x="7409" y="1165"/>
                    <a:pt x="7608" y="2256"/>
                    <a:pt x="7015" y="2986"/>
                  </a:cubicBezTo>
                  <a:lnTo>
                    <a:pt x="7015" y="2939"/>
                  </a:lnTo>
                  <a:lnTo>
                    <a:pt x="5790" y="2939"/>
                  </a:lnTo>
                  <a:lnTo>
                    <a:pt x="5363" y="2010"/>
                  </a:lnTo>
                  <a:cubicBezTo>
                    <a:pt x="5292" y="1915"/>
                    <a:pt x="5220" y="1868"/>
                    <a:pt x="5148" y="1868"/>
                  </a:cubicBezTo>
                  <a:cubicBezTo>
                    <a:pt x="5076" y="1868"/>
                    <a:pt x="5004" y="1914"/>
                    <a:pt x="4932" y="2007"/>
                  </a:cubicBezTo>
                  <a:lnTo>
                    <a:pt x="4181" y="3632"/>
                  </a:lnTo>
                  <a:lnTo>
                    <a:pt x="3404" y="1667"/>
                  </a:lnTo>
                  <a:cubicBezTo>
                    <a:pt x="3330" y="1566"/>
                    <a:pt x="3256" y="1516"/>
                    <a:pt x="3184" y="1516"/>
                  </a:cubicBezTo>
                  <a:cubicBezTo>
                    <a:pt x="3108" y="1516"/>
                    <a:pt x="3033" y="1570"/>
                    <a:pt x="2959" y="1677"/>
                  </a:cubicBezTo>
                  <a:lnTo>
                    <a:pt x="2525" y="2983"/>
                  </a:lnTo>
                  <a:lnTo>
                    <a:pt x="1304" y="2983"/>
                  </a:lnTo>
                  <a:cubicBezTo>
                    <a:pt x="1088" y="2707"/>
                    <a:pt x="974" y="2367"/>
                    <a:pt x="974" y="2017"/>
                  </a:cubicBezTo>
                  <a:cubicBezTo>
                    <a:pt x="970" y="1280"/>
                    <a:pt x="1495" y="643"/>
                    <a:pt x="2222" y="502"/>
                  </a:cubicBezTo>
                  <a:cubicBezTo>
                    <a:pt x="2321" y="483"/>
                    <a:pt x="2420" y="474"/>
                    <a:pt x="2517" y="474"/>
                  </a:cubicBezTo>
                  <a:close/>
                  <a:moveTo>
                    <a:pt x="3202" y="2441"/>
                  </a:moveTo>
                  <a:lnTo>
                    <a:pt x="3946" y="4319"/>
                  </a:lnTo>
                  <a:cubicBezTo>
                    <a:pt x="3985" y="4419"/>
                    <a:pt x="4076" y="4470"/>
                    <a:pt x="4166" y="4470"/>
                  </a:cubicBezTo>
                  <a:cubicBezTo>
                    <a:pt x="4252" y="4470"/>
                    <a:pt x="4337" y="4424"/>
                    <a:pt x="4380" y="4332"/>
                  </a:cubicBezTo>
                  <a:lnTo>
                    <a:pt x="5141" y="2683"/>
                  </a:lnTo>
                  <a:lnTo>
                    <a:pt x="5420" y="3319"/>
                  </a:lnTo>
                  <a:cubicBezTo>
                    <a:pt x="5464" y="3403"/>
                    <a:pt x="5541" y="3464"/>
                    <a:pt x="5635" y="3488"/>
                  </a:cubicBezTo>
                  <a:lnTo>
                    <a:pt x="6554" y="3488"/>
                  </a:lnTo>
                  <a:lnTo>
                    <a:pt x="4164" y="5844"/>
                  </a:lnTo>
                  <a:lnTo>
                    <a:pt x="1761" y="3444"/>
                  </a:lnTo>
                  <a:lnTo>
                    <a:pt x="2697" y="3444"/>
                  </a:lnTo>
                  <a:cubicBezTo>
                    <a:pt x="2798" y="3444"/>
                    <a:pt x="2889" y="3380"/>
                    <a:pt x="2919" y="3282"/>
                  </a:cubicBezTo>
                  <a:lnTo>
                    <a:pt x="3202" y="2441"/>
                  </a:lnTo>
                  <a:close/>
                  <a:moveTo>
                    <a:pt x="2515" y="1"/>
                  </a:moveTo>
                  <a:cubicBezTo>
                    <a:pt x="2313" y="1"/>
                    <a:pt x="2107" y="31"/>
                    <a:pt x="1906" y="95"/>
                  </a:cubicBezTo>
                  <a:cubicBezTo>
                    <a:pt x="1068" y="361"/>
                    <a:pt x="499" y="1138"/>
                    <a:pt x="499" y="2017"/>
                  </a:cubicBezTo>
                  <a:cubicBezTo>
                    <a:pt x="499" y="2353"/>
                    <a:pt x="738" y="2983"/>
                    <a:pt x="738" y="2983"/>
                  </a:cubicBezTo>
                  <a:lnTo>
                    <a:pt x="253" y="2983"/>
                  </a:lnTo>
                  <a:cubicBezTo>
                    <a:pt x="251" y="2983"/>
                    <a:pt x="249" y="2983"/>
                    <a:pt x="247" y="2983"/>
                  </a:cubicBezTo>
                  <a:cubicBezTo>
                    <a:pt x="129" y="2983"/>
                    <a:pt x="28" y="3072"/>
                    <a:pt x="11" y="3191"/>
                  </a:cubicBezTo>
                  <a:cubicBezTo>
                    <a:pt x="1" y="3326"/>
                    <a:pt x="105" y="3444"/>
                    <a:pt x="243" y="3444"/>
                  </a:cubicBezTo>
                  <a:lnTo>
                    <a:pt x="1091" y="3444"/>
                  </a:lnTo>
                  <a:lnTo>
                    <a:pt x="1098" y="3454"/>
                  </a:lnTo>
                  <a:lnTo>
                    <a:pt x="4000" y="6348"/>
                  </a:lnTo>
                  <a:cubicBezTo>
                    <a:pt x="4055" y="6394"/>
                    <a:pt x="4111" y="6417"/>
                    <a:pt x="4167" y="6417"/>
                  </a:cubicBezTo>
                  <a:cubicBezTo>
                    <a:pt x="4223" y="6417"/>
                    <a:pt x="4279" y="6394"/>
                    <a:pt x="4336" y="6348"/>
                  </a:cubicBezTo>
                  <a:lnTo>
                    <a:pt x="7224" y="3488"/>
                  </a:lnTo>
                  <a:lnTo>
                    <a:pt x="8086" y="3488"/>
                  </a:lnTo>
                  <a:cubicBezTo>
                    <a:pt x="8086" y="3488"/>
                    <a:pt x="8321" y="3353"/>
                    <a:pt x="8321" y="3225"/>
                  </a:cubicBezTo>
                  <a:cubicBezTo>
                    <a:pt x="8321" y="3094"/>
                    <a:pt x="8217" y="2986"/>
                    <a:pt x="8086" y="2986"/>
                  </a:cubicBezTo>
                  <a:lnTo>
                    <a:pt x="8086" y="2939"/>
                  </a:lnTo>
                  <a:lnTo>
                    <a:pt x="7584" y="2939"/>
                  </a:lnTo>
                  <a:cubicBezTo>
                    <a:pt x="7584" y="2939"/>
                    <a:pt x="7833" y="2360"/>
                    <a:pt x="7833" y="2017"/>
                  </a:cubicBezTo>
                  <a:cubicBezTo>
                    <a:pt x="7833" y="1138"/>
                    <a:pt x="7261" y="361"/>
                    <a:pt x="6423" y="95"/>
                  </a:cubicBezTo>
                  <a:cubicBezTo>
                    <a:pt x="6222" y="31"/>
                    <a:pt x="6018" y="1"/>
                    <a:pt x="5815" y="1"/>
                  </a:cubicBezTo>
                  <a:cubicBezTo>
                    <a:pt x="5172" y="1"/>
                    <a:pt x="4551" y="311"/>
                    <a:pt x="4164" y="859"/>
                  </a:cubicBezTo>
                  <a:cubicBezTo>
                    <a:pt x="3780" y="311"/>
                    <a:pt x="3160" y="1"/>
                    <a:pt x="25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5"/>
            <p:cNvSpPr/>
            <p:nvPr/>
          </p:nvSpPr>
          <p:spPr>
            <a:xfrm>
              <a:off x="2920156" y="2519939"/>
              <a:ext cx="127055" cy="32712"/>
            </a:xfrm>
            <a:custGeom>
              <a:rect b="b" l="l" r="r" t="t"/>
              <a:pathLst>
                <a:path extrusionOk="0" h="1475" w="5729">
                  <a:moveTo>
                    <a:pt x="906" y="465"/>
                  </a:moveTo>
                  <a:cubicBezTo>
                    <a:pt x="1091" y="465"/>
                    <a:pt x="1212" y="657"/>
                    <a:pt x="1138" y="825"/>
                  </a:cubicBezTo>
                  <a:cubicBezTo>
                    <a:pt x="1098" y="913"/>
                    <a:pt x="1007" y="970"/>
                    <a:pt x="909" y="970"/>
                  </a:cubicBezTo>
                  <a:lnTo>
                    <a:pt x="906" y="970"/>
                  </a:lnTo>
                  <a:cubicBezTo>
                    <a:pt x="764" y="970"/>
                    <a:pt x="653" y="856"/>
                    <a:pt x="653" y="718"/>
                  </a:cubicBezTo>
                  <a:cubicBezTo>
                    <a:pt x="653" y="576"/>
                    <a:pt x="764" y="465"/>
                    <a:pt x="906" y="465"/>
                  </a:cubicBezTo>
                  <a:close/>
                  <a:moveTo>
                    <a:pt x="4140" y="465"/>
                  </a:moveTo>
                  <a:cubicBezTo>
                    <a:pt x="4080" y="627"/>
                    <a:pt x="4080" y="805"/>
                    <a:pt x="4140" y="970"/>
                  </a:cubicBezTo>
                  <a:lnTo>
                    <a:pt x="1592" y="970"/>
                  </a:lnTo>
                  <a:cubicBezTo>
                    <a:pt x="1653" y="805"/>
                    <a:pt x="1653" y="627"/>
                    <a:pt x="1592" y="465"/>
                  </a:cubicBezTo>
                  <a:close/>
                  <a:moveTo>
                    <a:pt x="4827" y="462"/>
                  </a:moveTo>
                  <a:lnTo>
                    <a:pt x="4827" y="465"/>
                  </a:lnTo>
                  <a:cubicBezTo>
                    <a:pt x="4965" y="465"/>
                    <a:pt x="5079" y="576"/>
                    <a:pt x="5079" y="718"/>
                  </a:cubicBezTo>
                  <a:cubicBezTo>
                    <a:pt x="5079" y="856"/>
                    <a:pt x="4965" y="970"/>
                    <a:pt x="4827" y="970"/>
                  </a:cubicBezTo>
                  <a:lnTo>
                    <a:pt x="4824" y="970"/>
                  </a:lnTo>
                  <a:cubicBezTo>
                    <a:pt x="4726" y="970"/>
                    <a:pt x="4635" y="913"/>
                    <a:pt x="4595" y="822"/>
                  </a:cubicBezTo>
                  <a:cubicBezTo>
                    <a:pt x="4517" y="654"/>
                    <a:pt x="4642" y="462"/>
                    <a:pt x="4827" y="462"/>
                  </a:cubicBezTo>
                  <a:close/>
                  <a:moveTo>
                    <a:pt x="864" y="1"/>
                  </a:moveTo>
                  <a:cubicBezTo>
                    <a:pt x="568" y="1"/>
                    <a:pt x="302" y="182"/>
                    <a:pt x="196" y="458"/>
                  </a:cubicBezTo>
                  <a:cubicBezTo>
                    <a:pt x="0" y="943"/>
                    <a:pt x="357" y="1472"/>
                    <a:pt x="879" y="1475"/>
                  </a:cubicBezTo>
                  <a:lnTo>
                    <a:pt x="4861" y="1475"/>
                  </a:lnTo>
                  <a:cubicBezTo>
                    <a:pt x="5160" y="1475"/>
                    <a:pt x="5429" y="1293"/>
                    <a:pt x="5537" y="1014"/>
                  </a:cubicBezTo>
                  <a:cubicBezTo>
                    <a:pt x="5729" y="529"/>
                    <a:pt x="5376" y="4"/>
                    <a:pt x="4854" y="1"/>
                  </a:cubicBezTo>
                  <a:lnTo>
                    <a:pt x="872" y="1"/>
                  </a:lnTo>
                  <a:cubicBezTo>
                    <a:pt x="869" y="1"/>
                    <a:pt x="867" y="1"/>
                    <a:pt x="8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7" name="Google Shape;3507;p65"/>
          <p:cNvGrpSpPr/>
          <p:nvPr/>
        </p:nvGrpSpPr>
        <p:grpSpPr>
          <a:xfrm>
            <a:off x="2603097" y="3483443"/>
            <a:ext cx="271275" cy="358322"/>
            <a:chOff x="2793633" y="3578693"/>
            <a:chExt cx="271275" cy="358322"/>
          </a:xfrm>
        </p:grpSpPr>
        <p:sp>
          <p:nvSpPr>
            <p:cNvPr id="3508" name="Google Shape;3508;p65"/>
            <p:cNvSpPr/>
            <p:nvPr/>
          </p:nvSpPr>
          <p:spPr>
            <a:xfrm>
              <a:off x="2880369" y="3600914"/>
              <a:ext cx="10401" cy="31492"/>
            </a:xfrm>
            <a:custGeom>
              <a:rect b="b" l="l" r="r" t="t"/>
              <a:pathLst>
                <a:path extrusionOk="0" h="1420" w="469">
                  <a:moveTo>
                    <a:pt x="234" y="1"/>
                  </a:moveTo>
                  <a:cubicBezTo>
                    <a:pt x="109" y="1"/>
                    <a:pt x="4" y="104"/>
                    <a:pt x="4" y="231"/>
                  </a:cubicBezTo>
                  <a:lnTo>
                    <a:pt x="4" y="1176"/>
                  </a:lnTo>
                  <a:cubicBezTo>
                    <a:pt x="1" y="1301"/>
                    <a:pt x="91" y="1405"/>
                    <a:pt x="213" y="1419"/>
                  </a:cubicBezTo>
                  <a:cubicBezTo>
                    <a:pt x="220" y="1419"/>
                    <a:pt x="228" y="1420"/>
                    <a:pt x="236" y="1420"/>
                  </a:cubicBezTo>
                  <a:cubicBezTo>
                    <a:pt x="363" y="1420"/>
                    <a:pt x="465" y="1317"/>
                    <a:pt x="465" y="1190"/>
                  </a:cubicBezTo>
                  <a:lnTo>
                    <a:pt x="465" y="244"/>
                  </a:lnTo>
                  <a:cubicBezTo>
                    <a:pt x="468" y="119"/>
                    <a:pt x="377" y="15"/>
                    <a:pt x="256" y="2"/>
                  </a:cubicBezTo>
                  <a:cubicBezTo>
                    <a:pt x="249" y="1"/>
                    <a:pt x="241" y="1"/>
                    <a:pt x="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5"/>
            <p:cNvSpPr/>
            <p:nvPr/>
          </p:nvSpPr>
          <p:spPr>
            <a:xfrm>
              <a:off x="2902769" y="3600914"/>
              <a:ext cx="10401" cy="31492"/>
            </a:xfrm>
            <a:custGeom>
              <a:rect b="b" l="l" r="r" t="t"/>
              <a:pathLst>
                <a:path extrusionOk="0" h="1420" w="469">
                  <a:moveTo>
                    <a:pt x="233" y="1"/>
                  </a:moveTo>
                  <a:cubicBezTo>
                    <a:pt x="108" y="1"/>
                    <a:pt x="4" y="104"/>
                    <a:pt x="4" y="231"/>
                  </a:cubicBezTo>
                  <a:lnTo>
                    <a:pt x="4" y="1176"/>
                  </a:lnTo>
                  <a:cubicBezTo>
                    <a:pt x="0" y="1301"/>
                    <a:pt x="91" y="1405"/>
                    <a:pt x="212" y="1419"/>
                  </a:cubicBezTo>
                  <a:cubicBezTo>
                    <a:pt x="220" y="1419"/>
                    <a:pt x="228" y="1420"/>
                    <a:pt x="236" y="1420"/>
                  </a:cubicBezTo>
                  <a:cubicBezTo>
                    <a:pt x="363" y="1420"/>
                    <a:pt x="465" y="1317"/>
                    <a:pt x="465" y="1190"/>
                  </a:cubicBezTo>
                  <a:lnTo>
                    <a:pt x="465" y="244"/>
                  </a:lnTo>
                  <a:cubicBezTo>
                    <a:pt x="468" y="119"/>
                    <a:pt x="377" y="15"/>
                    <a:pt x="256" y="2"/>
                  </a:cubicBezTo>
                  <a:cubicBezTo>
                    <a:pt x="248" y="1"/>
                    <a:pt x="24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5"/>
            <p:cNvSpPr/>
            <p:nvPr/>
          </p:nvSpPr>
          <p:spPr>
            <a:xfrm>
              <a:off x="2924259" y="3600914"/>
              <a:ext cx="10401" cy="31492"/>
            </a:xfrm>
            <a:custGeom>
              <a:rect b="b" l="l" r="r" t="t"/>
              <a:pathLst>
                <a:path extrusionOk="0" h="1420" w="469">
                  <a:moveTo>
                    <a:pt x="230" y="1"/>
                  </a:moveTo>
                  <a:cubicBezTo>
                    <a:pt x="105" y="1"/>
                    <a:pt x="1" y="104"/>
                    <a:pt x="1" y="231"/>
                  </a:cubicBezTo>
                  <a:lnTo>
                    <a:pt x="1" y="1176"/>
                  </a:lnTo>
                  <a:cubicBezTo>
                    <a:pt x="1" y="1301"/>
                    <a:pt x="91" y="1405"/>
                    <a:pt x="213" y="1419"/>
                  </a:cubicBezTo>
                  <a:cubicBezTo>
                    <a:pt x="220" y="1419"/>
                    <a:pt x="228" y="1420"/>
                    <a:pt x="235" y="1420"/>
                  </a:cubicBezTo>
                  <a:cubicBezTo>
                    <a:pt x="360" y="1420"/>
                    <a:pt x="465" y="1317"/>
                    <a:pt x="465" y="1190"/>
                  </a:cubicBezTo>
                  <a:lnTo>
                    <a:pt x="465" y="244"/>
                  </a:lnTo>
                  <a:cubicBezTo>
                    <a:pt x="468" y="119"/>
                    <a:pt x="378" y="15"/>
                    <a:pt x="253" y="2"/>
                  </a:cubicBezTo>
                  <a:cubicBezTo>
                    <a:pt x="245" y="1"/>
                    <a:pt x="238"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5"/>
            <p:cNvSpPr/>
            <p:nvPr/>
          </p:nvSpPr>
          <p:spPr>
            <a:xfrm>
              <a:off x="2945682" y="3600914"/>
              <a:ext cx="10401" cy="31492"/>
            </a:xfrm>
            <a:custGeom>
              <a:rect b="b" l="l" r="r" t="t"/>
              <a:pathLst>
                <a:path extrusionOk="0" h="1420" w="469">
                  <a:moveTo>
                    <a:pt x="234" y="1"/>
                  </a:moveTo>
                  <a:cubicBezTo>
                    <a:pt x="109" y="1"/>
                    <a:pt x="4" y="104"/>
                    <a:pt x="4" y="231"/>
                  </a:cubicBezTo>
                  <a:lnTo>
                    <a:pt x="4" y="1176"/>
                  </a:lnTo>
                  <a:cubicBezTo>
                    <a:pt x="1" y="1301"/>
                    <a:pt x="91" y="1405"/>
                    <a:pt x="213" y="1419"/>
                  </a:cubicBezTo>
                  <a:cubicBezTo>
                    <a:pt x="220" y="1419"/>
                    <a:pt x="228" y="1420"/>
                    <a:pt x="236" y="1420"/>
                  </a:cubicBezTo>
                  <a:cubicBezTo>
                    <a:pt x="363" y="1420"/>
                    <a:pt x="465" y="1317"/>
                    <a:pt x="465" y="1190"/>
                  </a:cubicBezTo>
                  <a:lnTo>
                    <a:pt x="465" y="244"/>
                  </a:lnTo>
                  <a:cubicBezTo>
                    <a:pt x="468" y="119"/>
                    <a:pt x="378" y="15"/>
                    <a:pt x="256" y="2"/>
                  </a:cubicBezTo>
                  <a:cubicBezTo>
                    <a:pt x="249" y="1"/>
                    <a:pt x="241" y="1"/>
                    <a:pt x="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5"/>
            <p:cNvSpPr/>
            <p:nvPr/>
          </p:nvSpPr>
          <p:spPr>
            <a:xfrm>
              <a:off x="2968081" y="3600914"/>
              <a:ext cx="10401" cy="31492"/>
            </a:xfrm>
            <a:custGeom>
              <a:rect b="b" l="l" r="r" t="t"/>
              <a:pathLst>
                <a:path extrusionOk="0" h="1420" w="469">
                  <a:moveTo>
                    <a:pt x="233" y="1"/>
                  </a:moveTo>
                  <a:cubicBezTo>
                    <a:pt x="108" y="1"/>
                    <a:pt x="4" y="104"/>
                    <a:pt x="4" y="231"/>
                  </a:cubicBezTo>
                  <a:lnTo>
                    <a:pt x="4" y="1176"/>
                  </a:lnTo>
                  <a:cubicBezTo>
                    <a:pt x="0" y="1301"/>
                    <a:pt x="91" y="1405"/>
                    <a:pt x="212" y="1419"/>
                  </a:cubicBezTo>
                  <a:cubicBezTo>
                    <a:pt x="220" y="1419"/>
                    <a:pt x="228" y="1420"/>
                    <a:pt x="236" y="1420"/>
                  </a:cubicBezTo>
                  <a:cubicBezTo>
                    <a:pt x="363" y="1420"/>
                    <a:pt x="465" y="1317"/>
                    <a:pt x="465" y="1190"/>
                  </a:cubicBezTo>
                  <a:lnTo>
                    <a:pt x="465" y="244"/>
                  </a:lnTo>
                  <a:cubicBezTo>
                    <a:pt x="468" y="119"/>
                    <a:pt x="377" y="15"/>
                    <a:pt x="256" y="2"/>
                  </a:cubicBezTo>
                  <a:cubicBezTo>
                    <a:pt x="248" y="1"/>
                    <a:pt x="24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5"/>
            <p:cNvSpPr/>
            <p:nvPr/>
          </p:nvSpPr>
          <p:spPr>
            <a:xfrm>
              <a:off x="2891635" y="3752320"/>
              <a:ext cx="75647" cy="75559"/>
            </a:xfrm>
            <a:custGeom>
              <a:rect b="b" l="l" r="r" t="t"/>
              <a:pathLst>
                <a:path extrusionOk="0" h="3407" w="3411">
                  <a:moveTo>
                    <a:pt x="1976" y="505"/>
                  </a:moveTo>
                  <a:lnTo>
                    <a:pt x="1976" y="1236"/>
                  </a:lnTo>
                  <a:cubicBezTo>
                    <a:pt x="1976" y="1367"/>
                    <a:pt x="2084" y="1471"/>
                    <a:pt x="2215" y="1471"/>
                  </a:cubicBezTo>
                  <a:lnTo>
                    <a:pt x="2946" y="1471"/>
                  </a:lnTo>
                  <a:lnTo>
                    <a:pt x="2946" y="1976"/>
                  </a:lnTo>
                  <a:lnTo>
                    <a:pt x="2172" y="1976"/>
                  </a:lnTo>
                  <a:cubicBezTo>
                    <a:pt x="2040" y="1976"/>
                    <a:pt x="1936" y="2084"/>
                    <a:pt x="1936" y="2215"/>
                  </a:cubicBezTo>
                  <a:lnTo>
                    <a:pt x="1936" y="2945"/>
                  </a:lnTo>
                  <a:lnTo>
                    <a:pt x="1431" y="2945"/>
                  </a:lnTo>
                  <a:lnTo>
                    <a:pt x="1431" y="2215"/>
                  </a:lnTo>
                  <a:cubicBezTo>
                    <a:pt x="1431" y="2084"/>
                    <a:pt x="1323" y="1976"/>
                    <a:pt x="1192" y="1976"/>
                  </a:cubicBezTo>
                  <a:lnTo>
                    <a:pt x="462" y="1976"/>
                  </a:lnTo>
                  <a:lnTo>
                    <a:pt x="462" y="1471"/>
                  </a:lnTo>
                  <a:lnTo>
                    <a:pt x="1192" y="1471"/>
                  </a:lnTo>
                  <a:cubicBezTo>
                    <a:pt x="1323" y="1471"/>
                    <a:pt x="1431" y="1367"/>
                    <a:pt x="1431" y="1236"/>
                  </a:cubicBezTo>
                  <a:lnTo>
                    <a:pt x="1431" y="505"/>
                  </a:lnTo>
                  <a:close/>
                  <a:moveTo>
                    <a:pt x="1206" y="0"/>
                  </a:moveTo>
                  <a:cubicBezTo>
                    <a:pt x="1074" y="0"/>
                    <a:pt x="967" y="105"/>
                    <a:pt x="967" y="236"/>
                  </a:cubicBezTo>
                  <a:lnTo>
                    <a:pt x="967" y="966"/>
                  </a:lnTo>
                  <a:lnTo>
                    <a:pt x="236" y="966"/>
                  </a:lnTo>
                  <a:cubicBezTo>
                    <a:pt x="105" y="966"/>
                    <a:pt x="1" y="1074"/>
                    <a:pt x="1" y="1205"/>
                  </a:cubicBezTo>
                  <a:lnTo>
                    <a:pt x="1" y="2205"/>
                  </a:lnTo>
                  <a:cubicBezTo>
                    <a:pt x="1" y="2333"/>
                    <a:pt x="105" y="2441"/>
                    <a:pt x="236" y="2441"/>
                  </a:cubicBezTo>
                  <a:lnTo>
                    <a:pt x="967" y="2441"/>
                  </a:lnTo>
                  <a:lnTo>
                    <a:pt x="967" y="3171"/>
                  </a:lnTo>
                  <a:cubicBezTo>
                    <a:pt x="967" y="3302"/>
                    <a:pt x="1074" y="3407"/>
                    <a:pt x="1206" y="3407"/>
                  </a:cubicBezTo>
                  <a:lnTo>
                    <a:pt x="2202" y="3407"/>
                  </a:lnTo>
                  <a:cubicBezTo>
                    <a:pt x="2333" y="3407"/>
                    <a:pt x="2441" y="3302"/>
                    <a:pt x="2441" y="3171"/>
                  </a:cubicBezTo>
                  <a:lnTo>
                    <a:pt x="2441" y="2441"/>
                  </a:lnTo>
                  <a:lnTo>
                    <a:pt x="3171" y="2441"/>
                  </a:lnTo>
                  <a:cubicBezTo>
                    <a:pt x="3303" y="2441"/>
                    <a:pt x="3407" y="2333"/>
                    <a:pt x="3407" y="2205"/>
                  </a:cubicBezTo>
                  <a:lnTo>
                    <a:pt x="3407" y="1209"/>
                  </a:lnTo>
                  <a:cubicBezTo>
                    <a:pt x="3410" y="1077"/>
                    <a:pt x="3306" y="970"/>
                    <a:pt x="3175" y="966"/>
                  </a:cubicBezTo>
                  <a:lnTo>
                    <a:pt x="2441" y="966"/>
                  </a:lnTo>
                  <a:lnTo>
                    <a:pt x="2441" y="236"/>
                  </a:lnTo>
                  <a:cubicBezTo>
                    <a:pt x="2441" y="105"/>
                    <a:pt x="2333" y="0"/>
                    <a:pt x="2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5"/>
            <p:cNvSpPr/>
            <p:nvPr/>
          </p:nvSpPr>
          <p:spPr>
            <a:xfrm>
              <a:off x="2793633" y="3578693"/>
              <a:ext cx="271275" cy="358322"/>
            </a:xfrm>
            <a:custGeom>
              <a:rect b="b" l="l" r="r" t="t"/>
              <a:pathLst>
                <a:path extrusionOk="0" h="16157" w="12232">
                  <a:moveTo>
                    <a:pt x="7829" y="3410"/>
                  </a:moveTo>
                  <a:lnTo>
                    <a:pt x="7829" y="3915"/>
                  </a:lnTo>
                  <a:lnTo>
                    <a:pt x="4379" y="3915"/>
                  </a:lnTo>
                  <a:lnTo>
                    <a:pt x="4379" y="3410"/>
                  </a:lnTo>
                  <a:close/>
                  <a:moveTo>
                    <a:pt x="7994" y="5389"/>
                  </a:moveTo>
                  <a:lnTo>
                    <a:pt x="8839" y="6224"/>
                  </a:lnTo>
                  <a:lnTo>
                    <a:pt x="8839" y="6863"/>
                  </a:lnTo>
                  <a:lnTo>
                    <a:pt x="3410" y="6863"/>
                  </a:lnTo>
                  <a:lnTo>
                    <a:pt x="3410" y="6221"/>
                  </a:lnTo>
                  <a:lnTo>
                    <a:pt x="4255" y="5389"/>
                  </a:lnTo>
                  <a:close/>
                  <a:moveTo>
                    <a:pt x="9553" y="8536"/>
                  </a:moveTo>
                  <a:cubicBezTo>
                    <a:pt x="9906" y="9135"/>
                    <a:pt x="10293" y="9893"/>
                    <a:pt x="10293" y="10165"/>
                  </a:cubicBezTo>
                  <a:cubicBezTo>
                    <a:pt x="10283" y="10566"/>
                    <a:pt x="9953" y="10889"/>
                    <a:pt x="9553" y="10889"/>
                  </a:cubicBezTo>
                  <a:cubicBezTo>
                    <a:pt x="9149" y="10889"/>
                    <a:pt x="8819" y="10566"/>
                    <a:pt x="8809" y="10165"/>
                  </a:cubicBezTo>
                  <a:cubicBezTo>
                    <a:pt x="8809" y="9960"/>
                    <a:pt x="9462" y="8688"/>
                    <a:pt x="9553" y="8536"/>
                  </a:cubicBezTo>
                  <a:close/>
                  <a:moveTo>
                    <a:pt x="8839" y="7325"/>
                  </a:moveTo>
                  <a:lnTo>
                    <a:pt x="8839" y="8849"/>
                  </a:lnTo>
                  <a:cubicBezTo>
                    <a:pt x="8590" y="9317"/>
                    <a:pt x="8348" y="9845"/>
                    <a:pt x="8348" y="10155"/>
                  </a:cubicBezTo>
                  <a:cubicBezTo>
                    <a:pt x="8348" y="10539"/>
                    <a:pt x="8529" y="10902"/>
                    <a:pt x="8839" y="11131"/>
                  </a:cubicBezTo>
                  <a:lnTo>
                    <a:pt x="8839" y="12245"/>
                  </a:lnTo>
                  <a:lnTo>
                    <a:pt x="3410" y="12245"/>
                  </a:lnTo>
                  <a:lnTo>
                    <a:pt x="3410" y="7325"/>
                  </a:lnTo>
                  <a:close/>
                  <a:moveTo>
                    <a:pt x="9805" y="11337"/>
                  </a:moveTo>
                  <a:lnTo>
                    <a:pt x="9805" y="12245"/>
                  </a:lnTo>
                  <a:lnTo>
                    <a:pt x="9300" y="12245"/>
                  </a:lnTo>
                  <a:lnTo>
                    <a:pt x="9300" y="11337"/>
                  </a:lnTo>
                  <a:cubicBezTo>
                    <a:pt x="9384" y="11353"/>
                    <a:pt x="9469" y="11362"/>
                    <a:pt x="9554" y="11362"/>
                  </a:cubicBezTo>
                  <a:cubicBezTo>
                    <a:pt x="9638" y="11362"/>
                    <a:pt x="9722" y="11353"/>
                    <a:pt x="9805" y="11337"/>
                  </a:cubicBezTo>
                  <a:close/>
                  <a:moveTo>
                    <a:pt x="11730" y="12750"/>
                  </a:moveTo>
                  <a:cubicBezTo>
                    <a:pt x="11609" y="13870"/>
                    <a:pt x="10664" y="14718"/>
                    <a:pt x="9537" y="14719"/>
                  </a:cubicBezTo>
                  <a:lnTo>
                    <a:pt x="9537" y="14719"/>
                  </a:lnTo>
                  <a:cubicBezTo>
                    <a:pt x="8660" y="14718"/>
                    <a:pt x="7869" y="14200"/>
                    <a:pt x="7520" y="13396"/>
                  </a:cubicBezTo>
                  <a:cubicBezTo>
                    <a:pt x="7483" y="13312"/>
                    <a:pt x="7395" y="13255"/>
                    <a:pt x="7304" y="13255"/>
                  </a:cubicBezTo>
                  <a:lnTo>
                    <a:pt x="758" y="13255"/>
                  </a:lnTo>
                  <a:cubicBezTo>
                    <a:pt x="755" y="13255"/>
                    <a:pt x="753" y="13255"/>
                    <a:pt x="750" y="13255"/>
                  </a:cubicBezTo>
                  <a:cubicBezTo>
                    <a:pt x="632" y="13255"/>
                    <a:pt x="532" y="13175"/>
                    <a:pt x="502" y="13060"/>
                  </a:cubicBezTo>
                  <a:cubicBezTo>
                    <a:pt x="468" y="12902"/>
                    <a:pt x="586" y="12750"/>
                    <a:pt x="748" y="12750"/>
                  </a:cubicBezTo>
                  <a:close/>
                  <a:moveTo>
                    <a:pt x="7230" y="13719"/>
                  </a:moveTo>
                  <a:cubicBezTo>
                    <a:pt x="7435" y="14123"/>
                    <a:pt x="7738" y="14470"/>
                    <a:pt x="8109" y="14729"/>
                  </a:cubicBezTo>
                  <a:lnTo>
                    <a:pt x="6153" y="14729"/>
                  </a:lnTo>
                  <a:cubicBezTo>
                    <a:pt x="6151" y="14729"/>
                    <a:pt x="6149" y="14729"/>
                    <a:pt x="6147" y="14729"/>
                  </a:cubicBezTo>
                  <a:cubicBezTo>
                    <a:pt x="6028" y="14729"/>
                    <a:pt x="5927" y="14819"/>
                    <a:pt x="5911" y="14938"/>
                  </a:cubicBezTo>
                  <a:cubicBezTo>
                    <a:pt x="5901" y="15076"/>
                    <a:pt x="6005" y="15190"/>
                    <a:pt x="6143" y="15190"/>
                  </a:cubicBezTo>
                  <a:lnTo>
                    <a:pt x="9061" y="15190"/>
                  </a:lnTo>
                  <a:cubicBezTo>
                    <a:pt x="9095" y="15190"/>
                    <a:pt x="9128" y="15184"/>
                    <a:pt x="9159" y="15170"/>
                  </a:cubicBezTo>
                  <a:cubicBezTo>
                    <a:pt x="9289" y="15190"/>
                    <a:pt x="9420" y="15199"/>
                    <a:pt x="9551" y="15199"/>
                  </a:cubicBezTo>
                  <a:cubicBezTo>
                    <a:pt x="9625" y="15199"/>
                    <a:pt x="9698" y="15196"/>
                    <a:pt x="9771" y="15190"/>
                  </a:cubicBezTo>
                  <a:lnTo>
                    <a:pt x="9771" y="15190"/>
                  </a:lnTo>
                  <a:cubicBezTo>
                    <a:pt x="9680" y="15490"/>
                    <a:pt x="9408" y="15695"/>
                    <a:pt x="9095" y="15695"/>
                  </a:cubicBezTo>
                  <a:lnTo>
                    <a:pt x="3151" y="15695"/>
                  </a:lnTo>
                  <a:cubicBezTo>
                    <a:pt x="2760" y="15695"/>
                    <a:pt x="2441" y="15379"/>
                    <a:pt x="2441" y="14985"/>
                  </a:cubicBezTo>
                  <a:lnTo>
                    <a:pt x="2441" y="13719"/>
                  </a:lnTo>
                  <a:lnTo>
                    <a:pt x="2946" y="13719"/>
                  </a:lnTo>
                  <a:lnTo>
                    <a:pt x="2946" y="14958"/>
                  </a:lnTo>
                  <a:cubicBezTo>
                    <a:pt x="2946" y="15086"/>
                    <a:pt x="3050" y="15190"/>
                    <a:pt x="3181" y="15190"/>
                  </a:cubicBezTo>
                  <a:lnTo>
                    <a:pt x="5059" y="15190"/>
                  </a:lnTo>
                  <a:cubicBezTo>
                    <a:pt x="5061" y="15190"/>
                    <a:pt x="5064" y="15190"/>
                    <a:pt x="5066" y="15190"/>
                  </a:cubicBezTo>
                  <a:cubicBezTo>
                    <a:pt x="5184" y="15190"/>
                    <a:pt x="5285" y="15101"/>
                    <a:pt x="5302" y="14982"/>
                  </a:cubicBezTo>
                  <a:cubicBezTo>
                    <a:pt x="5312" y="14844"/>
                    <a:pt x="5207" y="14729"/>
                    <a:pt x="5069" y="14729"/>
                  </a:cubicBezTo>
                  <a:lnTo>
                    <a:pt x="3410" y="14729"/>
                  </a:lnTo>
                  <a:lnTo>
                    <a:pt x="3410" y="13719"/>
                  </a:lnTo>
                  <a:close/>
                  <a:moveTo>
                    <a:pt x="3403" y="1"/>
                  </a:moveTo>
                  <a:cubicBezTo>
                    <a:pt x="3151" y="1"/>
                    <a:pt x="2946" y="206"/>
                    <a:pt x="2946" y="458"/>
                  </a:cubicBezTo>
                  <a:lnTo>
                    <a:pt x="2946" y="2952"/>
                  </a:lnTo>
                  <a:cubicBezTo>
                    <a:pt x="2946" y="3205"/>
                    <a:pt x="3151" y="3410"/>
                    <a:pt x="3403" y="3410"/>
                  </a:cubicBezTo>
                  <a:lnTo>
                    <a:pt x="3915" y="3410"/>
                  </a:lnTo>
                  <a:lnTo>
                    <a:pt x="3915" y="3915"/>
                  </a:lnTo>
                  <a:lnTo>
                    <a:pt x="3743" y="3915"/>
                  </a:lnTo>
                  <a:cubicBezTo>
                    <a:pt x="3686" y="3915"/>
                    <a:pt x="3629" y="3935"/>
                    <a:pt x="3585" y="3976"/>
                  </a:cubicBezTo>
                  <a:lnTo>
                    <a:pt x="2054" y="5413"/>
                  </a:lnTo>
                  <a:cubicBezTo>
                    <a:pt x="2006" y="5457"/>
                    <a:pt x="1980" y="5517"/>
                    <a:pt x="1980" y="5581"/>
                  </a:cubicBezTo>
                  <a:lnTo>
                    <a:pt x="1980" y="8779"/>
                  </a:lnTo>
                  <a:cubicBezTo>
                    <a:pt x="1976" y="8900"/>
                    <a:pt x="2067" y="9004"/>
                    <a:pt x="2188" y="9021"/>
                  </a:cubicBezTo>
                  <a:cubicBezTo>
                    <a:pt x="2194" y="9021"/>
                    <a:pt x="2201" y="9022"/>
                    <a:pt x="2207" y="9022"/>
                  </a:cubicBezTo>
                  <a:cubicBezTo>
                    <a:pt x="2336" y="9022"/>
                    <a:pt x="2441" y="8920"/>
                    <a:pt x="2441" y="8789"/>
                  </a:cubicBezTo>
                  <a:lnTo>
                    <a:pt x="2441" y="5682"/>
                  </a:lnTo>
                  <a:lnTo>
                    <a:pt x="3834" y="4376"/>
                  </a:lnTo>
                  <a:lnTo>
                    <a:pt x="8381" y="4376"/>
                  </a:lnTo>
                  <a:lnTo>
                    <a:pt x="9805" y="5712"/>
                  </a:lnTo>
                  <a:lnTo>
                    <a:pt x="9805" y="8021"/>
                  </a:lnTo>
                  <a:cubicBezTo>
                    <a:pt x="9731" y="7902"/>
                    <a:pt x="9642" y="7843"/>
                    <a:pt x="9553" y="7843"/>
                  </a:cubicBezTo>
                  <a:cubicBezTo>
                    <a:pt x="9464" y="7843"/>
                    <a:pt x="9374" y="7903"/>
                    <a:pt x="9300" y="8021"/>
                  </a:cubicBezTo>
                  <a:lnTo>
                    <a:pt x="9300" y="6099"/>
                  </a:lnTo>
                  <a:cubicBezTo>
                    <a:pt x="9300" y="6035"/>
                    <a:pt x="9277" y="5975"/>
                    <a:pt x="9229" y="5931"/>
                  </a:cubicBezTo>
                  <a:lnTo>
                    <a:pt x="8250" y="4952"/>
                  </a:lnTo>
                  <a:cubicBezTo>
                    <a:pt x="8206" y="4908"/>
                    <a:pt x="8146" y="4881"/>
                    <a:pt x="8082" y="4881"/>
                  </a:cubicBezTo>
                  <a:lnTo>
                    <a:pt x="4161" y="4881"/>
                  </a:lnTo>
                  <a:cubicBezTo>
                    <a:pt x="4100" y="4881"/>
                    <a:pt x="4039" y="4908"/>
                    <a:pt x="3992" y="4952"/>
                  </a:cubicBezTo>
                  <a:lnTo>
                    <a:pt x="3013" y="5931"/>
                  </a:lnTo>
                  <a:cubicBezTo>
                    <a:pt x="2969" y="5975"/>
                    <a:pt x="2946" y="6035"/>
                    <a:pt x="2946" y="6099"/>
                  </a:cubicBezTo>
                  <a:lnTo>
                    <a:pt x="2946" y="12242"/>
                  </a:lnTo>
                  <a:lnTo>
                    <a:pt x="2441" y="12242"/>
                  </a:lnTo>
                  <a:lnTo>
                    <a:pt x="2441" y="9943"/>
                  </a:lnTo>
                  <a:cubicBezTo>
                    <a:pt x="2434" y="9812"/>
                    <a:pt x="2330" y="9708"/>
                    <a:pt x="2198" y="9704"/>
                  </a:cubicBezTo>
                  <a:cubicBezTo>
                    <a:pt x="2064" y="9711"/>
                    <a:pt x="1956" y="9812"/>
                    <a:pt x="1936" y="9943"/>
                  </a:cubicBezTo>
                  <a:lnTo>
                    <a:pt x="1936" y="12245"/>
                  </a:lnTo>
                  <a:lnTo>
                    <a:pt x="727" y="12245"/>
                  </a:lnTo>
                  <a:cubicBezTo>
                    <a:pt x="324" y="12259"/>
                    <a:pt x="4" y="12585"/>
                    <a:pt x="0" y="12989"/>
                  </a:cubicBezTo>
                  <a:cubicBezTo>
                    <a:pt x="0" y="13390"/>
                    <a:pt x="324" y="13716"/>
                    <a:pt x="727" y="13716"/>
                  </a:cubicBezTo>
                  <a:lnTo>
                    <a:pt x="1936" y="13716"/>
                  </a:lnTo>
                  <a:lnTo>
                    <a:pt x="1936" y="14975"/>
                  </a:lnTo>
                  <a:cubicBezTo>
                    <a:pt x="1936" y="15628"/>
                    <a:pt x="2464" y="16156"/>
                    <a:pt x="3117" y="16156"/>
                  </a:cubicBezTo>
                  <a:lnTo>
                    <a:pt x="9078" y="16156"/>
                  </a:lnTo>
                  <a:cubicBezTo>
                    <a:pt x="9691" y="16156"/>
                    <a:pt x="10202" y="15692"/>
                    <a:pt x="10259" y="15083"/>
                  </a:cubicBezTo>
                  <a:cubicBezTo>
                    <a:pt x="11424" y="14753"/>
                    <a:pt x="12232" y="13693"/>
                    <a:pt x="12232" y="12481"/>
                  </a:cubicBezTo>
                  <a:cubicBezTo>
                    <a:pt x="12232" y="12350"/>
                    <a:pt x="12124" y="12245"/>
                    <a:pt x="11993" y="12245"/>
                  </a:cubicBezTo>
                  <a:lnTo>
                    <a:pt x="10269" y="12245"/>
                  </a:lnTo>
                  <a:lnTo>
                    <a:pt x="10269" y="11104"/>
                  </a:lnTo>
                  <a:cubicBezTo>
                    <a:pt x="10579" y="10875"/>
                    <a:pt x="10764" y="10515"/>
                    <a:pt x="10764" y="10132"/>
                  </a:cubicBezTo>
                  <a:cubicBezTo>
                    <a:pt x="10764" y="9825"/>
                    <a:pt x="10522" y="9297"/>
                    <a:pt x="10269" y="8829"/>
                  </a:cubicBezTo>
                  <a:lnTo>
                    <a:pt x="10269" y="5615"/>
                  </a:lnTo>
                  <a:cubicBezTo>
                    <a:pt x="10269" y="5547"/>
                    <a:pt x="10243" y="5487"/>
                    <a:pt x="10192" y="5443"/>
                  </a:cubicBezTo>
                  <a:lnTo>
                    <a:pt x="8610" y="3979"/>
                  </a:lnTo>
                  <a:cubicBezTo>
                    <a:pt x="8566" y="3935"/>
                    <a:pt x="8509" y="3915"/>
                    <a:pt x="8449" y="3915"/>
                  </a:cubicBezTo>
                  <a:lnTo>
                    <a:pt x="8290" y="3915"/>
                  </a:lnTo>
                  <a:lnTo>
                    <a:pt x="8290" y="3410"/>
                  </a:lnTo>
                  <a:lnTo>
                    <a:pt x="9054" y="3410"/>
                  </a:lnTo>
                  <a:cubicBezTo>
                    <a:pt x="9189" y="3410"/>
                    <a:pt x="9300" y="3299"/>
                    <a:pt x="9300" y="3164"/>
                  </a:cubicBezTo>
                  <a:lnTo>
                    <a:pt x="9300" y="2158"/>
                  </a:lnTo>
                  <a:cubicBezTo>
                    <a:pt x="9300" y="2121"/>
                    <a:pt x="9283" y="2087"/>
                    <a:pt x="9256" y="2060"/>
                  </a:cubicBezTo>
                  <a:cubicBezTo>
                    <a:pt x="9193" y="2004"/>
                    <a:pt x="9128" y="1980"/>
                    <a:pt x="9067" y="1980"/>
                  </a:cubicBezTo>
                  <a:cubicBezTo>
                    <a:pt x="8939" y="1980"/>
                    <a:pt x="8836" y="2086"/>
                    <a:pt x="8836" y="2219"/>
                  </a:cubicBezTo>
                  <a:lnTo>
                    <a:pt x="8836" y="2946"/>
                  </a:lnTo>
                  <a:lnTo>
                    <a:pt x="3410" y="2946"/>
                  </a:lnTo>
                  <a:lnTo>
                    <a:pt x="3410" y="465"/>
                  </a:lnTo>
                  <a:lnTo>
                    <a:pt x="8836" y="465"/>
                  </a:lnTo>
                  <a:lnTo>
                    <a:pt x="8836" y="1175"/>
                  </a:lnTo>
                  <a:cubicBezTo>
                    <a:pt x="8832" y="1296"/>
                    <a:pt x="8923" y="1404"/>
                    <a:pt x="9048" y="1418"/>
                  </a:cubicBezTo>
                  <a:cubicBezTo>
                    <a:pt x="9054" y="1418"/>
                    <a:pt x="9059" y="1418"/>
                    <a:pt x="9065" y="1418"/>
                  </a:cubicBezTo>
                  <a:cubicBezTo>
                    <a:pt x="9192" y="1418"/>
                    <a:pt x="9300" y="1314"/>
                    <a:pt x="9300" y="1182"/>
                  </a:cubicBezTo>
                  <a:lnTo>
                    <a:pt x="9300" y="458"/>
                  </a:lnTo>
                  <a:cubicBezTo>
                    <a:pt x="9300" y="206"/>
                    <a:pt x="9095" y="1"/>
                    <a:pt x="8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65"/>
          <p:cNvGrpSpPr/>
          <p:nvPr/>
        </p:nvGrpSpPr>
        <p:grpSpPr>
          <a:xfrm>
            <a:off x="2559585" y="2852027"/>
            <a:ext cx="358300" cy="279858"/>
            <a:chOff x="2750121" y="2947277"/>
            <a:chExt cx="358300" cy="279858"/>
          </a:xfrm>
        </p:grpSpPr>
        <p:sp>
          <p:nvSpPr>
            <p:cNvPr id="3516" name="Google Shape;3516;p65"/>
            <p:cNvSpPr/>
            <p:nvPr/>
          </p:nvSpPr>
          <p:spPr>
            <a:xfrm>
              <a:off x="2750121" y="2947277"/>
              <a:ext cx="358300" cy="279858"/>
            </a:xfrm>
            <a:custGeom>
              <a:rect b="b" l="l" r="r" t="t"/>
              <a:pathLst>
                <a:path extrusionOk="0" h="12619" w="16156">
                  <a:moveTo>
                    <a:pt x="10778" y="481"/>
                  </a:moveTo>
                  <a:cubicBezTo>
                    <a:pt x="10816" y="481"/>
                    <a:pt x="10855" y="490"/>
                    <a:pt x="10892" y="509"/>
                  </a:cubicBezTo>
                  <a:lnTo>
                    <a:pt x="12706" y="1431"/>
                  </a:lnTo>
                  <a:cubicBezTo>
                    <a:pt x="12831" y="1492"/>
                    <a:pt x="12881" y="1647"/>
                    <a:pt x="12817" y="1771"/>
                  </a:cubicBezTo>
                  <a:cubicBezTo>
                    <a:pt x="12772" y="1859"/>
                    <a:pt x="12683" y="1910"/>
                    <a:pt x="12591" y="1910"/>
                  </a:cubicBezTo>
                  <a:cubicBezTo>
                    <a:pt x="12553" y="1910"/>
                    <a:pt x="12514" y="1901"/>
                    <a:pt x="12477" y="1882"/>
                  </a:cubicBezTo>
                  <a:lnTo>
                    <a:pt x="10663" y="960"/>
                  </a:lnTo>
                  <a:cubicBezTo>
                    <a:pt x="10538" y="899"/>
                    <a:pt x="10488" y="745"/>
                    <a:pt x="10552" y="620"/>
                  </a:cubicBezTo>
                  <a:cubicBezTo>
                    <a:pt x="10597" y="532"/>
                    <a:pt x="10686" y="481"/>
                    <a:pt x="10778" y="481"/>
                  </a:cubicBezTo>
                  <a:close/>
                  <a:moveTo>
                    <a:pt x="4651" y="2800"/>
                  </a:moveTo>
                  <a:cubicBezTo>
                    <a:pt x="4787" y="2800"/>
                    <a:pt x="4905" y="2910"/>
                    <a:pt x="4908" y="3053"/>
                  </a:cubicBezTo>
                  <a:cubicBezTo>
                    <a:pt x="4908" y="3455"/>
                    <a:pt x="5234" y="3780"/>
                    <a:pt x="5632" y="3780"/>
                  </a:cubicBezTo>
                  <a:cubicBezTo>
                    <a:pt x="5634" y="3780"/>
                    <a:pt x="5636" y="3780"/>
                    <a:pt x="5638" y="3780"/>
                  </a:cubicBezTo>
                  <a:cubicBezTo>
                    <a:pt x="5779" y="3780"/>
                    <a:pt x="5890" y="3895"/>
                    <a:pt x="5890" y="4033"/>
                  </a:cubicBezTo>
                  <a:lnTo>
                    <a:pt x="5890" y="4285"/>
                  </a:lnTo>
                  <a:lnTo>
                    <a:pt x="3410" y="4285"/>
                  </a:lnTo>
                  <a:lnTo>
                    <a:pt x="3410" y="4033"/>
                  </a:lnTo>
                  <a:cubicBezTo>
                    <a:pt x="3410" y="3892"/>
                    <a:pt x="3524" y="3780"/>
                    <a:pt x="3666" y="3780"/>
                  </a:cubicBezTo>
                  <a:cubicBezTo>
                    <a:pt x="4066" y="3780"/>
                    <a:pt x="4389" y="3461"/>
                    <a:pt x="4396" y="3060"/>
                  </a:cubicBezTo>
                  <a:cubicBezTo>
                    <a:pt x="4396" y="2942"/>
                    <a:pt x="4473" y="2841"/>
                    <a:pt x="4588" y="2808"/>
                  </a:cubicBezTo>
                  <a:cubicBezTo>
                    <a:pt x="4609" y="2802"/>
                    <a:pt x="4630" y="2800"/>
                    <a:pt x="4651" y="2800"/>
                  </a:cubicBezTo>
                  <a:close/>
                  <a:moveTo>
                    <a:pt x="13719" y="4750"/>
                  </a:moveTo>
                  <a:lnTo>
                    <a:pt x="13719" y="5298"/>
                  </a:lnTo>
                  <a:lnTo>
                    <a:pt x="5655" y="5298"/>
                  </a:lnTo>
                  <a:cubicBezTo>
                    <a:pt x="5652" y="5298"/>
                    <a:pt x="5650" y="5298"/>
                    <a:pt x="5648" y="5298"/>
                  </a:cubicBezTo>
                  <a:cubicBezTo>
                    <a:pt x="5536" y="5298"/>
                    <a:pt x="5442" y="5375"/>
                    <a:pt x="5416" y="5480"/>
                  </a:cubicBezTo>
                  <a:cubicBezTo>
                    <a:pt x="5389" y="5623"/>
                    <a:pt x="5497" y="5760"/>
                    <a:pt x="5643" y="5760"/>
                  </a:cubicBezTo>
                  <a:cubicBezTo>
                    <a:pt x="5644" y="5760"/>
                    <a:pt x="5646" y="5760"/>
                    <a:pt x="5648" y="5760"/>
                  </a:cubicBezTo>
                  <a:lnTo>
                    <a:pt x="13716" y="5760"/>
                  </a:lnTo>
                  <a:lnTo>
                    <a:pt x="13716" y="6466"/>
                  </a:lnTo>
                  <a:cubicBezTo>
                    <a:pt x="13712" y="8513"/>
                    <a:pt x="12056" y="10172"/>
                    <a:pt x="10010" y="10179"/>
                  </a:cubicBezTo>
                  <a:lnTo>
                    <a:pt x="6149" y="10179"/>
                  </a:lnTo>
                  <a:cubicBezTo>
                    <a:pt x="4103" y="10172"/>
                    <a:pt x="2447" y="8513"/>
                    <a:pt x="2440" y="6466"/>
                  </a:cubicBezTo>
                  <a:lnTo>
                    <a:pt x="2444" y="6466"/>
                  </a:lnTo>
                  <a:lnTo>
                    <a:pt x="2444" y="5760"/>
                  </a:lnTo>
                  <a:lnTo>
                    <a:pt x="4571" y="5760"/>
                  </a:lnTo>
                  <a:cubicBezTo>
                    <a:pt x="4573" y="5760"/>
                    <a:pt x="4575" y="5760"/>
                    <a:pt x="4577" y="5760"/>
                  </a:cubicBezTo>
                  <a:cubicBezTo>
                    <a:pt x="4696" y="5760"/>
                    <a:pt x="4797" y="5670"/>
                    <a:pt x="4813" y="5551"/>
                  </a:cubicBezTo>
                  <a:cubicBezTo>
                    <a:pt x="4827" y="5415"/>
                    <a:pt x="4722" y="5298"/>
                    <a:pt x="4587" y="5298"/>
                  </a:cubicBezTo>
                  <a:cubicBezTo>
                    <a:pt x="4585" y="5298"/>
                    <a:pt x="4583" y="5298"/>
                    <a:pt x="4581" y="5298"/>
                  </a:cubicBezTo>
                  <a:lnTo>
                    <a:pt x="2444" y="5298"/>
                  </a:lnTo>
                  <a:lnTo>
                    <a:pt x="2444" y="4750"/>
                  </a:lnTo>
                  <a:close/>
                  <a:moveTo>
                    <a:pt x="9805" y="10640"/>
                  </a:moveTo>
                  <a:lnTo>
                    <a:pt x="9805" y="11145"/>
                  </a:lnTo>
                  <a:lnTo>
                    <a:pt x="6355" y="11145"/>
                  </a:lnTo>
                  <a:lnTo>
                    <a:pt x="6355" y="10640"/>
                  </a:lnTo>
                  <a:close/>
                  <a:moveTo>
                    <a:pt x="10782" y="1"/>
                  </a:moveTo>
                  <a:cubicBezTo>
                    <a:pt x="10540" y="1"/>
                    <a:pt x="10305" y="122"/>
                    <a:pt x="10168" y="337"/>
                  </a:cubicBezTo>
                  <a:cubicBezTo>
                    <a:pt x="9966" y="654"/>
                    <a:pt x="10037" y="1071"/>
                    <a:pt x="10333" y="1300"/>
                  </a:cubicBezTo>
                  <a:lnTo>
                    <a:pt x="9532" y="2478"/>
                  </a:lnTo>
                  <a:cubicBezTo>
                    <a:pt x="9455" y="2586"/>
                    <a:pt x="9482" y="2737"/>
                    <a:pt x="9593" y="2811"/>
                  </a:cubicBezTo>
                  <a:cubicBezTo>
                    <a:pt x="9633" y="2839"/>
                    <a:pt x="9678" y="2852"/>
                    <a:pt x="9724" y="2852"/>
                  </a:cubicBezTo>
                  <a:cubicBezTo>
                    <a:pt x="9801" y="2852"/>
                    <a:pt x="9878" y="2814"/>
                    <a:pt x="9923" y="2744"/>
                  </a:cubicBezTo>
                  <a:lnTo>
                    <a:pt x="10747" y="1529"/>
                  </a:lnTo>
                  <a:lnTo>
                    <a:pt x="11962" y="2148"/>
                  </a:lnTo>
                  <a:lnTo>
                    <a:pt x="11198" y="4289"/>
                  </a:lnTo>
                  <a:lnTo>
                    <a:pt x="8879" y="4289"/>
                  </a:lnTo>
                  <a:lnTo>
                    <a:pt x="9344" y="3599"/>
                  </a:lnTo>
                  <a:cubicBezTo>
                    <a:pt x="9470" y="3414"/>
                    <a:pt x="9310" y="3227"/>
                    <a:pt x="9142" y="3227"/>
                  </a:cubicBezTo>
                  <a:cubicBezTo>
                    <a:pt x="9074" y="3227"/>
                    <a:pt x="9005" y="3258"/>
                    <a:pt x="8953" y="3333"/>
                  </a:cubicBezTo>
                  <a:lnTo>
                    <a:pt x="8307" y="4289"/>
                  </a:lnTo>
                  <a:lnTo>
                    <a:pt x="6355" y="4289"/>
                  </a:lnTo>
                  <a:lnTo>
                    <a:pt x="6355" y="4036"/>
                  </a:lnTo>
                  <a:cubicBezTo>
                    <a:pt x="6355" y="3636"/>
                    <a:pt x="6032" y="3309"/>
                    <a:pt x="5628" y="3309"/>
                  </a:cubicBezTo>
                  <a:cubicBezTo>
                    <a:pt x="5490" y="3309"/>
                    <a:pt x="5375" y="3198"/>
                    <a:pt x="5375" y="3057"/>
                  </a:cubicBezTo>
                  <a:cubicBezTo>
                    <a:pt x="5385" y="2650"/>
                    <a:pt x="5059" y="2313"/>
                    <a:pt x="4652" y="2313"/>
                  </a:cubicBezTo>
                  <a:cubicBezTo>
                    <a:pt x="4244" y="2313"/>
                    <a:pt x="3915" y="2650"/>
                    <a:pt x="3925" y="3057"/>
                  </a:cubicBezTo>
                  <a:cubicBezTo>
                    <a:pt x="3925" y="3198"/>
                    <a:pt x="3814" y="3309"/>
                    <a:pt x="3672" y="3309"/>
                  </a:cubicBezTo>
                  <a:cubicBezTo>
                    <a:pt x="3272" y="3309"/>
                    <a:pt x="2949" y="3636"/>
                    <a:pt x="2949" y="4036"/>
                  </a:cubicBezTo>
                  <a:lnTo>
                    <a:pt x="2949" y="4289"/>
                  </a:lnTo>
                  <a:lnTo>
                    <a:pt x="2175" y="4289"/>
                  </a:lnTo>
                  <a:cubicBezTo>
                    <a:pt x="2047" y="4289"/>
                    <a:pt x="1939" y="4393"/>
                    <a:pt x="1939" y="4524"/>
                  </a:cubicBezTo>
                  <a:lnTo>
                    <a:pt x="1939" y="6449"/>
                  </a:lnTo>
                  <a:cubicBezTo>
                    <a:pt x="1939" y="8654"/>
                    <a:pt x="3652" y="10482"/>
                    <a:pt x="5850" y="10630"/>
                  </a:cubicBezTo>
                  <a:lnTo>
                    <a:pt x="5850" y="11148"/>
                  </a:lnTo>
                  <a:lnTo>
                    <a:pt x="458" y="11148"/>
                  </a:lnTo>
                  <a:cubicBezTo>
                    <a:pt x="456" y="11148"/>
                    <a:pt x="454" y="11148"/>
                    <a:pt x="452" y="11148"/>
                  </a:cubicBezTo>
                  <a:cubicBezTo>
                    <a:pt x="202" y="11148"/>
                    <a:pt x="0" y="11352"/>
                    <a:pt x="0" y="11602"/>
                  </a:cubicBezTo>
                  <a:lnTo>
                    <a:pt x="0" y="12161"/>
                  </a:lnTo>
                  <a:cubicBezTo>
                    <a:pt x="0" y="12414"/>
                    <a:pt x="206" y="12619"/>
                    <a:pt x="458" y="12619"/>
                  </a:cubicBezTo>
                  <a:lnTo>
                    <a:pt x="15702" y="12619"/>
                  </a:lnTo>
                  <a:cubicBezTo>
                    <a:pt x="16004" y="12612"/>
                    <a:pt x="16142" y="12424"/>
                    <a:pt x="16156" y="12154"/>
                  </a:cubicBezTo>
                  <a:lnTo>
                    <a:pt x="16156" y="11609"/>
                  </a:lnTo>
                  <a:cubicBezTo>
                    <a:pt x="16156" y="11353"/>
                    <a:pt x="15954" y="11148"/>
                    <a:pt x="15702" y="11145"/>
                  </a:cubicBezTo>
                  <a:lnTo>
                    <a:pt x="14476" y="11145"/>
                  </a:lnTo>
                  <a:cubicBezTo>
                    <a:pt x="14474" y="11145"/>
                    <a:pt x="14472" y="11145"/>
                    <a:pt x="14470" y="11145"/>
                  </a:cubicBezTo>
                  <a:cubicBezTo>
                    <a:pt x="14348" y="11145"/>
                    <a:pt x="14247" y="11234"/>
                    <a:pt x="14234" y="11357"/>
                  </a:cubicBezTo>
                  <a:cubicBezTo>
                    <a:pt x="14221" y="11491"/>
                    <a:pt x="14328" y="11609"/>
                    <a:pt x="14463" y="11609"/>
                  </a:cubicBezTo>
                  <a:lnTo>
                    <a:pt x="15695" y="11609"/>
                  </a:lnTo>
                  <a:lnTo>
                    <a:pt x="15695" y="12154"/>
                  </a:lnTo>
                  <a:lnTo>
                    <a:pt x="465" y="12154"/>
                  </a:lnTo>
                  <a:lnTo>
                    <a:pt x="465" y="11609"/>
                  </a:lnTo>
                  <a:lnTo>
                    <a:pt x="13430" y="11609"/>
                  </a:lnTo>
                  <a:cubicBezTo>
                    <a:pt x="13541" y="11609"/>
                    <a:pt x="13638" y="11532"/>
                    <a:pt x="13665" y="11424"/>
                  </a:cubicBezTo>
                  <a:cubicBezTo>
                    <a:pt x="13695" y="11278"/>
                    <a:pt x="13584" y="11145"/>
                    <a:pt x="13438" y="11145"/>
                  </a:cubicBezTo>
                  <a:cubicBezTo>
                    <a:pt x="13437" y="11145"/>
                    <a:pt x="13435" y="11145"/>
                    <a:pt x="13433" y="11145"/>
                  </a:cubicBezTo>
                  <a:lnTo>
                    <a:pt x="10266" y="11145"/>
                  </a:lnTo>
                  <a:lnTo>
                    <a:pt x="10266" y="10630"/>
                  </a:lnTo>
                  <a:cubicBezTo>
                    <a:pt x="12467" y="10482"/>
                    <a:pt x="14180" y="8654"/>
                    <a:pt x="14180" y="6446"/>
                  </a:cubicBezTo>
                  <a:lnTo>
                    <a:pt x="14180" y="4524"/>
                  </a:lnTo>
                  <a:cubicBezTo>
                    <a:pt x="14180" y="4393"/>
                    <a:pt x="14073" y="4289"/>
                    <a:pt x="13945" y="4289"/>
                  </a:cubicBezTo>
                  <a:lnTo>
                    <a:pt x="11700" y="4289"/>
                  </a:lnTo>
                  <a:lnTo>
                    <a:pt x="12390" y="2347"/>
                  </a:lnTo>
                  <a:cubicBezTo>
                    <a:pt x="12446" y="2362"/>
                    <a:pt x="12504" y="2370"/>
                    <a:pt x="12564" y="2370"/>
                  </a:cubicBezTo>
                  <a:cubicBezTo>
                    <a:pt x="12834" y="2370"/>
                    <a:pt x="13116" y="2214"/>
                    <a:pt x="13234" y="1976"/>
                  </a:cubicBezTo>
                  <a:cubicBezTo>
                    <a:pt x="13416" y="1620"/>
                    <a:pt x="13275" y="1182"/>
                    <a:pt x="12918" y="1000"/>
                  </a:cubicBezTo>
                  <a:lnTo>
                    <a:pt x="11107" y="78"/>
                  </a:lnTo>
                  <a:cubicBezTo>
                    <a:pt x="11003" y="26"/>
                    <a:pt x="10892" y="1"/>
                    <a:pt x="107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5"/>
            <p:cNvSpPr/>
            <p:nvPr/>
          </p:nvSpPr>
          <p:spPr>
            <a:xfrm>
              <a:off x="2858347" y="3096421"/>
              <a:ext cx="140960" cy="54224"/>
            </a:xfrm>
            <a:custGeom>
              <a:rect b="b" l="l" r="r" t="t"/>
              <a:pathLst>
                <a:path extrusionOk="0" h="2445" w="6356">
                  <a:moveTo>
                    <a:pt x="1616" y="509"/>
                  </a:moveTo>
                  <a:cubicBezTo>
                    <a:pt x="2279" y="509"/>
                    <a:pt x="2922" y="1098"/>
                    <a:pt x="2912" y="1774"/>
                  </a:cubicBezTo>
                  <a:lnTo>
                    <a:pt x="1818" y="1047"/>
                  </a:lnTo>
                  <a:cubicBezTo>
                    <a:pt x="1774" y="1020"/>
                    <a:pt x="1730" y="1008"/>
                    <a:pt x="1689" y="1008"/>
                  </a:cubicBezTo>
                  <a:cubicBezTo>
                    <a:pt x="1489" y="1008"/>
                    <a:pt x="1352" y="1292"/>
                    <a:pt x="1559" y="1438"/>
                  </a:cubicBezTo>
                  <a:lnTo>
                    <a:pt x="2373" y="1980"/>
                  </a:lnTo>
                  <a:lnTo>
                    <a:pt x="1774" y="1980"/>
                  </a:lnTo>
                  <a:cubicBezTo>
                    <a:pt x="1051" y="1980"/>
                    <a:pt x="462" y="1394"/>
                    <a:pt x="462" y="670"/>
                  </a:cubicBezTo>
                  <a:lnTo>
                    <a:pt x="465" y="509"/>
                  </a:lnTo>
                  <a:close/>
                  <a:moveTo>
                    <a:pt x="5891" y="509"/>
                  </a:moveTo>
                  <a:lnTo>
                    <a:pt x="5891" y="670"/>
                  </a:lnTo>
                  <a:cubicBezTo>
                    <a:pt x="5891" y="1394"/>
                    <a:pt x="5305" y="1980"/>
                    <a:pt x="4581" y="1980"/>
                  </a:cubicBezTo>
                  <a:lnTo>
                    <a:pt x="3989" y="1980"/>
                  </a:lnTo>
                  <a:lnTo>
                    <a:pt x="4804" y="1438"/>
                  </a:lnTo>
                  <a:cubicBezTo>
                    <a:pt x="5008" y="1292"/>
                    <a:pt x="4871" y="1008"/>
                    <a:pt x="4672" y="1008"/>
                  </a:cubicBezTo>
                  <a:cubicBezTo>
                    <a:pt x="4631" y="1008"/>
                    <a:pt x="4588" y="1020"/>
                    <a:pt x="4544" y="1047"/>
                  </a:cubicBezTo>
                  <a:lnTo>
                    <a:pt x="3451" y="1778"/>
                  </a:lnTo>
                  <a:cubicBezTo>
                    <a:pt x="3437" y="1098"/>
                    <a:pt x="4080" y="509"/>
                    <a:pt x="4743" y="509"/>
                  </a:cubicBezTo>
                  <a:close/>
                  <a:moveTo>
                    <a:pt x="240" y="0"/>
                  </a:moveTo>
                  <a:cubicBezTo>
                    <a:pt x="108" y="0"/>
                    <a:pt x="1" y="108"/>
                    <a:pt x="1" y="239"/>
                  </a:cubicBezTo>
                  <a:lnTo>
                    <a:pt x="1" y="653"/>
                  </a:lnTo>
                  <a:cubicBezTo>
                    <a:pt x="1" y="1640"/>
                    <a:pt x="798" y="2437"/>
                    <a:pt x="1781" y="2441"/>
                  </a:cubicBezTo>
                  <a:lnTo>
                    <a:pt x="1781" y="2444"/>
                  </a:lnTo>
                  <a:lnTo>
                    <a:pt x="4571" y="2444"/>
                  </a:lnTo>
                  <a:cubicBezTo>
                    <a:pt x="5557" y="2444"/>
                    <a:pt x="6355" y="1643"/>
                    <a:pt x="6355" y="660"/>
                  </a:cubicBezTo>
                  <a:lnTo>
                    <a:pt x="6355" y="239"/>
                  </a:lnTo>
                  <a:cubicBezTo>
                    <a:pt x="6355" y="108"/>
                    <a:pt x="6247" y="0"/>
                    <a:pt x="6120" y="0"/>
                  </a:cubicBezTo>
                  <a:lnTo>
                    <a:pt x="4719" y="0"/>
                  </a:lnTo>
                  <a:cubicBezTo>
                    <a:pt x="4083" y="4"/>
                    <a:pt x="3494" y="344"/>
                    <a:pt x="3178" y="899"/>
                  </a:cubicBezTo>
                  <a:cubicBezTo>
                    <a:pt x="2862" y="344"/>
                    <a:pt x="2272" y="0"/>
                    <a:pt x="1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8" name="Google Shape;3518;p65"/>
          <p:cNvGrpSpPr/>
          <p:nvPr/>
        </p:nvGrpSpPr>
        <p:grpSpPr>
          <a:xfrm>
            <a:off x="2717253" y="4154046"/>
            <a:ext cx="264112" cy="358322"/>
            <a:chOff x="2797292" y="4249296"/>
            <a:chExt cx="264112" cy="358322"/>
          </a:xfrm>
        </p:grpSpPr>
        <p:sp>
          <p:nvSpPr>
            <p:cNvPr id="3519" name="Google Shape;3519;p65"/>
            <p:cNvSpPr/>
            <p:nvPr/>
          </p:nvSpPr>
          <p:spPr>
            <a:xfrm>
              <a:off x="2869924" y="4445278"/>
              <a:ext cx="82500" cy="75049"/>
            </a:xfrm>
            <a:custGeom>
              <a:rect b="b" l="l" r="r" t="t"/>
              <a:pathLst>
                <a:path extrusionOk="0" h="3384" w="3720">
                  <a:moveTo>
                    <a:pt x="1862" y="465"/>
                  </a:moveTo>
                  <a:cubicBezTo>
                    <a:pt x="2100" y="465"/>
                    <a:pt x="2339" y="534"/>
                    <a:pt x="2548" y="675"/>
                  </a:cubicBezTo>
                  <a:lnTo>
                    <a:pt x="842" y="2378"/>
                  </a:lnTo>
                  <a:cubicBezTo>
                    <a:pt x="512" y="1890"/>
                    <a:pt x="576" y="1237"/>
                    <a:pt x="993" y="823"/>
                  </a:cubicBezTo>
                  <a:lnTo>
                    <a:pt x="993" y="827"/>
                  </a:lnTo>
                  <a:cubicBezTo>
                    <a:pt x="1230" y="588"/>
                    <a:pt x="1545" y="465"/>
                    <a:pt x="1862" y="465"/>
                  </a:cubicBezTo>
                  <a:close/>
                  <a:moveTo>
                    <a:pt x="2881" y="1008"/>
                  </a:moveTo>
                  <a:lnTo>
                    <a:pt x="2881" y="1008"/>
                  </a:lnTo>
                  <a:cubicBezTo>
                    <a:pt x="3208" y="1497"/>
                    <a:pt x="3144" y="2149"/>
                    <a:pt x="2730" y="2567"/>
                  </a:cubicBezTo>
                  <a:lnTo>
                    <a:pt x="2730" y="2563"/>
                  </a:lnTo>
                  <a:cubicBezTo>
                    <a:pt x="2491" y="2802"/>
                    <a:pt x="2177" y="2925"/>
                    <a:pt x="1860" y="2925"/>
                  </a:cubicBezTo>
                  <a:cubicBezTo>
                    <a:pt x="1623" y="2925"/>
                    <a:pt x="1384" y="2856"/>
                    <a:pt x="1175" y="2715"/>
                  </a:cubicBezTo>
                  <a:lnTo>
                    <a:pt x="2881" y="1008"/>
                  </a:lnTo>
                  <a:close/>
                  <a:moveTo>
                    <a:pt x="1872" y="0"/>
                  </a:moveTo>
                  <a:cubicBezTo>
                    <a:pt x="1436" y="0"/>
                    <a:pt x="1000" y="167"/>
                    <a:pt x="667" y="500"/>
                  </a:cubicBezTo>
                  <a:cubicBezTo>
                    <a:pt x="7" y="1160"/>
                    <a:pt x="0" y="2230"/>
                    <a:pt x="657" y="2897"/>
                  </a:cubicBezTo>
                  <a:cubicBezTo>
                    <a:pt x="988" y="3221"/>
                    <a:pt x="1420" y="3384"/>
                    <a:pt x="1851" y="3384"/>
                  </a:cubicBezTo>
                  <a:cubicBezTo>
                    <a:pt x="2286" y="3384"/>
                    <a:pt x="2722" y="3218"/>
                    <a:pt x="3053" y="2887"/>
                  </a:cubicBezTo>
                  <a:cubicBezTo>
                    <a:pt x="3712" y="2224"/>
                    <a:pt x="3719" y="1155"/>
                    <a:pt x="3065" y="488"/>
                  </a:cubicBezTo>
                  <a:lnTo>
                    <a:pt x="3065" y="488"/>
                  </a:lnTo>
                  <a:cubicBezTo>
                    <a:pt x="3065" y="489"/>
                    <a:pt x="3066" y="490"/>
                    <a:pt x="3067" y="490"/>
                  </a:cubicBezTo>
                  <a:lnTo>
                    <a:pt x="3063" y="487"/>
                  </a:lnTo>
                  <a:lnTo>
                    <a:pt x="3063" y="487"/>
                  </a:lnTo>
                  <a:cubicBezTo>
                    <a:pt x="3064" y="487"/>
                    <a:pt x="3064" y="488"/>
                    <a:pt x="3065" y="488"/>
                  </a:cubicBezTo>
                  <a:lnTo>
                    <a:pt x="3065" y="488"/>
                  </a:lnTo>
                  <a:cubicBezTo>
                    <a:pt x="2734" y="163"/>
                    <a:pt x="2303" y="0"/>
                    <a:pt x="1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5"/>
            <p:cNvSpPr/>
            <p:nvPr/>
          </p:nvSpPr>
          <p:spPr>
            <a:xfrm>
              <a:off x="2905962" y="4401456"/>
              <a:ext cx="37946" cy="32468"/>
            </a:xfrm>
            <a:custGeom>
              <a:rect b="b" l="l" r="r" t="t"/>
              <a:pathLst>
                <a:path extrusionOk="0" h="1464" w="1711">
                  <a:moveTo>
                    <a:pt x="976" y="477"/>
                  </a:moveTo>
                  <a:cubicBezTo>
                    <a:pt x="978" y="477"/>
                    <a:pt x="979" y="477"/>
                    <a:pt x="980" y="477"/>
                  </a:cubicBezTo>
                  <a:cubicBezTo>
                    <a:pt x="1122" y="477"/>
                    <a:pt x="1236" y="591"/>
                    <a:pt x="1236" y="733"/>
                  </a:cubicBezTo>
                  <a:cubicBezTo>
                    <a:pt x="1236" y="888"/>
                    <a:pt x="1110" y="990"/>
                    <a:pt x="977" y="990"/>
                  </a:cubicBezTo>
                  <a:cubicBezTo>
                    <a:pt x="914" y="990"/>
                    <a:pt x="849" y="967"/>
                    <a:pt x="795" y="915"/>
                  </a:cubicBezTo>
                  <a:cubicBezTo>
                    <a:pt x="635" y="754"/>
                    <a:pt x="750" y="477"/>
                    <a:pt x="976" y="477"/>
                  </a:cubicBezTo>
                  <a:close/>
                  <a:moveTo>
                    <a:pt x="974" y="0"/>
                  </a:moveTo>
                  <a:cubicBezTo>
                    <a:pt x="794" y="0"/>
                    <a:pt x="611" y="66"/>
                    <a:pt x="462" y="214"/>
                  </a:cubicBezTo>
                  <a:cubicBezTo>
                    <a:pt x="1" y="676"/>
                    <a:pt x="327" y="1463"/>
                    <a:pt x="980" y="1463"/>
                  </a:cubicBezTo>
                  <a:cubicBezTo>
                    <a:pt x="1384" y="1463"/>
                    <a:pt x="1711" y="1137"/>
                    <a:pt x="1711" y="733"/>
                  </a:cubicBezTo>
                  <a:cubicBezTo>
                    <a:pt x="1711" y="291"/>
                    <a:pt x="1350" y="0"/>
                    <a:pt x="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5"/>
            <p:cNvSpPr/>
            <p:nvPr/>
          </p:nvSpPr>
          <p:spPr>
            <a:xfrm>
              <a:off x="2846039" y="4390522"/>
              <a:ext cx="37946" cy="32424"/>
            </a:xfrm>
            <a:custGeom>
              <a:rect b="b" l="l" r="r" t="t"/>
              <a:pathLst>
                <a:path extrusionOk="0" h="1462" w="1711">
                  <a:moveTo>
                    <a:pt x="976" y="475"/>
                  </a:moveTo>
                  <a:cubicBezTo>
                    <a:pt x="1121" y="475"/>
                    <a:pt x="1235" y="590"/>
                    <a:pt x="1235" y="731"/>
                  </a:cubicBezTo>
                  <a:cubicBezTo>
                    <a:pt x="1235" y="886"/>
                    <a:pt x="1108" y="990"/>
                    <a:pt x="975" y="990"/>
                  </a:cubicBezTo>
                  <a:cubicBezTo>
                    <a:pt x="911" y="990"/>
                    <a:pt x="847" y="966"/>
                    <a:pt x="795" y="913"/>
                  </a:cubicBezTo>
                  <a:cubicBezTo>
                    <a:pt x="633" y="751"/>
                    <a:pt x="747" y="475"/>
                    <a:pt x="976" y="475"/>
                  </a:cubicBezTo>
                  <a:close/>
                  <a:moveTo>
                    <a:pt x="974" y="0"/>
                  </a:moveTo>
                  <a:cubicBezTo>
                    <a:pt x="794" y="0"/>
                    <a:pt x="611" y="67"/>
                    <a:pt x="461" y="216"/>
                  </a:cubicBezTo>
                  <a:cubicBezTo>
                    <a:pt x="0" y="674"/>
                    <a:pt x="327" y="1461"/>
                    <a:pt x="976" y="1461"/>
                  </a:cubicBezTo>
                  <a:cubicBezTo>
                    <a:pt x="1380" y="1461"/>
                    <a:pt x="1707" y="1135"/>
                    <a:pt x="1710" y="731"/>
                  </a:cubicBezTo>
                  <a:cubicBezTo>
                    <a:pt x="1710" y="292"/>
                    <a:pt x="1350" y="0"/>
                    <a:pt x="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5"/>
            <p:cNvSpPr/>
            <p:nvPr/>
          </p:nvSpPr>
          <p:spPr>
            <a:xfrm>
              <a:off x="2867839" y="4325476"/>
              <a:ext cx="37857" cy="32446"/>
            </a:xfrm>
            <a:custGeom>
              <a:rect b="b" l="l" r="r" t="t"/>
              <a:pathLst>
                <a:path extrusionOk="0" h="1463" w="1707">
                  <a:moveTo>
                    <a:pt x="982" y="477"/>
                  </a:moveTo>
                  <a:cubicBezTo>
                    <a:pt x="1121" y="477"/>
                    <a:pt x="1232" y="593"/>
                    <a:pt x="1232" y="732"/>
                  </a:cubicBezTo>
                  <a:cubicBezTo>
                    <a:pt x="1232" y="887"/>
                    <a:pt x="1106" y="990"/>
                    <a:pt x="974" y="990"/>
                  </a:cubicBezTo>
                  <a:cubicBezTo>
                    <a:pt x="911" y="990"/>
                    <a:pt x="847" y="966"/>
                    <a:pt x="794" y="914"/>
                  </a:cubicBezTo>
                  <a:cubicBezTo>
                    <a:pt x="633" y="753"/>
                    <a:pt x="747" y="477"/>
                    <a:pt x="976" y="477"/>
                  </a:cubicBezTo>
                  <a:cubicBezTo>
                    <a:pt x="978" y="477"/>
                    <a:pt x="980" y="477"/>
                    <a:pt x="982" y="477"/>
                  </a:cubicBezTo>
                  <a:close/>
                  <a:moveTo>
                    <a:pt x="968" y="0"/>
                  </a:moveTo>
                  <a:cubicBezTo>
                    <a:pt x="789" y="0"/>
                    <a:pt x="606" y="67"/>
                    <a:pt x="458" y="214"/>
                  </a:cubicBezTo>
                  <a:cubicBezTo>
                    <a:pt x="0" y="675"/>
                    <a:pt x="323" y="1463"/>
                    <a:pt x="976" y="1463"/>
                  </a:cubicBezTo>
                  <a:cubicBezTo>
                    <a:pt x="1377" y="1463"/>
                    <a:pt x="1706" y="1136"/>
                    <a:pt x="1706" y="732"/>
                  </a:cubicBezTo>
                  <a:cubicBezTo>
                    <a:pt x="1706" y="292"/>
                    <a:pt x="1345"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5"/>
            <p:cNvSpPr/>
            <p:nvPr/>
          </p:nvSpPr>
          <p:spPr>
            <a:xfrm>
              <a:off x="2797292" y="4249296"/>
              <a:ext cx="264112" cy="358322"/>
            </a:xfrm>
            <a:custGeom>
              <a:rect b="b" l="l" r="r" t="t"/>
              <a:pathLst>
                <a:path extrusionOk="0" h="16157" w="11909">
                  <a:moveTo>
                    <a:pt x="9785" y="465"/>
                  </a:moveTo>
                  <a:lnTo>
                    <a:pt x="9552" y="3915"/>
                  </a:lnTo>
                  <a:lnTo>
                    <a:pt x="9037" y="3915"/>
                  </a:lnTo>
                  <a:lnTo>
                    <a:pt x="9270" y="465"/>
                  </a:lnTo>
                  <a:close/>
                  <a:moveTo>
                    <a:pt x="10939" y="4376"/>
                  </a:moveTo>
                  <a:lnTo>
                    <a:pt x="10939" y="4881"/>
                  </a:lnTo>
                  <a:lnTo>
                    <a:pt x="7826" y="4881"/>
                  </a:lnTo>
                  <a:lnTo>
                    <a:pt x="7826" y="4376"/>
                  </a:lnTo>
                  <a:close/>
                  <a:moveTo>
                    <a:pt x="11444" y="5386"/>
                  </a:moveTo>
                  <a:lnTo>
                    <a:pt x="11444" y="5891"/>
                  </a:lnTo>
                  <a:lnTo>
                    <a:pt x="7321" y="5891"/>
                  </a:lnTo>
                  <a:lnTo>
                    <a:pt x="7321" y="5386"/>
                  </a:lnTo>
                  <a:close/>
                  <a:moveTo>
                    <a:pt x="10939" y="9300"/>
                  </a:moveTo>
                  <a:lnTo>
                    <a:pt x="10939" y="9805"/>
                  </a:lnTo>
                  <a:lnTo>
                    <a:pt x="10273" y="9805"/>
                  </a:lnTo>
                  <a:cubicBezTo>
                    <a:pt x="10271" y="9805"/>
                    <a:pt x="10268" y="9805"/>
                    <a:pt x="10266" y="9805"/>
                  </a:cubicBezTo>
                  <a:cubicBezTo>
                    <a:pt x="10148" y="9805"/>
                    <a:pt x="10044" y="9895"/>
                    <a:pt x="10030" y="10014"/>
                  </a:cubicBezTo>
                  <a:cubicBezTo>
                    <a:pt x="10017" y="10152"/>
                    <a:pt x="10125" y="10266"/>
                    <a:pt x="10263" y="10266"/>
                  </a:cubicBezTo>
                  <a:lnTo>
                    <a:pt x="10939" y="10266"/>
                  </a:lnTo>
                  <a:lnTo>
                    <a:pt x="10939" y="10771"/>
                  </a:lnTo>
                  <a:lnTo>
                    <a:pt x="10273" y="10771"/>
                  </a:lnTo>
                  <a:cubicBezTo>
                    <a:pt x="10152" y="10771"/>
                    <a:pt x="10044" y="10862"/>
                    <a:pt x="10030" y="10983"/>
                  </a:cubicBezTo>
                  <a:cubicBezTo>
                    <a:pt x="10017" y="11118"/>
                    <a:pt x="10125" y="11236"/>
                    <a:pt x="10263" y="11236"/>
                  </a:cubicBezTo>
                  <a:lnTo>
                    <a:pt x="10939" y="11236"/>
                  </a:lnTo>
                  <a:lnTo>
                    <a:pt x="10939" y="11740"/>
                  </a:lnTo>
                  <a:lnTo>
                    <a:pt x="9549" y="11740"/>
                  </a:lnTo>
                  <a:lnTo>
                    <a:pt x="9549" y="9300"/>
                  </a:lnTo>
                  <a:close/>
                  <a:moveTo>
                    <a:pt x="3062" y="2457"/>
                  </a:moveTo>
                  <a:cubicBezTo>
                    <a:pt x="3749" y="2457"/>
                    <a:pt x="4422" y="2586"/>
                    <a:pt x="5116" y="2720"/>
                  </a:cubicBezTo>
                  <a:cubicBezTo>
                    <a:pt x="5836" y="2859"/>
                    <a:pt x="6565" y="2985"/>
                    <a:pt x="7292" y="2985"/>
                  </a:cubicBezTo>
                  <a:cubicBezTo>
                    <a:pt x="7743" y="2985"/>
                    <a:pt x="8192" y="2937"/>
                    <a:pt x="8637" y="2814"/>
                  </a:cubicBezTo>
                  <a:lnTo>
                    <a:pt x="8637" y="2814"/>
                  </a:lnTo>
                  <a:lnTo>
                    <a:pt x="8563" y="3915"/>
                  </a:lnTo>
                  <a:lnTo>
                    <a:pt x="7587" y="3915"/>
                  </a:lnTo>
                  <a:cubicBezTo>
                    <a:pt x="7456" y="3922"/>
                    <a:pt x="7361" y="4161"/>
                    <a:pt x="7361" y="4161"/>
                  </a:cubicBezTo>
                  <a:lnTo>
                    <a:pt x="7361" y="4881"/>
                  </a:lnTo>
                  <a:lnTo>
                    <a:pt x="7095" y="4881"/>
                  </a:lnTo>
                  <a:cubicBezTo>
                    <a:pt x="6964" y="4881"/>
                    <a:pt x="6856" y="4989"/>
                    <a:pt x="6856" y="5120"/>
                  </a:cubicBezTo>
                  <a:lnTo>
                    <a:pt x="6856" y="6120"/>
                  </a:lnTo>
                  <a:cubicBezTo>
                    <a:pt x="6856" y="6247"/>
                    <a:pt x="6964" y="6355"/>
                    <a:pt x="7095" y="6355"/>
                  </a:cubicBezTo>
                  <a:lnTo>
                    <a:pt x="7361" y="6355"/>
                  </a:lnTo>
                  <a:lnTo>
                    <a:pt x="7361" y="8546"/>
                  </a:lnTo>
                  <a:cubicBezTo>
                    <a:pt x="7351" y="8676"/>
                    <a:pt x="7453" y="8785"/>
                    <a:pt x="7581" y="8785"/>
                  </a:cubicBezTo>
                  <a:cubicBezTo>
                    <a:pt x="7583" y="8785"/>
                    <a:pt x="7585" y="8785"/>
                    <a:pt x="7587" y="8785"/>
                  </a:cubicBezTo>
                  <a:cubicBezTo>
                    <a:pt x="7718" y="8785"/>
                    <a:pt x="7822" y="8678"/>
                    <a:pt x="7826" y="8550"/>
                  </a:cubicBezTo>
                  <a:lnTo>
                    <a:pt x="7826" y="6396"/>
                  </a:lnTo>
                  <a:lnTo>
                    <a:pt x="10939" y="6396"/>
                  </a:lnTo>
                  <a:lnTo>
                    <a:pt x="10939" y="8836"/>
                  </a:lnTo>
                  <a:lnTo>
                    <a:pt x="9324" y="8836"/>
                  </a:lnTo>
                  <a:cubicBezTo>
                    <a:pt x="9192" y="8836"/>
                    <a:pt x="9088" y="8943"/>
                    <a:pt x="9088" y="9075"/>
                  </a:cubicBezTo>
                  <a:lnTo>
                    <a:pt x="9088" y="12010"/>
                  </a:lnTo>
                  <a:cubicBezTo>
                    <a:pt x="9088" y="12138"/>
                    <a:pt x="9192" y="12245"/>
                    <a:pt x="9324" y="12245"/>
                  </a:cubicBezTo>
                  <a:lnTo>
                    <a:pt x="10939" y="12245"/>
                  </a:lnTo>
                  <a:lnTo>
                    <a:pt x="10939" y="14726"/>
                  </a:lnTo>
                  <a:lnTo>
                    <a:pt x="7826" y="14726"/>
                  </a:lnTo>
                  <a:lnTo>
                    <a:pt x="7826" y="9607"/>
                  </a:lnTo>
                  <a:cubicBezTo>
                    <a:pt x="7826" y="9499"/>
                    <a:pt x="7758" y="9405"/>
                    <a:pt x="7658" y="9371"/>
                  </a:cubicBezTo>
                  <a:cubicBezTo>
                    <a:pt x="7629" y="9362"/>
                    <a:pt x="7600" y="9358"/>
                    <a:pt x="7573" y="9358"/>
                  </a:cubicBezTo>
                  <a:cubicBezTo>
                    <a:pt x="7434" y="9358"/>
                    <a:pt x="7321" y="9464"/>
                    <a:pt x="7321" y="9596"/>
                  </a:cubicBezTo>
                  <a:lnTo>
                    <a:pt x="7321" y="13719"/>
                  </a:lnTo>
                  <a:lnTo>
                    <a:pt x="2360" y="13719"/>
                  </a:lnTo>
                  <a:lnTo>
                    <a:pt x="1626" y="2676"/>
                  </a:lnTo>
                  <a:cubicBezTo>
                    <a:pt x="2119" y="2517"/>
                    <a:pt x="2593" y="2457"/>
                    <a:pt x="3062" y="2457"/>
                  </a:cubicBezTo>
                  <a:close/>
                  <a:moveTo>
                    <a:pt x="7361" y="15190"/>
                  </a:moveTo>
                  <a:lnTo>
                    <a:pt x="7361" y="15695"/>
                  </a:lnTo>
                  <a:lnTo>
                    <a:pt x="1471" y="15695"/>
                  </a:lnTo>
                  <a:lnTo>
                    <a:pt x="1471" y="15190"/>
                  </a:lnTo>
                  <a:close/>
                  <a:moveTo>
                    <a:pt x="10939" y="15190"/>
                  </a:moveTo>
                  <a:lnTo>
                    <a:pt x="10939" y="15695"/>
                  </a:lnTo>
                  <a:lnTo>
                    <a:pt x="7826" y="15695"/>
                  </a:lnTo>
                  <a:lnTo>
                    <a:pt x="7826" y="15190"/>
                  </a:lnTo>
                  <a:close/>
                  <a:moveTo>
                    <a:pt x="236" y="1"/>
                  </a:moveTo>
                  <a:cubicBezTo>
                    <a:pt x="85" y="17"/>
                    <a:pt x="4" y="102"/>
                    <a:pt x="0" y="250"/>
                  </a:cubicBezTo>
                  <a:lnTo>
                    <a:pt x="263" y="4127"/>
                  </a:lnTo>
                  <a:cubicBezTo>
                    <a:pt x="273" y="4274"/>
                    <a:pt x="385" y="4345"/>
                    <a:pt x="499" y="4345"/>
                  </a:cubicBezTo>
                  <a:cubicBezTo>
                    <a:pt x="622" y="4345"/>
                    <a:pt x="746" y="4260"/>
                    <a:pt x="738" y="4097"/>
                  </a:cubicBezTo>
                  <a:lnTo>
                    <a:pt x="488" y="465"/>
                  </a:lnTo>
                  <a:lnTo>
                    <a:pt x="1003" y="465"/>
                  </a:lnTo>
                  <a:lnTo>
                    <a:pt x="1905" y="13958"/>
                  </a:lnTo>
                  <a:cubicBezTo>
                    <a:pt x="1912" y="14083"/>
                    <a:pt x="2016" y="14181"/>
                    <a:pt x="2141" y="14181"/>
                  </a:cubicBezTo>
                  <a:lnTo>
                    <a:pt x="7321" y="14181"/>
                  </a:lnTo>
                  <a:lnTo>
                    <a:pt x="7321" y="14685"/>
                  </a:lnTo>
                  <a:lnTo>
                    <a:pt x="1438" y="14685"/>
                  </a:lnTo>
                  <a:lnTo>
                    <a:pt x="805" y="5218"/>
                  </a:lnTo>
                  <a:cubicBezTo>
                    <a:pt x="795" y="5074"/>
                    <a:pt x="684" y="5005"/>
                    <a:pt x="573" y="5005"/>
                  </a:cubicBezTo>
                  <a:cubicBezTo>
                    <a:pt x="448" y="5005"/>
                    <a:pt x="323" y="5090"/>
                    <a:pt x="334" y="5251"/>
                  </a:cubicBezTo>
                  <a:lnTo>
                    <a:pt x="970" y="14955"/>
                  </a:lnTo>
                  <a:lnTo>
                    <a:pt x="970" y="15921"/>
                  </a:lnTo>
                  <a:cubicBezTo>
                    <a:pt x="966" y="16052"/>
                    <a:pt x="1074" y="16156"/>
                    <a:pt x="1205" y="16156"/>
                  </a:cubicBezTo>
                  <a:lnTo>
                    <a:pt x="11165" y="16156"/>
                  </a:lnTo>
                  <a:cubicBezTo>
                    <a:pt x="11296" y="16156"/>
                    <a:pt x="11404" y="16052"/>
                    <a:pt x="11404" y="15921"/>
                  </a:cubicBezTo>
                  <a:lnTo>
                    <a:pt x="11404" y="6355"/>
                  </a:lnTo>
                  <a:lnTo>
                    <a:pt x="11670" y="6355"/>
                  </a:lnTo>
                  <a:cubicBezTo>
                    <a:pt x="11801" y="6355"/>
                    <a:pt x="11908" y="6247"/>
                    <a:pt x="11908" y="6120"/>
                  </a:cubicBezTo>
                  <a:lnTo>
                    <a:pt x="11908" y="5123"/>
                  </a:lnTo>
                  <a:cubicBezTo>
                    <a:pt x="11905" y="4989"/>
                    <a:pt x="11797" y="4881"/>
                    <a:pt x="11663" y="4881"/>
                  </a:cubicBezTo>
                  <a:lnTo>
                    <a:pt x="11400" y="4881"/>
                  </a:lnTo>
                  <a:lnTo>
                    <a:pt x="11400" y="4151"/>
                  </a:lnTo>
                  <a:cubicBezTo>
                    <a:pt x="11400" y="4019"/>
                    <a:pt x="11296" y="3915"/>
                    <a:pt x="11165" y="3915"/>
                  </a:cubicBezTo>
                  <a:lnTo>
                    <a:pt x="10003" y="3915"/>
                  </a:lnTo>
                  <a:lnTo>
                    <a:pt x="10249" y="253"/>
                  </a:lnTo>
                  <a:cubicBezTo>
                    <a:pt x="10242" y="102"/>
                    <a:pt x="10165" y="17"/>
                    <a:pt x="10014" y="1"/>
                  </a:cubicBezTo>
                  <a:lnTo>
                    <a:pt x="6638" y="1"/>
                  </a:lnTo>
                  <a:cubicBezTo>
                    <a:pt x="6527" y="1"/>
                    <a:pt x="6426" y="78"/>
                    <a:pt x="6399" y="186"/>
                  </a:cubicBezTo>
                  <a:cubicBezTo>
                    <a:pt x="6372" y="330"/>
                    <a:pt x="6483" y="465"/>
                    <a:pt x="6631" y="465"/>
                  </a:cubicBezTo>
                  <a:lnTo>
                    <a:pt x="8795" y="465"/>
                  </a:lnTo>
                  <a:lnTo>
                    <a:pt x="8671" y="2262"/>
                  </a:lnTo>
                  <a:cubicBezTo>
                    <a:pt x="8192" y="2410"/>
                    <a:pt x="7730" y="2465"/>
                    <a:pt x="7274" y="2465"/>
                  </a:cubicBezTo>
                  <a:cubicBezTo>
                    <a:pt x="6582" y="2465"/>
                    <a:pt x="5905" y="2337"/>
                    <a:pt x="5207" y="2205"/>
                  </a:cubicBezTo>
                  <a:cubicBezTo>
                    <a:pt x="4510" y="2074"/>
                    <a:pt x="3799" y="1940"/>
                    <a:pt x="3059" y="1940"/>
                  </a:cubicBezTo>
                  <a:cubicBezTo>
                    <a:pt x="2583" y="1940"/>
                    <a:pt x="2096" y="1995"/>
                    <a:pt x="1592" y="2141"/>
                  </a:cubicBezTo>
                  <a:lnTo>
                    <a:pt x="1478" y="465"/>
                  </a:lnTo>
                  <a:lnTo>
                    <a:pt x="5594" y="465"/>
                  </a:lnTo>
                  <a:cubicBezTo>
                    <a:pt x="5597" y="465"/>
                    <a:pt x="5599" y="465"/>
                    <a:pt x="5601" y="465"/>
                  </a:cubicBezTo>
                  <a:cubicBezTo>
                    <a:pt x="5713" y="465"/>
                    <a:pt x="5807" y="389"/>
                    <a:pt x="5833" y="280"/>
                  </a:cubicBezTo>
                  <a:cubicBezTo>
                    <a:pt x="5860" y="135"/>
                    <a:pt x="5749" y="1"/>
                    <a:pt x="5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65"/>
          <p:cNvGrpSpPr/>
          <p:nvPr/>
        </p:nvGrpSpPr>
        <p:grpSpPr>
          <a:xfrm>
            <a:off x="4826563" y="1471411"/>
            <a:ext cx="314876" cy="358233"/>
            <a:chOff x="4788499" y="1566661"/>
            <a:chExt cx="314876" cy="358233"/>
          </a:xfrm>
        </p:grpSpPr>
        <p:sp>
          <p:nvSpPr>
            <p:cNvPr id="3525" name="Google Shape;3525;p65"/>
            <p:cNvSpPr/>
            <p:nvPr/>
          </p:nvSpPr>
          <p:spPr>
            <a:xfrm>
              <a:off x="4788499" y="1566661"/>
              <a:ext cx="287398" cy="358233"/>
            </a:xfrm>
            <a:custGeom>
              <a:rect b="b" l="l" r="r" t="t"/>
              <a:pathLst>
                <a:path extrusionOk="0" h="16153" w="12959">
                  <a:moveTo>
                    <a:pt x="6342" y="488"/>
                  </a:moveTo>
                  <a:cubicBezTo>
                    <a:pt x="6465" y="488"/>
                    <a:pt x="6590" y="534"/>
                    <a:pt x="6692" y="637"/>
                  </a:cubicBezTo>
                  <a:cubicBezTo>
                    <a:pt x="7008" y="950"/>
                    <a:pt x="6783" y="1488"/>
                    <a:pt x="6338" y="1488"/>
                  </a:cubicBezTo>
                  <a:cubicBezTo>
                    <a:pt x="6066" y="1485"/>
                    <a:pt x="5840" y="1263"/>
                    <a:pt x="5840" y="990"/>
                  </a:cubicBezTo>
                  <a:cubicBezTo>
                    <a:pt x="5840" y="688"/>
                    <a:pt x="6086" y="488"/>
                    <a:pt x="6342" y="488"/>
                  </a:cubicBezTo>
                  <a:close/>
                  <a:moveTo>
                    <a:pt x="2912" y="492"/>
                  </a:moveTo>
                  <a:cubicBezTo>
                    <a:pt x="3185" y="492"/>
                    <a:pt x="3410" y="714"/>
                    <a:pt x="3410" y="990"/>
                  </a:cubicBezTo>
                  <a:cubicBezTo>
                    <a:pt x="3410" y="1291"/>
                    <a:pt x="3163" y="1490"/>
                    <a:pt x="2907" y="1490"/>
                  </a:cubicBezTo>
                  <a:cubicBezTo>
                    <a:pt x="2784" y="1490"/>
                    <a:pt x="2660" y="1445"/>
                    <a:pt x="2559" y="1344"/>
                  </a:cubicBezTo>
                  <a:cubicBezTo>
                    <a:pt x="2242" y="1031"/>
                    <a:pt x="2464" y="492"/>
                    <a:pt x="2912" y="492"/>
                  </a:cubicBezTo>
                  <a:close/>
                  <a:moveTo>
                    <a:pt x="1976" y="755"/>
                  </a:moveTo>
                  <a:cubicBezTo>
                    <a:pt x="1929" y="919"/>
                    <a:pt x="1929" y="1094"/>
                    <a:pt x="1976" y="1259"/>
                  </a:cubicBezTo>
                  <a:lnTo>
                    <a:pt x="1205" y="1259"/>
                  </a:lnTo>
                  <a:cubicBezTo>
                    <a:pt x="1074" y="1259"/>
                    <a:pt x="967" y="1367"/>
                    <a:pt x="967" y="1495"/>
                  </a:cubicBezTo>
                  <a:lnTo>
                    <a:pt x="967" y="3952"/>
                  </a:lnTo>
                  <a:lnTo>
                    <a:pt x="465" y="3952"/>
                  </a:lnTo>
                  <a:lnTo>
                    <a:pt x="465" y="1482"/>
                  </a:lnTo>
                  <a:cubicBezTo>
                    <a:pt x="465" y="1081"/>
                    <a:pt x="788" y="755"/>
                    <a:pt x="1192" y="755"/>
                  </a:cubicBezTo>
                  <a:close/>
                  <a:moveTo>
                    <a:pt x="8065" y="755"/>
                  </a:moveTo>
                  <a:cubicBezTo>
                    <a:pt x="8465" y="755"/>
                    <a:pt x="8792" y="1081"/>
                    <a:pt x="8792" y="1482"/>
                  </a:cubicBezTo>
                  <a:lnTo>
                    <a:pt x="8792" y="3952"/>
                  </a:lnTo>
                  <a:lnTo>
                    <a:pt x="8287" y="3952"/>
                  </a:lnTo>
                  <a:lnTo>
                    <a:pt x="8287" y="1495"/>
                  </a:lnTo>
                  <a:cubicBezTo>
                    <a:pt x="8287" y="1367"/>
                    <a:pt x="8183" y="1259"/>
                    <a:pt x="8051" y="1259"/>
                  </a:cubicBezTo>
                  <a:lnTo>
                    <a:pt x="7281" y="1259"/>
                  </a:lnTo>
                  <a:cubicBezTo>
                    <a:pt x="7324" y="1094"/>
                    <a:pt x="7324" y="919"/>
                    <a:pt x="7281" y="755"/>
                  </a:cubicBezTo>
                  <a:close/>
                  <a:moveTo>
                    <a:pt x="2912" y="1"/>
                  </a:moveTo>
                  <a:cubicBezTo>
                    <a:pt x="2673" y="1"/>
                    <a:pt x="2441" y="91"/>
                    <a:pt x="2266" y="250"/>
                  </a:cubicBezTo>
                  <a:lnTo>
                    <a:pt x="246" y="250"/>
                  </a:lnTo>
                  <a:cubicBezTo>
                    <a:pt x="108" y="250"/>
                    <a:pt x="1" y="361"/>
                    <a:pt x="1" y="495"/>
                  </a:cubicBezTo>
                  <a:lnTo>
                    <a:pt x="1" y="5722"/>
                  </a:lnTo>
                  <a:cubicBezTo>
                    <a:pt x="1" y="5736"/>
                    <a:pt x="4" y="5749"/>
                    <a:pt x="14" y="5759"/>
                  </a:cubicBezTo>
                  <a:cubicBezTo>
                    <a:pt x="85" y="5835"/>
                    <a:pt x="161" y="5866"/>
                    <a:pt x="230" y="5866"/>
                  </a:cubicBezTo>
                  <a:cubicBezTo>
                    <a:pt x="358" y="5866"/>
                    <a:pt x="462" y="5759"/>
                    <a:pt x="462" y="5628"/>
                  </a:cubicBezTo>
                  <a:lnTo>
                    <a:pt x="462" y="4416"/>
                  </a:lnTo>
                  <a:lnTo>
                    <a:pt x="967" y="4416"/>
                  </a:lnTo>
                  <a:lnTo>
                    <a:pt x="967" y="6631"/>
                  </a:lnTo>
                  <a:cubicBezTo>
                    <a:pt x="967" y="8626"/>
                    <a:pt x="2649" y="10296"/>
                    <a:pt x="4637" y="10296"/>
                  </a:cubicBezTo>
                  <a:cubicBezTo>
                    <a:pt x="4641" y="10296"/>
                    <a:pt x="4645" y="10296"/>
                    <a:pt x="4649" y="10296"/>
                  </a:cubicBezTo>
                  <a:cubicBezTo>
                    <a:pt x="6655" y="10283"/>
                    <a:pt x="8287" y="8624"/>
                    <a:pt x="8287" y="6594"/>
                  </a:cubicBezTo>
                  <a:lnTo>
                    <a:pt x="8287" y="4416"/>
                  </a:lnTo>
                  <a:lnTo>
                    <a:pt x="8792" y="4416"/>
                  </a:lnTo>
                  <a:lnTo>
                    <a:pt x="8792" y="6631"/>
                  </a:lnTo>
                  <a:cubicBezTo>
                    <a:pt x="8792" y="8617"/>
                    <a:pt x="7392" y="10327"/>
                    <a:pt x="5446" y="10724"/>
                  </a:cubicBezTo>
                  <a:cubicBezTo>
                    <a:pt x="5116" y="10791"/>
                    <a:pt x="4881" y="11081"/>
                    <a:pt x="4881" y="11417"/>
                  </a:cubicBezTo>
                  <a:lnTo>
                    <a:pt x="4881" y="11777"/>
                  </a:lnTo>
                  <a:lnTo>
                    <a:pt x="4376" y="11777"/>
                  </a:lnTo>
                  <a:lnTo>
                    <a:pt x="4376" y="11394"/>
                  </a:lnTo>
                  <a:cubicBezTo>
                    <a:pt x="4379" y="11060"/>
                    <a:pt x="4147" y="10768"/>
                    <a:pt x="3821" y="10697"/>
                  </a:cubicBezTo>
                  <a:cubicBezTo>
                    <a:pt x="1932" y="10310"/>
                    <a:pt x="553" y="8600"/>
                    <a:pt x="542" y="6628"/>
                  </a:cubicBezTo>
                  <a:cubicBezTo>
                    <a:pt x="542" y="6500"/>
                    <a:pt x="438" y="6396"/>
                    <a:pt x="310" y="6392"/>
                  </a:cubicBezTo>
                  <a:cubicBezTo>
                    <a:pt x="182" y="6396"/>
                    <a:pt x="78" y="6500"/>
                    <a:pt x="81" y="6631"/>
                  </a:cubicBezTo>
                  <a:cubicBezTo>
                    <a:pt x="95" y="8826"/>
                    <a:pt x="1630" y="10731"/>
                    <a:pt x="3733" y="11161"/>
                  </a:cubicBezTo>
                  <a:cubicBezTo>
                    <a:pt x="3841" y="11185"/>
                    <a:pt x="3915" y="11283"/>
                    <a:pt x="3915" y="11394"/>
                  </a:cubicBezTo>
                  <a:lnTo>
                    <a:pt x="3915" y="14446"/>
                  </a:lnTo>
                  <a:cubicBezTo>
                    <a:pt x="3915" y="15389"/>
                    <a:pt x="4662" y="16153"/>
                    <a:pt x="5584" y="16153"/>
                  </a:cubicBezTo>
                  <a:lnTo>
                    <a:pt x="8529" y="16153"/>
                  </a:lnTo>
                  <a:cubicBezTo>
                    <a:pt x="8677" y="16153"/>
                    <a:pt x="8795" y="16035"/>
                    <a:pt x="8795" y="15887"/>
                  </a:cubicBezTo>
                  <a:lnTo>
                    <a:pt x="8795" y="12377"/>
                  </a:lnTo>
                  <a:cubicBezTo>
                    <a:pt x="8795" y="12366"/>
                    <a:pt x="8799" y="12356"/>
                    <a:pt x="8805" y="12346"/>
                  </a:cubicBezTo>
                  <a:cubicBezTo>
                    <a:pt x="8883" y="12261"/>
                    <a:pt x="8969" y="12226"/>
                    <a:pt x="9046" y="12226"/>
                  </a:cubicBezTo>
                  <a:cubicBezTo>
                    <a:pt x="9186" y="12226"/>
                    <a:pt x="9300" y="12340"/>
                    <a:pt x="9300" y="12481"/>
                  </a:cubicBezTo>
                  <a:lnTo>
                    <a:pt x="9300" y="14416"/>
                  </a:lnTo>
                  <a:cubicBezTo>
                    <a:pt x="9300" y="14561"/>
                    <a:pt x="9418" y="14679"/>
                    <a:pt x="9566" y="14679"/>
                  </a:cubicBezTo>
                  <a:lnTo>
                    <a:pt x="11242" y="14679"/>
                  </a:lnTo>
                  <a:cubicBezTo>
                    <a:pt x="11242" y="14679"/>
                    <a:pt x="12949" y="13935"/>
                    <a:pt x="12959" y="12996"/>
                  </a:cubicBezTo>
                  <a:lnTo>
                    <a:pt x="12959" y="9102"/>
                  </a:lnTo>
                  <a:cubicBezTo>
                    <a:pt x="12949" y="8970"/>
                    <a:pt x="12844" y="8869"/>
                    <a:pt x="12713" y="8866"/>
                  </a:cubicBezTo>
                  <a:cubicBezTo>
                    <a:pt x="12709" y="8866"/>
                    <a:pt x="12706" y="8866"/>
                    <a:pt x="12702" y="8866"/>
                  </a:cubicBezTo>
                  <a:cubicBezTo>
                    <a:pt x="12579" y="8866"/>
                    <a:pt x="12481" y="8977"/>
                    <a:pt x="12498" y="9102"/>
                  </a:cubicBezTo>
                  <a:lnTo>
                    <a:pt x="12498" y="12996"/>
                  </a:lnTo>
                  <a:cubicBezTo>
                    <a:pt x="12477" y="13676"/>
                    <a:pt x="11242" y="14221"/>
                    <a:pt x="11242" y="14221"/>
                  </a:cubicBezTo>
                  <a:lnTo>
                    <a:pt x="10522" y="14221"/>
                  </a:lnTo>
                  <a:cubicBezTo>
                    <a:pt x="10101" y="14218"/>
                    <a:pt x="9761" y="13878"/>
                    <a:pt x="9761" y="13460"/>
                  </a:cubicBezTo>
                  <a:lnTo>
                    <a:pt x="9761" y="12339"/>
                  </a:lnTo>
                  <a:cubicBezTo>
                    <a:pt x="9755" y="12205"/>
                    <a:pt x="9697" y="12080"/>
                    <a:pt x="9603" y="11989"/>
                  </a:cubicBezTo>
                  <a:cubicBezTo>
                    <a:pt x="9411" y="11832"/>
                    <a:pt x="9211" y="11765"/>
                    <a:pt x="9026" y="11765"/>
                  </a:cubicBezTo>
                  <a:cubicBezTo>
                    <a:pt x="8620" y="11765"/>
                    <a:pt x="8290" y="12090"/>
                    <a:pt x="8290" y="12491"/>
                  </a:cubicBezTo>
                  <a:lnTo>
                    <a:pt x="8290" y="14931"/>
                  </a:lnTo>
                  <a:cubicBezTo>
                    <a:pt x="8290" y="15352"/>
                    <a:pt x="7950" y="15692"/>
                    <a:pt x="7530" y="15692"/>
                  </a:cubicBezTo>
                  <a:lnTo>
                    <a:pt x="5611" y="15692"/>
                  </a:lnTo>
                  <a:cubicBezTo>
                    <a:pt x="4931" y="15692"/>
                    <a:pt x="4376" y="15140"/>
                    <a:pt x="4376" y="14457"/>
                  </a:cubicBezTo>
                  <a:lnTo>
                    <a:pt x="4376" y="12242"/>
                  </a:lnTo>
                  <a:lnTo>
                    <a:pt x="4881" y="12242"/>
                  </a:lnTo>
                  <a:lnTo>
                    <a:pt x="4881" y="14941"/>
                  </a:lnTo>
                  <a:cubicBezTo>
                    <a:pt x="4881" y="15076"/>
                    <a:pt x="4992" y="15187"/>
                    <a:pt x="5127" y="15187"/>
                  </a:cubicBezTo>
                  <a:lnTo>
                    <a:pt x="5884" y="15187"/>
                  </a:lnTo>
                  <a:cubicBezTo>
                    <a:pt x="5907" y="15187"/>
                    <a:pt x="5931" y="15177"/>
                    <a:pt x="5948" y="15160"/>
                  </a:cubicBezTo>
                  <a:cubicBezTo>
                    <a:pt x="6140" y="14961"/>
                    <a:pt x="6002" y="14722"/>
                    <a:pt x="5806" y="14722"/>
                  </a:cubicBezTo>
                  <a:lnTo>
                    <a:pt x="5598" y="14722"/>
                  </a:lnTo>
                  <a:cubicBezTo>
                    <a:pt x="5456" y="14722"/>
                    <a:pt x="5345" y="14611"/>
                    <a:pt x="5345" y="14470"/>
                  </a:cubicBezTo>
                  <a:lnTo>
                    <a:pt x="5345" y="11414"/>
                  </a:lnTo>
                  <a:cubicBezTo>
                    <a:pt x="5342" y="11303"/>
                    <a:pt x="5423" y="11205"/>
                    <a:pt x="5530" y="11182"/>
                  </a:cubicBezTo>
                  <a:cubicBezTo>
                    <a:pt x="7691" y="10747"/>
                    <a:pt x="9256" y="8829"/>
                    <a:pt x="9256" y="6621"/>
                  </a:cubicBezTo>
                  <a:lnTo>
                    <a:pt x="9256" y="1451"/>
                  </a:lnTo>
                  <a:cubicBezTo>
                    <a:pt x="9256" y="788"/>
                    <a:pt x="8721" y="253"/>
                    <a:pt x="8058" y="250"/>
                  </a:cubicBezTo>
                  <a:lnTo>
                    <a:pt x="6991" y="250"/>
                  </a:lnTo>
                  <a:cubicBezTo>
                    <a:pt x="6813" y="88"/>
                    <a:pt x="6581" y="2"/>
                    <a:pt x="6345" y="2"/>
                  </a:cubicBezTo>
                  <a:cubicBezTo>
                    <a:pt x="6286" y="2"/>
                    <a:pt x="6228" y="7"/>
                    <a:pt x="6170" y="17"/>
                  </a:cubicBezTo>
                  <a:cubicBezTo>
                    <a:pt x="5766" y="95"/>
                    <a:pt x="5453" y="415"/>
                    <a:pt x="5389" y="818"/>
                  </a:cubicBezTo>
                  <a:cubicBezTo>
                    <a:pt x="5281" y="1414"/>
                    <a:pt x="5739" y="1966"/>
                    <a:pt x="6345" y="1970"/>
                  </a:cubicBezTo>
                  <a:cubicBezTo>
                    <a:pt x="6584" y="1970"/>
                    <a:pt x="6813" y="1882"/>
                    <a:pt x="6991" y="1724"/>
                  </a:cubicBezTo>
                  <a:lnTo>
                    <a:pt x="7826" y="1724"/>
                  </a:lnTo>
                  <a:lnTo>
                    <a:pt x="7826" y="6651"/>
                  </a:lnTo>
                  <a:cubicBezTo>
                    <a:pt x="7826" y="8445"/>
                    <a:pt x="6402" y="9913"/>
                    <a:pt x="4649" y="9923"/>
                  </a:cubicBezTo>
                  <a:cubicBezTo>
                    <a:pt x="4641" y="9923"/>
                    <a:pt x="4633" y="9923"/>
                    <a:pt x="4625" y="9923"/>
                  </a:cubicBezTo>
                  <a:cubicBezTo>
                    <a:pt x="2895" y="9923"/>
                    <a:pt x="1431" y="8437"/>
                    <a:pt x="1431" y="6692"/>
                  </a:cubicBezTo>
                  <a:lnTo>
                    <a:pt x="1431" y="1724"/>
                  </a:lnTo>
                  <a:lnTo>
                    <a:pt x="2269" y="1724"/>
                  </a:lnTo>
                  <a:cubicBezTo>
                    <a:pt x="2459" y="1894"/>
                    <a:pt x="2686" y="1972"/>
                    <a:pt x="2910" y="1972"/>
                  </a:cubicBezTo>
                  <a:cubicBezTo>
                    <a:pt x="3358" y="1972"/>
                    <a:pt x="3790" y="1661"/>
                    <a:pt x="3871" y="1158"/>
                  </a:cubicBezTo>
                  <a:cubicBezTo>
                    <a:pt x="3979" y="556"/>
                    <a:pt x="3521" y="4"/>
                    <a:pt x="2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5"/>
            <p:cNvSpPr/>
            <p:nvPr/>
          </p:nvSpPr>
          <p:spPr>
            <a:xfrm>
              <a:off x="4831280" y="1657123"/>
              <a:ext cx="119603" cy="75581"/>
            </a:xfrm>
            <a:custGeom>
              <a:rect b="b" l="l" r="r" t="t"/>
              <a:pathLst>
                <a:path extrusionOk="0" h="3408" w="5393">
                  <a:moveTo>
                    <a:pt x="3578" y="1"/>
                  </a:moveTo>
                  <a:cubicBezTo>
                    <a:pt x="3474" y="1"/>
                    <a:pt x="3383" y="68"/>
                    <a:pt x="3352" y="166"/>
                  </a:cubicBezTo>
                  <a:lnTo>
                    <a:pt x="2625" y="2448"/>
                  </a:lnTo>
                  <a:lnTo>
                    <a:pt x="1939" y="617"/>
                  </a:lnTo>
                  <a:cubicBezTo>
                    <a:pt x="1902" y="526"/>
                    <a:pt x="1814" y="462"/>
                    <a:pt x="1717" y="462"/>
                  </a:cubicBezTo>
                  <a:lnTo>
                    <a:pt x="1713" y="462"/>
                  </a:lnTo>
                  <a:cubicBezTo>
                    <a:pt x="1616" y="462"/>
                    <a:pt x="1525" y="526"/>
                    <a:pt x="1495" y="617"/>
                  </a:cubicBezTo>
                  <a:lnTo>
                    <a:pt x="1060" y="1808"/>
                  </a:lnTo>
                  <a:lnTo>
                    <a:pt x="256" y="1808"/>
                  </a:lnTo>
                  <a:cubicBezTo>
                    <a:pt x="254" y="1808"/>
                    <a:pt x="251" y="1808"/>
                    <a:pt x="249" y="1808"/>
                  </a:cubicBezTo>
                  <a:cubicBezTo>
                    <a:pt x="128" y="1808"/>
                    <a:pt x="27" y="1898"/>
                    <a:pt x="10" y="2020"/>
                  </a:cubicBezTo>
                  <a:cubicBezTo>
                    <a:pt x="0" y="2155"/>
                    <a:pt x="108" y="2273"/>
                    <a:pt x="242" y="2273"/>
                  </a:cubicBezTo>
                  <a:lnTo>
                    <a:pt x="1215" y="2273"/>
                  </a:lnTo>
                  <a:cubicBezTo>
                    <a:pt x="1316" y="2273"/>
                    <a:pt x="1407" y="2209"/>
                    <a:pt x="1441" y="2111"/>
                  </a:cubicBezTo>
                  <a:lnTo>
                    <a:pt x="1717" y="1351"/>
                  </a:lnTo>
                  <a:lnTo>
                    <a:pt x="2427" y="3252"/>
                  </a:lnTo>
                  <a:cubicBezTo>
                    <a:pt x="2462" y="3343"/>
                    <a:pt x="2545" y="3403"/>
                    <a:pt x="2641" y="3407"/>
                  </a:cubicBezTo>
                  <a:lnTo>
                    <a:pt x="2641" y="3407"/>
                  </a:lnTo>
                  <a:cubicBezTo>
                    <a:pt x="2743" y="3401"/>
                    <a:pt x="2828" y="3335"/>
                    <a:pt x="2861" y="3239"/>
                  </a:cubicBezTo>
                  <a:lnTo>
                    <a:pt x="3581" y="974"/>
                  </a:lnTo>
                  <a:lnTo>
                    <a:pt x="3948" y="2108"/>
                  </a:lnTo>
                  <a:cubicBezTo>
                    <a:pt x="3982" y="2205"/>
                    <a:pt x="4073" y="2273"/>
                    <a:pt x="4174" y="2273"/>
                  </a:cubicBezTo>
                  <a:lnTo>
                    <a:pt x="5136" y="2273"/>
                  </a:lnTo>
                  <a:cubicBezTo>
                    <a:pt x="5138" y="2273"/>
                    <a:pt x="5141" y="2273"/>
                    <a:pt x="5143" y="2273"/>
                  </a:cubicBezTo>
                  <a:cubicBezTo>
                    <a:pt x="5261" y="2273"/>
                    <a:pt x="5365" y="2183"/>
                    <a:pt x="5379" y="2061"/>
                  </a:cubicBezTo>
                  <a:cubicBezTo>
                    <a:pt x="5392" y="1926"/>
                    <a:pt x="5284" y="1808"/>
                    <a:pt x="5146" y="1808"/>
                  </a:cubicBezTo>
                  <a:lnTo>
                    <a:pt x="4335" y="1808"/>
                  </a:lnTo>
                  <a:lnTo>
                    <a:pt x="3803" y="162"/>
                  </a:lnTo>
                  <a:cubicBezTo>
                    <a:pt x="3773" y="65"/>
                    <a:pt x="3682" y="1"/>
                    <a:pt x="3581" y="1"/>
                  </a:cubicBezTo>
                  <a:close/>
                  <a:moveTo>
                    <a:pt x="2641" y="3407"/>
                  </a:moveTo>
                  <a:cubicBezTo>
                    <a:pt x="2639" y="3407"/>
                    <a:pt x="2637" y="3407"/>
                    <a:pt x="2636" y="3407"/>
                  </a:cubicBezTo>
                  <a:lnTo>
                    <a:pt x="2652" y="3407"/>
                  </a:lnTo>
                  <a:cubicBezTo>
                    <a:pt x="2649" y="3407"/>
                    <a:pt x="2645" y="3407"/>
                    <a:pt x="2641" y="34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5"/>
            <p:cNvSpPr/>
            <p:nvPr/>
          </p:nvSpPr>
          <p:spPr>
            <a:xfrm>
              <a:off x="4934494" y="1566794"/>
              <a:ext cx="168882" cy="336677"/>
            </a:xfrm>
            <a:custGeom>
              <a:rect b="b" l="l" r="r" t="t"/>
              <a:pathLst>
                <a:path extrusionOk="0" h="15181" w="7615">
                  <a:moveTo>
                    <a:pt x="5640" y="498"/>
                  </a:moveTo>
                  <a:cubicBezTo>
                    <a:pt x="5830" y="498"/>
                    <a:pt x="6022" y="535"/>
                    <a:pt x="6204" y="611"/>
                  </a:cubicBezTo>
                  <a:cubicBezTo>
                    <a:pt x="6756" y="839"/>
                    <a:pt x="7116" y="1381"/>
                    <a:pt x="7116" y="1977"/>
                  </a:cubicBezTo>
                  <a:cubicBezTo>
                    <a:pt x="7116" y="2795"/>
                    <a:pt x="6453" y="3455"/>
                    <a:pt x="5639" y="3458"/>
                  </a:cubicBezTo>
                  <a:cubicBezTo>
                    <a:pt x="5040" y="3458"/>
                    <a:pt x="4501" y="3098"/>
                    <a:pt x="4272" y="2542"/>
                  </a:cubicBezTo>
                  <a:cubicBezTo>
                    <a:pt x="4043" y="1991"/>
                    <a:pt x="4168" y="1354"/>
                    <a:pt x="4592" y="930"/>
                  </a:cubicBezTo>
                  <a:cubicBezTo>
                    <a:pt x="4876" y="649"/>
                    <a:pt x="5255" y="498"/>
                    <a:pt x="5640" y="498"/>
                  </a:cubicBezTo>
                  <a:close/>
                  <a:moveTo>
                    <a:pt x="5638" y="0"/>
                  </a:moveTo>
                  <a:cubicBezTo>
                    <a:pt x="5465" y="0"/>
                    <a:pt x="5288" y="23"/>
                    <a:pt x="5110" y="72"/>
                  </a:cubicBezTo>
                  <a:cubicBezTo>
                    <a:pt x="4427" y="250"/>
                    <a:pt x="3895" y="792"/>
                    <a:pt x="3724" y="1479"/>
                  </a:cubicBezTo>
                  <a:cubicBezTo>
                    <a:pt x="3474" y="2442"/>
                    <a:pt x="3979" y="3441"/>
                    <a:pt x="4902" y="3811"/>
                  </a:cubicBezTo>
                  <a:lnTo>
                    <a:pt x="4902" y="12993"/>
                  </a:lnTo>
                  <a:cubicBezTo>
                    <a:pt x="4902" y="13131"/>
                    <a:pt x="4787" y="13246"/>
                    <a:pt x="4649" y="13246"/>
                  </a:cubicBezTo>
                  <a:lnTo>
                    <a:pt x="4397" y="13246"/>
                  </a:lnTo>
                  <a:cubicBezTo>
                    <a:pt x="4255" y="13246"/>
                    <a:pt x="4144" y="13131"/>
                    <a:pt x="4144" y="12993"/>
                  </a:cubicBezTo>
                  <a:lnTo>
                    <a:pt x="4144" y="12576"/>
                  </a:lnTo>
                  <a:cubicBezTo>
                    <a:pt x="4144" y="11819"/>
                    <a:pt x="3646" y="11142"/>
                    <a:pt x="2916" y="10947"/>
                  </a:cubicBezTo>
                  <a:cubicBezTo>
                    <a:pt x="2755" y="10904"/>
                    <a:pt x="2596" y="10884"/>
                    <a:pt x="2442" y="10884"/>
                  </a:cubicBezTo>
                  <a:cubicBezTo>
                    <a:pt x="1500" y="10884"/>
                    <a:pt x="735" y="11632"/>
                    <a:pt x="735" y="12552"/>
                  </a:cubicBezTo>
                  <a:lnTo>
                    <a:pt x="735" y="14471"/>
                  </a:lnTo>
                  <a:cubicBezTo>
                    <a:pt x="735" y="14605"/>
                    <a:pt x="627" y="14716"/>
                    <a:pt x="489" y="14716"/>
                  </a:cubicBezTo>
                  <a:lnTo>
                    <a:pt x="267" y="14716"/>
                  </a:lnTo>
                  <a:cubicBezTo>
                    <a:pt x="156" y="14716"/>
                    <a:pt x="58" y="14790"/>
                    <a:pt x="35" y="14898"/>
                  </a:cubicBezTo>
                  <a:cubicBezTo>
                    <a:pt x="1" y="15043"/>
                    <a:pt x="115" y="15181"/>
                    <a:pt x="263" y="15181"/>
                  </a:cubicBezTo>
                  <a:lnTo>
                    <a:pt x="651" y="15181"/>
                  </a:lnTo>
                  <a:cubicBezTo>
                    <a:pt x="953" y="15181"/>
                    <a:pt x="1199" y="14935"/>
                    <a:pt x="1199" y="14632"/>
                  </a:cubicBezTo>
                  <a:lnTo>
                    <a:pt x="1199" y="12313"/>
                  </a:lnTo>
                  <a:cubicBezTo>
                    <a:pt x="1196" y="12004"/>
                    <a:pt x="1347" y="11714"/>
                    <a:pt x="1600" y="11536"/>
                  </a:cubicBezTo>
                  <a:cubicBezTo>
                    <a:pt x="1883" y="11339"/>
                    <a:pt x="2171" y="11254"/>
                    <a:pt x="2440" y="11254"/>
                  </a:cubicBezTo>
                  <a:cubicBezTo>
                    <a:pt x="3125" y="11254"/>
                    <a:pt x="3680" y="11807"/>
                    <a:pt x="3680" y="12488"/>
                  </a:cubicBezTo>
                  <a:lnTo>
                    <a:pt x="3680" y="13158"/>
                  </a:lnTo>
                  <a:cubicBezTo>
                    <a:pt x="3680" y="13461"/>
                    <a:pt x="3925" y="13707"/>
                    <a:pt x="4228" y="13707"/>
                  </a:cubicBezTo>
                  <a:lnTo>
                    <a:pt x="4636" y="13707"/>
                  </a:lnTo>
                  <a:cubicBezTo>
                    <a:pt x="5040" y="13707"/>
                    <a:pt x="5366" y="13384"/>
                    <a:pt x="5366" y="12983"/>
                  </a:cubicBezTo>
                  <a:lnTo>
                    <a:pt x="5366" y="3906"/>
                  </a:lnTo>
                  <a:cubicBezTo>
                    <a:pt x="5450" y="3917"/>
                    <a:pt x="5534" y="3923"/>
                    <a:pt x="5618" y="3923"/>
                  </a:cubicBezTo>
                  <a:cubicBezTo>
                    <a:pt x="5703" y="3923"/>
                    <a:pt x="5787" y="3917"/>
                    <a:pt x="5871" y="3906"/>
                  </a:cubicBezTo>
                  <a:lnTo>
                    <a:pt x="5871" y="8059"/>
                  </a:lnTo>
                  <a:cubicBezTo>
                    <a:pt x="5867" y="8157"/>
                    <a:pt x="5925" y="8244"/>
                    <a:pt x="6016" y="8284"/>
                  </a:cubicBezTo>
                  <a:cubicBezTo>
                    <a:pt x="6051" y="8301"/>
                    <a:pt x="6087" y="8308"/>
                    <a:pt x="6123" y="8308"/>
                  </a:cubicBezTo>
                  <a:cubicBezTo>
                    <a:pt x="6256" y="8308"/>
                    <a:pt x="6376" y="8202"/>
                    <a:pt x="6376" y="8056"/>
                  </a:cubicBezTo>
                  <a:lnTo>
                    <a:pt x="6376" y="3811"/>
                  </a:lnTo>
                  <a:cubicBezTo>
                    <a:pt x="7123" y="3512"/>
                    <a:pt x="7614" y="2785"/>
                    <a:pt x="7614" y="1980"/>
                  </a:cubicBezTo>
                  <a:cubicBezTo>
                    <a:pt x="7614" y="859"/>
                    <a:pt x="6695" y="0"/>
                    <a:pt x="56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5"/>
            <p:cNvSpPr/>
            <p:nvPr/>
          </p:nvSpPr>
          <p:spPr>
            <a:xfrm>
              <a:off x="5030278" y="1588750"/>
              <a:ext cx="51141" cy="43867"/>
            </a:xfrm>
            <a:custGeom>
              <a:rect b="b" l="l" r="r" t="t"/>
              <a:pathLst>
                <a:path extrusionOk="0" h="1978" w="2306">
                  <a:moveTo>
                    <a:pt x="1315" y="472"/>
                  </a:moveTo>
                  <a:cubicBezTo>
                    <a:pt x="1578" y="472"/>
                    <a:pt x="1831" y="677"/>
                    <a:pt x="1831" y="987"/>
                  </a:cubicBezTo>
                  <a:cubicBezTo>
                    <a:pt x="1831" y="1270"/>
                    <a:pt x="1602" y="1502"/>
                    <a:pt x="1320" y="1502"/>
                  </a:cubicBezTo>
                  <a:cubicBezTo>
                    <a:pt x="862" y="1502"/>
                    <a:pt x="633" y="947"/>
                    <a:pt x="956" y="624"/>
                  </a:cubicBezTo>
                  <a:cubicBezTo>
                    <a:pt x="1061" y="519"/>
                    <a:pt x="1189" y="472"/>
                    <a:pt x="1315" y="472"/>
                  </a:cubicBezTo>
                  <a:close/>
                  <a:moveTo>
                    <a:pt x="1320" y="1"/>
                  </a:moveTo>
                  <a:cubicBezTo>
                    <a:pt x="438" y="1"/>
                    <a:pt x="0" y="1064"/>
                    <a:pt x="620" y="1687"/>
                  </a:cubicBezTo>
                  <a:cubicBezTo>
                    <a:pt x="821" y="1887"/>
                    <a:pt x="1068" y="1977"/>
                    <a:pt x="1311" y="1977"/>
                  </a:cubicBezTo>
                  <a:cubicBezTo>
                    <a:pt x="1819" y="1977"/>
                    <a:pt x="2306" y="1584"/>
                    <a:pt x="2306" y="987"/>
                  </a:cubicBezTo>
                  <a:cubicBezTo>
                    <a:pt x="2306" y="442"/>
                    <a:pt x="1865" y="1"/>
                    <a:pt x="1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9" name="Google Shape;3529;p65"/>
          <p:cNvGrpSpPr/>
          <p:nvPr/>
        </p:nvGrpSpPr>
        <p:grpSpPr>
          <a:xfrm>
            <a:off x="4803211" y="2141970"/>
            <a:ext cx="362491" cy="358255"/>
            <a:chOff x="4765146" y="2237220"/>
            <a:chExt cx="362491" cy="358255"/>
          </a:xfrm>
        </p:grpSpPr>
        <p:sp>
          <p:nvSpPr>
            <p:cNvPr id="3530" name="Google Shape;3530;p65"/>
            <p:cNvSpPr/>
            <p:nvPr/>
          </p:nvSpPr>
          <p:spPr>
            <a:xfrm>
              <a:off x="4765146" y="2237220"/>
              <a:ext cx="324235" cy="358255"/>
            </a:xfrm>
            <a:custGeom>
              <a:rect b="b" l="l" r="r" t="t"/>
              <a:pathLst>
                <a:path extrusionOk="0" h="16154" w="14620">
                  <a:moveTo>
                    <a:pt x="1181" y="14516"/>
                  </a:moveTo>
                  <a:lnTo>
                    <a:pt x="1713" y="15051"/>
                  </a:lnTo>
                  <a:lnTo>
                    <a:pt x="1054" y="15613"/>
                  </a:lnTo>
                  <a:cubicBezTo>
                    <a:pt x="990" y="15658"/>
                    <a:pt x="919" y="15679"/>
                    <a:pt x="851" y="15679"/>
                  </a:cubicBezTo>
                  <a:cubicBezTo>
                    <a:pt x="769" y="15679"/>
                    <a:pt x="691" y="15648"/>
                    <a:pt x="640" y="15593"/>
                  </a:cubicBezTo>
                  <a:cubicBezTo>
                    <a:pt x="528" y="15478"/>
                    <a:pt x="518" y="15303"/>
                    <a:pt x="616" y="15179"/>
                  </a:cubicBezTo>
                  <a:lnTo>
                    <a:pt x="1181" y="14516"/>
                  </a:lnTo>
                  <a:close/>
                  <a:moveTo>
                    <a:pt x="12896" y="0"/>
                  </a:moveTo>
                  <a:cubicBezTo>
                    <a:pt x="12591" y="0"/>
                    <a:pt x="12287" y="115"/>
                    <a:pt x="12053" y="346"/>
                  </a:cubicBezTo>
                  <a:lnTo>
                    <a:pt x="4480" y="7919"/>
                  </a:lnTo>
                  <a:cubicBezTo>
                    <a:pt x="4301" y="8101"/>
                    <a:pt x="4184" y="8333"/>
                    <a:pt x="4143" y="8589"/>
                  </a:cubicBezTo>
                  <a:lnTo>
                    <a:pt x="3867" y="10470"/>
                  </a:lnTo>
                  <a:cubicBezTo>
                    <a:pt x="3850" y="10598"/>
                    <a:pt x="3797" y="10719"/>
                    <a:pt x="3716" y="10820"/>
                  </a:cubicBezTo>
                  <a:lnTo>
                    <a:pt x="256" y="14873"/>
                  </a:lnTo>
                  <a:lnTo>
                    <a:pt x="252" y="14876"/>
                  </a:lnTo>
                  <a:cubicBezTo>
                    <a:pt x="0" y="15189"/>
                    <a:pt x="24" y="15643"/>
                    <a:pt x="310" y="15926"/>
                  </a:cubicBezTo>
                  <a:cubicBezTo>
                    <a:pt x="460" y="16077"/>
                    <a:pt x="660" y="16154"/>
                    <a:pt x="860" y="16154"/>
                  </a:cubicBezTo>
                  <a:cubicBezTo>
                    <a:pt x="1036" y="16154"/>
                    <a:pt x="1213" y="16094"/>
                    <a:pt x="1360" y="15973"/>
                  </a:cubicBezTo>
                  <a:lnTo>
                    <a:pt x="3527" y="14122"/>
                  </a:lnTo>
                  <a:cubicBezTo>
                    <a:pt x="3628" y="14041"/>
                    <a:pt x="3645" y="13886"/>
                    <a:pt x="3558" y="13785"/>
                  </a:cubicBezTo>
                  <a:cubicBezTo>
                    <a:pt x="3510" y="13730"/>
                    <a:pt x="3443" y="13702"/>
                    <a:pt x="3376" y="13702"/>
                  </a:cubicBezTo>
                  <a:cubicBezTo>
                    <a:pt x="3320" y="13702"/>
                    <a:pt x="3264" y="13722"/>
                    <a:pt x="3218" y="13762"/>
                  </a:cubicBezTo>
                  <a:lnTo>
                    <a:pt x="3218" y="13765"/>
                  </a:lnTo>
                  <a:lnTo>
                    <a:pt x="2073" y="14741"/>
                  </a:lnTo>
                  <a:lnTo>
                    <a:pt x="1491" y="14156"/>
                  </a:lnTo>
                  <a:lnTo>
                    <a:pt x="4076" y="11126"/>
                  </a:lnTo>
                  <a:lnTo>
                    <a:pt x="4079" y="11123"/>
                  </a:lnTo>
                  <a:cubicBezTo>
                    <a:pt x="4214" y="10955"/>
                    <a:pt x="4305" y="10756"/>
                    <a:pt x="4335" y="10541"/>
                  </a:cubicBezTo>
                  <a:lnTo>
                    <a:pt x="4611" y="8656"/>
                  </a:lnTo>
                  <a:cubicBezTo>
                    <a:pt x="4635" y="8504"/>
                    <a:pt x="4705" y="8363"/>
                    <a:pt x="4816" y="8252"/>
                  </a:cubicBezTo>
                  <a:lnTo>
                    <a:pt x="12389" y="679"/>
                  </a:lnTo>
                  <a:cubicBezTo>
                    <a:pt x="12561" y="526"/>
                    <a:pt x="12735" y="451"/>
                    <a:pt x="12904" y="451"/>
                  </a:cubicBezTo>
                  <a:cubicBezTo>
                    <a:pt x="13077" y="451"/>
                    <a:pt x="13245" y="528"/>
                    <a:pt x="13403" y="679"/>
                  </a:cubicBezTo>
                  <a:lnTo>
                    <a:pt x="14113" y="1389"/>
                  </a:lnTo>
                  <a:cubicBezTo>
                    <a:pt x="14164" y="1442"/>
                    <a:pt x="14222" y="1464"/>
                    <a:pt x="14278" y="1464"/>
                  </a:cubicBezTo>
                  <a:cubicBezTo>
                    <a:pt x="14461" y="1464"/>
                    <a:pt x="14620" y="1226"/>
                    <a:pt x="14449" y="1053"/>
                  </a:cubicBezTo>
                  <a:lnTo>
                    <a:pt x="13739" y="346"/>
                  </a:lnTo>
                  <a:cubicBezTo>
                    <a:pt x="13505" y="115"/>
                    <a:pt x="13201" y="0"/>
                    <a:pt x="128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5"/>
            <p:cNvSpPr/>
            <p:nvPr/>
          </p:nvSpPr>
          <p:spPr>
            <a:xfrm>
              <a:off x="4851417" y="2275143"/>
              <a:ext cx="276221" cy="261805"/>
            </a:xfrm>
            <a:custGeom>
              <a:rect b="b" l="l" r="r" t="t"/>
              <a:pathLst>
                <a:path extrusionOk="0" h="11805" w="12455">
                  <a:moveTo>
                    <a:pt x="11121" y="0"/>
                  </a:moveTo>
                  <a:cubicBezTo>
                    <a:pt x="10935" y="0"/>
                    <a:pt x="10776" y="239"/>
                    <a:pt x="10950" y="410"/>
                  </a:cubicBezTo>
                  <a:lnTo>
                    <a:pt x="11660" y="1120"/>
                  </a:lnTo>
                  <a:cubicBezTo>
                    <a:pt x="11939" y="1456"/>
                    <a:pt x="11939" y="1796"/>
                    <a:pt x="11660" y="2136"/>
                  </a:cubicBezTo>
                  <a:lnTo>
                    <a:pt x="4087" y="9709"/>
                  </a:lnTo>
                  <a:cubicBezTo>
                    <a:pt x="3976" y="9817"/>
                    <a:pt x="3834" y="9888"/>
                    <a:pt x="3683" y="9911"/>
                  </a:cubicBezTo>
                  <a:lnTo>
                    <a:pt x="1798" y="10187"/>
                  </a:lnTo>
                  <a:cubicBezTo>
                    <a:pt x="1583" y="10217"/>
                    <a:pt x="1384" y="10308"/>
                    <a:pt x="1216" y="10443"/>
                  </a:cubicBezTo>
                  <a:cubicBezTo>
                    <a:pt x="1213" y="10446"/>
                    <a:pt x="1213" y="10446"/>
                    <a:pt x="1213" y="10446"/>
                  </a:cubicBezTo>
                  <a:lnTo>
                    <a:pt x="112" y="11389"/>
                  </a:lnTo>
                  <a:cubicBezTo>
                    <a:pt x="11" y="11473"/>
                    <a:pt x="1" y="11621"/>
                    <a:pt x="85" y="11722"/>
                  </a:cubicBezTo>
                  <a:cubicBezTo>
                    <a:pt x="144" y="11777"/>
                    <a:pt x="204" y="11804"/>
                    <a:pt x="265" y="11804"/>
                  </a:cubicBezTo>
                  <a:cubicBezTo>
                    <a:pt x="315" y="11804"/>
                    <a:pt x="366" y="11786"/>
                    <a:pt x="418" y="11749"/>
                  </a:cubicBezTo>
                  <a:lnTo>
                    <a:pt x="1515" y="10810"/>
                  </a:lnTo>
                  <a:cubicBezTo>
                    <a:pt x="1616" y="10729"/>
                    <a:pt x="1738" y="10675"/>
                    <a:pt x="1866" y="10655"/>
                  </a:cubicBezTo>
                  <a:lnTo>
                    <a:pt x="3750" y="10379"/>
                  </a:lnTo>
                  <a:cubicBezTo>
                    <a:pt x="4003" y="10342"/>
                    <a:pt x="4238" y="10224"/>
                    <a:pt x="4420" y="10042"/>
                  </a:cubicBezTo>
                  <a:lnTo>
                    <a:pt x="11993" y="2469"/>
                  </a:lnTo>
                  <a:cubicBezTo>
                    <a:pt x="12454" y="2002"/>
                    <a:pt x="12454" y="1251"/>
                    <a:pt x="11993" y="783"/>
                  </a:cubicBezTo>
                  <a:lnTo>
                    <a:pt x="11286" y="73"/>
                  </a:lnTo>
                  <a:cubicBezTo>
                    <a:pt x="11234" y="22"/>
                    <a:pt x="11176" y="0"/>
                    <a:pt x="11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5"/>
            <p:cNvSpPr/>
            <p:nvPr/>
          </p:nvSpPr>
          <p:spPr>
            <a:xfrm>
              <a:off x="4871066" y="2263722"/>
              <a:ext cx="229160" cy="226188"/>
            </a:xfrm>
            <a:custGeom>
              <a:rect b="b" l="l" r="r" t="t"/>
              <a:pathLst>
                <a:path extrusionOk="0" h="10199" w="10333">
                  <a:moveTo>
                    <a:pt x="8120" y="475"/>
                  </a:moveTo>
                  <a:cubicBezTo>
                    <a:pt x="8180" y="475"/>
                    <a:pt x="8239" y="497"/>
                    <a:pt x="8287" y="541"/>
                  </a:cubicBezTo>
                  <a:lnTo>
                    <a:pt x="9717" y="1971"/>
                  </a:lnTo>
                  <a:cubicBezTo>
                    <a:pt x="9811" y="2082"/>
                    <a:pt x="9811" y="2197"/>
                    <a:pt x="9717" y="2308"/>
                  </a:cubicBezTo>
                  <a:lnTo>
                    <a:pt x="9518" y="2507"/>
                  </a:lnTo>
                  <a:lnTo>
                    <a:pt x="7751" y="740"/>
                  </a:lnTo>
                  <a:lnTo>
                    <a:pt x="7950" y="541"/>
                  </a:lnTo>
                  <a:cubicBezTo>
                    <a:pt x="7999" y="497"/>
                    <a:pt x="8059" y="475"/>
                    <a:pt x="8120" y="475"/>
                  </a:cubicBezTo>
                  <a:close/>
                  <a:moveTo>
                    <a:pt x="7418" y="1073"/>
                  </a:moveTo>
                  <a:lnTo>
                    <a:pt x="9185" y="2840"/>
                  </a:lnTo>
                  <a:lnTo>
                    <a:pt x="8357" y="3671"/>
                  </a:lnTo>
                  <a:cubicBezTo>
                    <a:pt x="8371" y="3203"/>
                    <a:pt x="8189" y="2752"/>
                    <a:pt x="7859" y="2422"/>
                  </a:cubicBezTo>
                  <a:lnTo>
                    <a:pt x="7859" y="2419"/>
                  </a:lnTo>
                  <a:cubicBezTo>
                    <a:pt x="7526" y="2115"/>
                    <a:pt x="7091" y="1903"/>
                    <a:pt x="6632" y="1903"/>
                  </a:cubicBezTo>
                  <a:cubicBezTo>
                    <a:pt x="6618" y="1903"/>
                    <a:pt x="6604" y="1904"/>
                    <a:pt x="6590" y="1904"/>
                  </a:cubicBezTo>
                  <a:lnTo>
                    <a:pt x="7418" y="1073"/>
                  </a:lnTo>
                  <a:close/>
                  <a:moveTo>
                    <a:pt x="2807" y="5684"/>
                  </a:moveTo>
                  <a:lnTo>
                    <a:pt x="2807" y="5684"/>
                  </a:lnTo>
                  <a:cubicBezTo>
                    <a:pt x="2794" y="6152"/>
                    <a:pt x="2975" y="6603"/>
                    <a:pt x="3305" y="6933"/>
                  </a:cubicBezTo>
                  <a:lnTo>
                    <a:pt x="3309" y="6933"/>
                  </a:lnTo>
                  <a:cubicBezTo>
                    <a:pt x="3630" y="7267"/>
                    <a:pt x="4076" y="7451"/>
                    <a:pt x="4537" y="7451"/>
                  </a:cubicBezTo>
                  <a:cubicBezTo>
                    <a:pt x="4550" y="7451"/>
                    <a:pt x="4562" y="7451"/>
                    <a:pt x="4574" y="7451"/>
                  </a:cubicBezTo>
                  <a:lnTo>
                    <a:pt x="4574" y="7451"/>
                  </a:lnTo>
                  <a:lnTo>
                    <a:pt x="3840" y="8185"/>
                  </a:lnTo>
                  <a:lnTo>
                    <a:pt x="2073" y="6418"/>
                  </a:lnTo>
                  <a:lnTo>
                    <a:pt x="2807" y="5684"/>
                  </a:lnTo>
                  <a:close/>
                  <a:moveTo>
                    <a:pt x="1740" y="6754"/>
                  </a:moveTo>
                  <a:lnTo>
                    <a:pt x="3504" y="8518"/>
                  </a:lnTo>
                  <a:lnTo>
                    <a:pt x="3140" y="8885"/>
                  </a:lnTo>
                  <a:lnTo>
                    <a:pt x="1377" y="7121"/>
                  </a:lnTo>
                  <a:lnTo>
                    <a:pt x="1740" y="6754"/>
                  </a:lnTo>
                  <a:close/>
                  <a:moveTo>
                    <a:pt x="1040" y="7454"/>
                  </a:moveTo>
                  <a:lnTo>
                    <a:pt x="2807" y="9221"/>
                  </a:lnTo>
                  <a:lnTo>
                    <a:pt x="2565" y="9460"/>
                  </a:lnTo>
                  <a:lnTo>
                    <a:pt x="771" y="9723"/>
                  </a:lnTo>
                  <a:cubicBezTo>
                    <a:pt x="757" y="9725"/>
                    <a:pt x="743" y="9727"/>
                    <a:pt x="730" y="9727"/>
                  </a:cubicBezTo>
                  <a:cubicBezTo>
                    <a:pt x="678" y="9727"/>
                    <a:pt x="630" y="9706"/>
                    <a:pt x="592" y="9669"/>
                  </a:cubicBezTo>
                  <a:cubicBezTo>
                    <a:pt x="545" y="9622"/>
                    <a:pt x="525" y="9554"/>
                    <a:pt x="539" y="9491"/>
                  </a:cubicBezTo>
                  <a:lnTo>
                    <a:pt x="801" y="7697"/>
                  </a:lnTo>
                  <a:lnTo>
                    <a:pt x="1040" y="7454"/>
                  </a:lnTo>
                  <a:close/>
                  <a:moveTo>
                    <a:pt x="8122" y="1"/>
                  </a:moveTo>
                  <a:cubicBezTo>
                    <a:pt x="7940" y="1"/>
                    <a:pt x="7758" y="70"/>
                    <a:pt x="7620" y="208"/>
                  </a:cubicBezTo>
                  <a:lnTo>
                    <a:pt x="4870" y="2954"/>
                  </a:lnTo>
                  <a:cubicBezTo>
                    <a:pt x="4776" y="3048"/>
                    <a:pt x="4776" y="3200"/>
                    <a:pt x="4870" y="3291"/>
                  </a:cubicBezTo>
                  <a:cubicBezTo>
                    <a:pt x="4917" y="3338"/>
                    <a:pt x="4979" y="3361"/>
                    <a:pt x="5040" y="3361"/>
                  </a:cubicBezTo>
                  <a:cubicBezTo>
                    <a:pt x="5101" y="3361"/>
                    <a:pt x="5161" y="3338"/>
                    <a:pt x="5207" y="3291"/>
                  </a:cubicBezTo>
                  <a:lnTo>
                    <a:pt x="5762" y="2739"/>
                  </a:lnTo>
                  <a:cubicBezTo>
                    <a:pt x="6015" y="2486"/>
                    <a:pt x="6301" y="2380"/>
                    <a:pt x="6581" y="2380"/>
                  </a:cubicBezTo>
                  <a:cubicBezTo>
                    <a:pt x="7536" y="2380"/>
                    <a:pt x="8404" y="3625"/>
                    <a:pt x="7526" y="4502"/>
                  </a:cubicBezTo>
                  <a:lnTo>
                    <a:pt x="5409" y="6620"/>
                  </a:lnTo>
                  <a:cubicBezTo>
                    <a:pt x="5156" y="6872"/>
                    <a:pt x="4870" y="6978"/>
                    <a:pt x="4591" y="6978"/>
                  </a:cubicBezTo>
                  <a:cubicBezTo>
                    <a:pt x="3636" y="6978"/>
                    <a:pt x="2767" y="5731"/>
                    <a:pt x="3645" y="4856"/>
                  </a:cubicBezTo>
                  <a:lnTo>
                    <a:pt x="4480" y="4021"/>
                  </a:lnTo>
                  <a:cubicBezTo>
                    <a:pt x="4574" y="3930"/>
                    <a:pt x="4574" y="3779"/>
                    <a:pt x="4480" y="3685"/>
                  </a:cubicBezTo>
                  <a:lnTo>
                    <a:pt x="4477" y="3688"/>
                  </a:lnTo>
                  <a:cubicBezTo>
                    <a:pt x="4429" y="3641"/>
                    <a:pt x="4368" y="3617"/>
                    <a:pt x="4307" y="3617"/>
                  </a:cubicBezTo>
                  <a:cubicBezTo>
                    <a:pt x="4246" y="3617"/>
                    <a:pt x="4185" y="3641"/>
                    <a:pt x="4140" y="3688"/>
                  </a:cubicBezTo>
                  <a:lnTo>
                    <a:pt x="411" y="7417"/>
                  </a:lnTo>
                  <a:cubicBezTo>
                    <a:pt x="374" y="7451"/>
                    <a:pt x="350" y="7498"/>
                    <a:pt x="343" y="7548"/>
                  </a:cubicBezTo>
                  <a:lnTo>
                    <a:pt x="71" y="9420"/>
                  </a:lnTo>
                  <a:cubicBezTo>
                    <a:pt x="0" y="9917"/>
                    <a:pt x="358" y="10199"/>
                    <a:pt x="732" y="10199"/>
                  </a:cubicBezTo>
                  <a:cubicBezTo>
                    <a:pt x="769" y="10199"/>
                    <a:pt x="805" y="10196"/>
                    <a:pt x="842" y="10191"/>
                  </a:cubicBezTo>
                  <a:lnTo>
                    <a:pt x="2716" y="9918"/>
                  </a:lnTo>
                  <a:cubicBezTo>
                    <a:pt x="2763" y="9908"/>
                    <a:pt x="2810" y="9884"/>
                    <a:pt x="2848" y="9851"/>
                  </a:cubicBezTo>
                  <a:lnTo>
                    <a:pt x="10054" y="2641"/>
                  </a:lnTo>
                  <a:cubicBezTo>
                    <a:pt x="10333" y="2308"/>
                    <a:pt x="10333" y="1971"/>
                    <a:pt x="10054" y="1638"/>
                  </a:cubicBezTo>
                  <a:lnTo>
                    <a:pt x="8623" y="208"/>
                  </a:lnTo>
                  <a:cubicBezTo>
                    <a:pt x="8485" y="70"/>
                    <a:pt x="8303" y="1"/>
                    <a:pt x="8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5"/>
            <p:cNvSpPr/>
            <p:nvPr/>
          </p:nvSpPr>
          <p:spPr>
            <a:xfrm>
              <a:off x="4950328" y="2354605"/>
              <a:ext cx="58105" cy="56930"/>
            </a:xfrm>
            <a:custGeom>
              <a:rect b="b" l="l" r="r" t="t"/>
              <a:pathLst>
                <a:path extrusionOk="0" h="2567" w="2620">
                  <a:moveTo>
                    <a:pt x="1660" y="566"/>
                  </a:moveTo>
                  <a:lnTo>
                    <a:pt x="2023" y="930"/>
                  </a:lnTo>
                  <a:lnTo>
                    <a:pt x="960" y="1993"/>
                  </a:lnTo>
                  <a:lnTo>
                    <a:pt x="593" y="1630"/>
                  </a:lnTo>
                  <a:lnTo>
                    <a:pt x="1660" y="566"/>
                  </a:lnTo>
                  <a:close/>
                  <a:moveTo>
                    <a:pt x="1658" y="1"/>
                  </a:moveTo>
                  <a:cubicBezTo>
                    <a:pt x="1598" y="1"/>
                    <a:pt x="1537" y="21"/>
                    <a:pt x="1488" y="61"/>
                  </a:cubicBezTo>
                  <a:lnTo>
                    <a:pt x="1492" y="61"/>
                  </a:lnTo>
                  <a:lnTo>
                    <a:pt x="91" y="1461"/>
                  </a:lnTo>
                  <a:cubicBezTo>
                    <a:pt x="1" y="1572"/>
                    <a:pt x="1" y="1687"/>
                    <a:pt x="91" y="1798"/>
                  </a:cubicBezTo>
                  <a:lnTo>
                    <a:pt x="791" y="2498"/>
                  </a:lnTo>
                  <a:cubicBezTo>
                    <a:pt x="847" y="2543"/>
                    <a:pt x="903" y="2566"/>
                    <a:pt x="960" y="2566"/>
                  </a:cubicBezTo>
                  <a:cubicBezTo>
                    <a:pt x="1016" y="2566"/>
                    <a:pt x="1073" y="2543"/>
                    <a:pt x="1128" y="2498"/>
                  </a:cubicBezTo>
                  <a:lnTo>
                    <a:pt x="2525" y="1098"/>
                  </a:lnTo>
                  <a:cubicBezTo>
                    <a:pt x="2619" y="1007"/>
                    <a:pt x="2619" y="855"/>
                    <a:pt x="2525" y="761"/>
                  </a:cubicBezTo>
                  <a:lnTo>
                    <a:pt x="1825" y="61"/>
                  </a:lnTo>
                  <a:cubicBezTo>
                    <a:pt x="1778" y="21"/>
                    <a:pt x="1718" y="1"/>
                    <a:pt x="1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5"/>
            <p:cNvSpPr/>
            <p:nvPr/>
          </p:nvSpPr>
          <p:spPr>
            <a:xfrm>
              <a:off x="5000183" y="2327904"/>
              <a:ext cx="36083" cy="32290"/>
            </a:xfrm>
            <a:custGeom>
              <a:rect b="b" l="l" r="r" t="t"/>
              <a:pathLst>
                <a:path extrusionOk="0" h="1456" w="1627">
                  <a:moveTo>
                    <a:pt x="812" y="473"/>
                  </a:moveTo>
                  <a:cubicBezTo>
                    <a:pt x="873" y="473"/>
                    <a:pt x="933" y="498"/>
                    <a:pt x="994" y="548"/>
                  </a:cubicBezTo>
                  <a:cubicBezTo>
                    <a:pt x="1095" y="649"/>
                    <a:pt x="1095" y="814"/>
                    <a:pt x="994" y="915"/>
                  </a:cubicBezTo>
                  <a:cubicBezTo>
                    <a:pt x="933" y="966"/>
                    <a:pt x="873" y="991"/>
                    <a:pt x="812" y="991"/>
                  </a:cubicBezTo>
                  <a:cubicBezTo>
                    <a:pt x="751" y="991"/>
                    <a:pt x="691" y="966"/>
                    <a:pt x="630" y="915"/>
                  </a:cubicBezTo>
                  <a:cubicBezTo>
                    <a:pt x="529" y="814"/>
                    <a:pt x="529" y="649"/>
                    <a:pt x="630" y="548"/>
                  </a:cubicBezTo>
                  <a:cubicBezTo>
                    <a:pt x="691" y="498"/>
                    <a:pt x="751" y="473"/>
                    <a:pt x="812" y="473"/>
                  </a:cubicBezTo>
                  <a:close/>
                  <a:moveTo>
                    <a:pt x="812" y="0"/>
                  </a:moveTo>
                  <a:cubicBezTo>
                    <a:pt x="624" y="0"/>
                    <a:pt x="437" y="72"/>
                    <a:pt x="294" y="215"/>
                  </a:cubicBezTo>
                  <a:cubicBezTo>
                    <a:pt x="8" y="501"/>
                    <a:pt x="1" y="976"/>
                    <a:pt x="294" y="1248"/>
                  </a:cubicBezTo>
                  <a:cubicBezTo>
                    <a:pt x="440" y="1386"/>
                    <a:pt x="626" y="1455"/>
                    <a:pt x="812" y="1455"/>
                  </a:cubicBezTo>
                  <a:cubicBezTo>
                    <a:pt x="998" y="1455"/>
                    <a:pt x="1184" y="1386"/>
                    <a:pt x="1330" y="1248"/>
                  </a:cubicBezTo>
                  <a:cubicBezTo>
                    <a:pt x="1627" y="976"/>
                    <a:pt x="1613" y="501"/>
                    <a:pt x="1330" y="215"/>
                  </a:cubicBezTo>
                  <a:cubicBezTo>
                    <a:pt x="1187" y="72"/>
                    <a:pt x="1000" y="0"/>
                    <a:pt x="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5" name="Google Shape;3535;p65"/>
          <p:cNvGrpSpPr/>
          <p:nvPr/>
        </p:nvGrpSpPr>
        <p:grpSpPr>
          <a:xfrm>
            <a:off x="4804763" y="3548977"/>
            <a:ext cx="360185" cy="227852"/>
            <a:chOff x="4766699" y="3644227"/>
            <a:chExt cx="360185" cy="227852"/>
          </a:xfrm>
        </p:grpSpPr>
        <p:sp>
          <p:nvSpPr>
            <p:cNvPr id="3536" name="Google Shape;3536;p65"/>
            <p:cNvSpPr/>
            <p:nvPr/>
          </p:nvSpPr>
          <p:spPr>
            <a:xfrm>
              <a:off x="4941435" y="3730365"/>
              <a:ext cx="185448" cy="139984"/>
            </a:xfrm>
            <a:custGeom>
              <a:rect b="b" l="l" r="r" t="t"/>
              <a:pathLst>
                <a:path extrusionOk="0" h="6312" w="8362">
                  <a:moveTo>
                    <a:pt x="7311" y="479"/>
                  </a:moveTo>
                  <a:cubicBezTo>
                    <a:pt x="7604" y="479"/>
                    <a:pt x="7816" y="674"/>
                    <a:pt x="7816" y="970"/>
                  </a:cubicBezTo>
                  <a:cubicBezTo>
                    <a:pt x="7816" y="1243"/>
                    <a:pt x="7597" y="1462"/>
                    <a:pt x="7330" y="1462"/>
                  </a:cubicBezTo>
                  <a:cubicBezTo>
                    <a:pt x="7323" y="1462"/>
                    <a:pt x="7317" y="1462"/>
                    <a:pt x="7311" y="1462"/>
                  </a:cubicBezTo>
                  <a:lnTo>
                    <a:pt x="7311" y="479"/>
                  </a:lnTo>
                  <a:close/>
                  <a:moveTo>
                    <a:pt x="4228" y="506"/>
                  </a:moveTo>
                  <a:lnTo>
                    <a:pt x="4999" y="1472"/>
                  </a:lnTo>
                  <a:lnTo>
                    <a:pt x="4380" y="1472"/>
                  </a:lnTo>
                  <a:lnTo>
                    <a:pt x="3619" y="506"/>
                  </a:lnTo>
                  <a:close/>
                  <a:moveTo>
                    <a:pt x="5837" y="506"/>
                  </a:moveTo>
                  <a:lnTo>
                    <a:pt x="5837" y="1472"/>
                  </a:lnTo>
                  <a:lnTo>
                    <a:pt x="5605" y="1472"/>
                  </a:lnTo>
                  <a:lnTo>
                    <a:pt x="4838" y="506"/>
                  </a:lnTo>
                  <a:close/>
                  <a:moveTo>
                    <a:pt x="6847" y="506"/>
                  </a:moveTo>
                  <a:lnTo>
                    <a:pt x="6847" y="1472"/>
                  </a:lnTo>
                  <a:lnTo>
                    <a:pt x="6342" y="1472"/>
                  </a:lnTo>
                  <a:lnTo>
                    <a:pt x="6342" y="506"/>
                  </a:lnTo>
                  <a:close/>
                  <a:moveTo>
                    <a:pt x="2834" y="1"/>
                  </a:moveTo>
                  <a:cubicBezTo>
                    <a:pt x="2739" y="1"/>
                    <a:pt x="2655" y="57"/>
                    <a:pt x="2616" y="146"/>
                  </a:cubicBezTo>
                  <a:cubicBezTo>
                    <a:pt x="2539" y="314"/>
                    <a:pt x="2660" y="506"/>
                    <a:pt x="2848" y="506"/>
                  </a:cubicBezTo>
                  <a:lnTo>
                    <a:pt x="3017" y="506"/>
                  </a:lnTo>
                  <a:lnTo>
                    <a:pt x="3774" y="1472"/>
                  </a:lnTo>
                  <a:lnTo>
                    <a:pt x="2680" y="1472"/>
                  </a:lnTo>
                  <a:cubicBezTo>
                    <a:pt x="2556" y="1472"/>
                    <a:pt x="2451" y="1563"/>
                    <a:pt x="2434" y="1684"/>
                  </a:cubicBezTo>
                  <a:cubicBezTo>
                    <a:pt x="2424" y="1818"/>
                    <a:pt x="2529" y="1936"/>
                    <a:pt x="2667" y="1936"/>
                  </a:cubicBezTo>
                  <a:lnTo>
                    <a:pt x="3323" y="1936"/>
                  </a:lnTo>
                  <a:cubicBezTo>
                    <a:pt x="3602" y="1936"/>
                    <a:pt x="3828" y="2162"/>
                    <a:pt x="3828" y="2441"/>
                  </a:cubicBezTo>
                  <a:cubicBezTo>
                    <a:pt x="3828" y="2788"/>
                    <a:pt x="3629" y="2916"/>
                    <a:pt x="3323" y="2946"/>
                  </a:cubicBezTo>
                  <a:lnTo>
                    <a:pt x="2677" y="2946"/>
                  </a:lnTo>
                  <a:cubicBezTo>
                    <a:pt x="2675" y="2946"/>
                    <a:pt x="2672" y="2946"/>
                    <a:pt x="2670" y="2946"/>
                  </a:cubicBezTo>
                  <a:cubicBezTo>
                    <a:pt x="2552" y="2946"/>
                    <a:pt x="2451" y="3036"/>
                    <a:pt x="2434" y="3155"/>
                  </a:cubicBezTo>
                  <a:cubicBezTo>
                    <a:pt x="2424" y="3293"/>
                    <a:pt x="2529" y="3407"/>
                    <a:pt x="2667" y="3407"/>
                  </a:cubicBezTo>
                  <a:lnTo>
                    <a:pt x="3091" y="3407"/>
                  </a:lnTo>
                  <a:cubicBezTo>
                    <a:pt x="3357" y="3407"/>
                    <a:pt x="3575" y="3626"/>
                    <a:pt x="3575" y="3892"/>
                  </a:cubicBezTo>
                  <a:cubicBezTo>
                    <a:pt x="3575" y="4188"/>
                    <a:pt x="3387" y="4349"/>
                    <a:pt x="3091" y="4376"/>
                  </a:cubicBezTo>
                  <a:lnTo>
                    <a:pt x="2438" y="4376"/>
                  </a:lnTo>
                  <a:cubicBezTo>
                    <a:pt x="2436" y="4376"/>
                    <a:pt x="2433" y="4376"/>
                    <a:pt x="2431" y="4376"/>
                  </a:cubicBezTo>
                  <a:cubicBezTo>
                    <a:pt x="2310" y="4376"/>
                    <a:pt x="2209" y="4466"/>
                    <a:pt x="2192" y="4585"/>
                  </a:cubicBezTo>
                  <a:cubicBezTo>
                    <a:pt x="2182" y="4723"/>
                    <a:pt x="2286" y="4837"/>
                    <a:pt x="2424" y="4837"/>
                  </a:cubicBezTo>
                  <a:lnTo>
                    <a:pt x="2795" y="4837"/>
                  </a:lnTo>
                  <a:cubicBezTo>
                    <a:pt x="3060" y="4837"/>
                    <a:pt x="3279" y="5056"/>
                    <a:pt x="3279" y="5322"/>
                  </a:cubicBezTo>
                  <a:cubicBezTo>
                    <a:pt x="3279" y="5581"/>
                    <a:pt x="3091" y="5780"/>
                    <a:pt x="2795" y="5807"/>
                  </a:cubicBezTo>
                  <a:lnTo>
                    <a:pt x="307" y="5807"/>
                  </a:lnTo>
                  <a:cubicBezTo>
                    <a:pt x="210" y="5807"/>
                    <a:pt x="119" y="5861"/>
                    <a:pt x="82" y="5952"/>
                  </a:cubicBezTo>
                  <a:cubicBezTo>
                    <a:pt x="1" y="6120"/>
                    <a:pt x="126" y="6312"/>
                    <a:pt x="311" y="6312"/>
                  </a:cubicBezTo>
                  <a:lnTo>
                    <a:pt x="2795" y="6312"/>
                  </a:lnTo>
                  <a:cubicBezTo>
                    <a:pt x="3569" y="6312"/>
                    <a:pt x="4053" y="5369"/>
                    <a:pt x="3545" y="4740"/>
                  </a:cubicBezTo>
                  <a:cubicBezTo>
                    <a:pt x="4084" y="4447"/>
                    <a:pt x="4218" y="3730"/>
                    <a:pt x="3821" y="3259"/>
                  </a:cubicBezTo>
                  <a:cubicBezTo>
                    <a:pt x="4279" y="2986"/>
                    <a:pt x="4430" y="2394"/>
                    <a:pt x="4161" y="1936"/>
                  </a:cubicBezTo>
                  <a:lnTo>
                    <a:pt x="7298" y="1936"/>
                  </a:lnTo>
                  <a:cubicBezTo>
                    <a:pt x="7779" y="1936"/>
                    <a:pt x="8203" y="1590"/>
                    <a:pt x="8274" y="1115"/>
                  </a:cubicBezTo>
                  <a:cubicBezTo>
                    <a:pt x="8362" y="529"/>
                    <a:pt x="7907" y="1"/>
                    <a:pt x="7315" y="1"/>
                  </a:cubicBezTo>
                  <a:lnTo>
                    <a:pt x="2842" y="1"/>
                  </a:lnTo>
                  <a:cubicBezTo>
                    <a:pt x="2839" y="1"/>
                    <a:pt x="2836" y="1"/>
                    <a:pt x="2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5"/>
            <p:cNvSpPr/>
            <p:nvPr/>
          </p:nvSpPr>
          <p:spPr>
            <a:xfrm>
              <a:off x="4766699" y="3644227"/>
              <a:ext cx="217916" cy="226122"/>
            </a:xfrm>
            <a:custGeom>
              <a:rect b="b" l="l" r="r" t="t"/>
              <a:pathLst>
                <a:path extrusionOk="0" h="10196" w="9826">
                  <a:moveTo>
                    <a:pt x="7861" y="596"/>
                  </a:moveTo>
                  <a:cubicBezTo>
                    <a:pt x="8064" y="596"/>
                    <a:pt x="8165" y="706"/>
                    <a:pt x="8230" y="883"/>
                  </a:cubicBezTo>
                  <a:cubicBezTo>
                    <a:pt x="8284" y="1061"/>
                    <a:pt x="8331" y="1233"/>
                    <a:pt x="8368" y="1401"/>
                  </a:cubicBezTo>
                  <a:lnTo>
                    <a:pt x="7436" y="1401"/>
                  </a:lnTo>
                  <a:cubicBezTo>
                    <a:pt x="7442" y="1276"/>
                    <a:pt x="7442" y="1149"/>
                    <a:pt x="7436" y="1024"/>
                  </a:cubicBezTo>
                  <a:cubicBezTo>
                    <a:pt x="7422" y="862"/>
                    <a:pt x="7523" y="603"/>
                    <a:pt x="7843" y="597"/>
                  </a:cubicBezTo>
                  <a:cubicBezTo>
                    <a:pt x="7849" y="596"/>
                    <a:pt x="7855" y="596"/>
                    <a:pt x="7861" y="596"/>
                  </a:cubicBezTo>
                  <a:close/>
                  <a:moveTo>
                    <a:pt x="8452" y="1865"/>
                  </a:moveTo>
                  <a:cubicBezTo>
                    <a:pt x="8476" y="2034"/>
                    <a:pt x="8489" y="2202"/>
                    <a:pt x="8493" y="2370"/>
                  </a:cubicBezTo>
                  <a:lnTo>
                    <a:pt x="7220" y="2370"/>
                  </a:lnTo>
                  <a:cubicBezTo>
                    <a:pt x="7291" y="2209"/>
                    <a:pt x="7345" y="2037"/>
                    <a:pt x="7378" y="1865"/>
                  </a:cubicBezTo>
                  <a:close/>
                  <a:moveTo>
                    <a:pt x="8486" y="2831"/>
                  </a:moveTo>
                  <a:cubicBezTo>
                    <a:pt x="8493" y="3084"/>
                    <a:pt x="8432" y="3457"/>
                    <a:pt x="8328" y="3683"/>
                  </a:cubicBezTo>
                  <a:lnTo>
                    <a:pt x="7419" y="2831"/>
                  </a:lnTo>
                  <a:close/>
                  <a:moveTo>
                    <a:pt x="6850" y="2976"/>
                  </a:moveTo>
                  <a:lnTo>
                    <a:pt x="7819" y="3885"/>
                  </a:lnTo>
                  <a:lnTo>
                    <a:pt x="6769" y="3888"/>
                  </a:lnTo>
                  <a:lnTo>
                    <a:pt x="6402" y="3417"/>
                  </a:lnTo>
                  <a:cubicBezTo>
                    <a:pt x="6564" y="3282"/>
                    <a:pt x="6715" y="3134"/>
                    <a:pt x="6850" y="2976"/>
                  </a:cubicBezTo>
                  <a:close/>
                  <a:moveTo>
                    <a:pt x="2865" y="3336"/>
                  </a:moveTo>
                  <a:lnTo>
                    <a:pt x="2865" y="7298"/>
                  </a:lnTo>
                  <a:cubicBezTo>
                    <a:pt x="2862" y="7419"/>
                    <a:pt x="2953" y="7523"/>
                    <a:pt x="3077" y="7540"/>
                  </a:cubicBezTo>
                  <a:cubicBezTo>
                    <a:pt x="3083" y="7541"/>
                    <a:pt x="3089" y="7541"/>
                    <a:pt x="3095" y="7541"/>
                  </a:cubicBezTo>
                  <a:cubicBezTo>
                    <a:pt x="3222" y="7541"/>
                    <a:pt x="3329" y="7436"/>
                    <a:pt x="3329" y="7304"/>
                  </a:cubicBezTo>
                  <a:lnTo>
                    <a:pt x="3329" y="3841"/>
                  </a:lnTo>
                  <a:lnTo>
                    <a:pt x="4255" y="3841"/>
                  </a:lnTo>
                  <a:lnTo>
                    <a:pt x="4255" y="9731"/>
                  </a:lnTo>
                  <a:lnTo>
                    <a:pt x="3329" y="9731"/>
                  </a:lnTo>
                  <a:lnTo>
                    <a:pt x="3329" y="8361"/>
                  </a:lnTo>
                  <a:cubicBezTo>
                    <a:pt x="3329" y="8237"/>
                    <a:pt x="3239" y="8132"/>
                    <a:pt x="3117" y="8119"/>
                  </a:cubicBezTo>
                  <a:cubicBezTo>
                    <a:pt x="3110" y="8118"/>
                    <a:pt x="3102" y="8118"/>
                    <a:pt x="3095" y="8118"/>
                  </a:cubicBezTo>
                  <a:cubicBezTo>
                    <a:pt x="2967" y="8118"/>
                    <a:pt x="2862" y="8224"/>
                    <a:pt x="2865" y="8355"/>
                  </a:cubicBezTo>
                  <a:lnTo>
                    <a:pt x="2865" y="9731"/>
                  </a:lnTo>
                  <a:lnTo>
                    <a:pt x="469" y="9731"/>
                  </a:lnTo>
                  <a:lnTo>
                    <a:pt x="469" y="3336"/>
                  </a:lnTo>
                  <a:close/>
                  <a:moveTo>
                    <a:pt x="7833" y="1"/>
                  </a:moveTo>
                  <a:cubicBezTo>
                    <a:pt x="7335" y="1"/>
                    <a:pt x="6927" y="445"/>
                    <a:pt x="6954" y="957"/>
                  </a:cubicBezTo>
                  <a:cubicBezTo>
                    <a:pt x="7015" y="2118"/>
                    <a:pt x="6409" y="2788"/>
                    <a:pt x="5571" y="3430"/>
                  </a:cubicBezTo>
                  <a:cubicBezTo>
                    <a:pt x="5272" y="3653"/>
                    <a:pt x="4985" y="3892"/>
                    <a:pt x="4713" y="4144"/>
                  </a:cubicBezTo>
                  <a:lnTo>
                    <a:pt x="4713" y="3572"/>
                  </a:lnTo>
                  <a:cubicBezTo>
                    <a:pt x="4713" y="3444"/>
                    <a:pt x="4608" y="3336"/>
                    <a:pt x="4477" y="3336"/>
                  </a:cubicBezTo>
                  <a:lnTo>
                    <a:pt x="3323" y="3336"/>
                  </a:lnTo>
                  <a:lnTo>
                    <a:pt x="3323" y="3111"/>
                  </a:lnTo>
                  <a:cubicBezTo>
                    <a:pt x="3323" y="2979"/>
                    <a:pt x="3218" y="2875"/>
                    <a:pt x="3087" y="2875"/>
                  </a:cubicBezTo>
                  <a:lnTo>
                    <a:pt x="236" y="2875"/>
                  </a:lnTo>
                  <a:cubicBezTo>
                    <a:pt x="108" y="2875"/>
                    <a:pt x="1" y="2979"/>
                    <a:pt x="1" y="3111"/>
                  </a:cubicBezTo>
                  <a:lnTo>
                    <a:pt x="1" y="9960"/>
                  </a:lnTo>
                  <a:cubicBezTo>
                    <a:pt x="1" y="10088"/>
                    <a:pt x="105" y="10196"/>
                    <a:pt x="236" y="10196"/>
                  </a:cubicBezTo>
                  <a:lnTo>
                    <a:pt x="4477" y="10196"/>
                  </a:lnTo>
                  <a:cubicBezTo>
                    <a:pt x="4608" y="10196"/>
                    <a:pt x="4713" y="10088"/>
                    <a:pt x="4713" y="9960"/>
                  </a:cubicBezTo>
                  <a:lnTo>
                    <a:pt x="4713" y="9290"/>
                  </a:lnTo>
                  <a:cubicBezTo>
                    <a:pt x="5093" y="9425"/>
                    <a:pt x="5399" y="9731"/>
                    <a:pt x="5712" y="9963"/>
                  </a:cubicBezTo>
                  <a:cubicBezTo>
                    <a:pt x="5911" y="10115"/>
                    <a:pt x="6150" y="10196"/>
                    <a:pt x="6399" y="10196"/>
                  </a:cubicBezTo>
                  <a:lnTo>
                    <a:pt x="7140" y="10196"/>
                  </a:lnTo>
                  <a:cubicBezTo>
                    <a:pt x="7142" y="10196"/>
                    <a:pt x="7144" y="10196"/>
                    <a:pt x="7146" y="10196"/>
                  </a:cubicBezTo>
                  <a:cubicBezTo>
                    <a:pt x="7268" y="10196"/>
                    <a:pt x="7369" y="10106"/>
                    <a:pt x="7382" y="9984"/>
                  </a:cubicBezTo>
                  <a:cubicBezTo>
                    <a:pt x="7395" y="9849"/>
                    <a:pt x="7284" y="9731"/>
                    <a:pt x="7146" y="9731"/>
                  </a:cubicBezTo>
                  <a:lnTo>
                    <a:pt x="6399" y="9731"/>
                  </a:lnTo>
                  <a:cubicBezTo>
                    <a:pt x="6254" y="9731"/>
                    <a:pt x="6113" y="9684"/>
                    <a:pt x="5999" y="9597"/>
                  </a:cubicBezTo>
                  <a:cubicBezTo>
                    <a:pt x="5605" y="9300"/>
                    <a:pt x="5218" y="8923"/>
                    <a:pt x="4713" y="8806"/>
                  </a:cubicBezTo>
                  <a:lnTo>
                    <a:pt x="4713" y="4787"/>
                  </a:lnTo>
                  <a:cubicBezTo>
                    <a:pt x="5093" y="4370"/>
                    <a:pt x="5551" y="4040"/>
                    <a:pt x="5999" y="3700"/>
                  </a:cubicBezTo>
                  <a:lnTo>
                    <a:pt x="6409" y="4258"/>
                  </a:lnTo>
                  <a:cubicBezTo>
                    <a:pt x="6453" y="4312"/>
                    <a:pt x="6517" y="4346"/>
                    <a:pt x="6588" y="4346"/>
                  </a:cubicBezTo>
                  <a:lnTo>
                    <a:pt x="9583" y="4346"/>
                  </a:lnTo>
                  <a:cubicBezTo>
                    <a:pt x="9721" y="4346"/>
                    <a:pt x="9825" y="4232"/>
                    <a:pt x="9815" y="4094"/>
                  </a:cubicBezTo>
                  <a:cubicBezTo>
                    <a:pt x="9799" y="3975"/>
                    <a:pt x="9698" y="3885"/>
                    <a:pt x="9579" y="3885"/>
                  </a:cubicBezTo>
                  <a:cubicBezTo>
                    <a:pt x="9577" y="3885"/>
                    <a:pt x="9575" y="3885"/>
                    <a:pt x="9573" y="3885"/>
                  </a:cubicBezTo>
                  <a:lnTo>
                    <a:pt x="8758" y="3885"/>
                  </a:lnTo>
                  <a:cubicBezTo>
                    <a:pt x="9082" y="2808"/>
                    <a:pt x="8991" y="1707"/>
                    <a:pt x="8674" y="640"/>
                  </a:cubicBezTo>
                  <a:cubicBezTo>
                    <a:pt x="8530" y="240"/>
                    <a:pt x="8250" y="24"/>
                    <a:pt x="7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5"/>
            <p:cNvSpPr/>
            <p:nvPr/>
          </p:nvSpPr>
          <p:spPr>
            <a:xfrm>
              <a:off x="5060129" y="3792772"/>
              <a:ext cx="54357" cy="79307"/>
            </a:xfrm>
            <a:custGeom>
              <a:rect b="b" l="l" r="r" t="t"/>
              <a:pathLst>
                <a:path extrusionOk="0" h="3576" w="2451">
                  <a:moveTo>
                    <a:pt x="1226" y="718"/>
                  </a:moveTo>
                  <a:cubicBezTo>
                    <a:pt x="1579" y="1313"/>
                    <a:pt x="1966" y="2067"/>
                    <a:pt x="1966" y="2340"/>
                  </a:cubicBezTo>
                  <a:cubicBezTo>
                    <a:pt x="1966" y="2747"/>
                    <a:pt x="1633" y="3080"/>
                    <a:pt x="1226" y="3080"/>
                  </a:cubicBezTo>
                  <a:cubicBezTo>
                    <a:pt x="815" y="3080"/>
                    <a:pt x="485" y="2750"/>
                    <a:pt x="485" y="2340"/>
                  </a:cubicBezTo>
                  <a:cubicBezTo>
                    <a:pt x="485" y="2054"/>
                    <a:pt x="882" y="1293"/>
                    <a:pt x="1226" y="718"/>
                  </a:cubicBezTo>
                  <a:close/>
                  <a:moveTo>
                    <a:pt x="1224" y="0"/>
                  </a:moveTo>
                  <a:cubicBezTo>
                    <a:pt x="1151" y="0"/>
                    <a:pt x="1080" y="46"/>
                    <a:pt x="1027" y="135"/>
                  </a:cubicBezTo>
                  <a:cubicBezTo>
                    <a:pt x="869" y="408"/>
                    <a:pt x="11" y="1761"/>
                    <a:pt x="11" y="2340"/>
                  </a:cubicBezTo>
                  <a:cubicBezTo>
                    <a:pt x="1" y="3016"/>
                    <a:pt x="546" y="3575"/>
                    <a:pt x="1226" y="3575"/>
                  </a:cubicBezTo>
                  <a:cubicBezTo>
                    <a:pt x="1906" y="3575"/>
                    <a:pt x="2451" y="3016"/>
                    <a:pt x="2437" y="2340"/>
                  </a:cubicBezTo>
                  <a:cubicBezTo>
                    <a:pt x="2437" y="1761"/>
                    <a:pt x="1589" y="405"/>
                    <a:pt x="1424" y="135"/>
                  </a:cubicBezTo>
                  <a:cubicBezTo>
                    <a:pt x="1369" y="45"/>
                    <a:pt x="1296" y="0"/>
                    <a:pt x="12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65"/>
          <p:cNvGrpSpPr/>
          <p:nvPr/>
        </p:nvGrpSpPr>
        <p:grpSpPr>
          <a:xfrm>
            <a:off x="4870164" y="2812773"/>
            <a:ext cx="227674" cy="358300"/>
            <a:chOff x="4832100" y="2908023"/>
            <a:chExt cx="227674" cy="358300"/>
          </a:xfrm>
        </p:grpSpPr>
        <p:sp>
          <p:nvSpPr>
            <p:cNvPr id="3540" name="Google Shape;3540;p65"/>
            <p:cNvSpPr/>
            <p:nvPr/>
          </p:nvSpPr>
          <p:spPr>
            <a:xfrm>
              <a:off x="4832100" y="2908023"/>
              <a:ext cx="227674" cy="358300"/>
            </a:xfrm>
            <a:custGeom>
              <a:rect b="b" l="l" r="r" t="t"/>
              <a:pathLst>
                <a:path extrusionOk="0" h="16156" w="10266">
                  <a:moveTo>
                    <a:pt x="7008" y="461"/>
                  </a:moveTo>
                  <a:lnTo>
                    <a:pt x="6503" y="966"/>
                  </a:lnTo>
                  <a:lnTo>
                    <a:pt x="3770" y="966"/>
                  </a:lnTo>
                  <a:lnTo>
                    <a:pt x="3265" y="461"/>
                  </a:lnTo>
                  <a:close/>
                  <a:moveTo>
                    <a:pt x="704" y="0"/>
                  </a:moveTo>
                  <a:cubicBezTo>
                    <a:pt x="313" y="0"/>
                    <a:pt x="0" y="319"/>
                    <a:pt x="0" y="707"/>
                  </a:cubicBezTo>
                  <a:lnTo>
                    <a:pt x="0" y="6089"/>
                  </a:lnTo>
                  <a:cubicBezTo>
                    <a:pt x="0" y="6220"/>
                    <a:pt x="104" y="6328"/>
                    <a:pt x="236" y="6328"/>
                  </a:cubicBezTo>
                  <a:cubicBezTo>
                    <a:pt x="367" y="6328"/>
                    <a:pt x="471" y="6220"/>
                    <a:pt x="461" y="6089"/>
                  </a:cubicBezTo>
                  <a:lnTo>
                    <a:pt x="461" y="707"/>
                  </a:lnTo>
                  <a:cubicBezTo>
                    <a:pt x="475" y="576"/>
                    <a:pt x="579" y="472"/>
                    <a:pt x="710" y="461"/>
                  </a:cubicBezTo>
                  <a:lnTo>
                    <a:pt x="2588" y="461"/>
                  </a:lnTo>
                  <a:lnTo>
                    <a:pt x="3501" y="1384"/>
                  </a:lnTo>
                  <a:cubicBezTo>
                    <a:pt x="3531" y="1419"/>
                    <a:pt x="3576" y="1437"/>
                    <a:pt x="3622" y="1437"/>
                  </a:cubicBezTo>
                  <a:cubicBezTo>
                    <a:pt x="3638" y="1437"/>
                    <a:pt x="3653" y="1435"/>
                    <a:pt x="3669" y="1431"/>
                  </a:cubicBezTo>
                  <a:lnTo>
                    <a:pt x="6607" y="1431"/>
                  </a:lnTo>
                  <a:cubicBezTo>
                    <a:pt x="6622" y="1435"/>
                    <a:pt x="6638" y="1437"/>
                    <a:pt x="6654" y="1437"/>
                  </a:cubicBezTo>
                  <a:cubicBezTo>
                    <a:pt x="6700" y="1437"/>
                    <a:pt x="6745" y="1419"/>
                    <a:pt x="6775" y="1384"/>
                  </a:cubicBezTo>
                  <a:lnTo>
                    <a:pt x="7688" y="461"/>
                  </a:lnTo>
                  <a:lnTo>
                    <a:pt x="9569" y="461"/>
                  </a:lnTo>
                  <a:cubicBezTo>
                    <a:pt x="9697" y="461"/>
                    <a:pt x="9805" y="566"/>
                    <a:pt x="9805" y="697"/>
                  </a:cubicBezTo>
                  <a:lnTo>
                    <a:pt x="9805" y="15456"/>
                  </a:lnTo>
                  <a:cubicBezTo>
                    <a:pt x="9805" y="15584"/>
                    <a:pt x="9697" y="15691"/>
                    <a:pt x="9569" y="15691"/>
                  </a:cubicBezTo>
                  <a:lnTo>
                    <a:pt x="700" y="15691"/>
                  </a:lnTo>
                  <a:cubicBezTo>
                    <a:pt x="569" y="15691"/>
                    <a:pt x="465" y="15587"/>
                    <a:pt x="465" y="15456"/>
                  </a:cubicBezTo>
                  <a:lnTo>
                    <a:pt x="465" y="7139"/>
                  </a:lnTo>
                  <a:cubicBezTo>
                    <a:pt x="468" y="7025"/>
                    <a:pt x="391" y="6927"/>
                    <a:pt x="279" y="6900"/>
                  </a:cubicBezTo>
                  <a:cubicBezTo>
                    <a:pt x="264" y="6897"/>
                    <a:pt x="248" y="6895"/>
                    <a:pt x="233" y="6895"/>
                  </a:cubicBezTo>
                  <a:cubicBezTo>
                    <a:pt x="107" y="6895"/>
                    <a:pt x="0" y="7000"/>
                    <a:pt x="0" y="7132"/>
                  </a:cubicBezTo>
                  <a:lnTo>
                    <a:pt x="0" y="15446"/>
                  </a:lnTo>
                  <a:cubicBezTo>
                    <a:pt x="0" y="15836"/>
                    <a:pt x="320" y="16156"/>
                    <a:pt x="710" y="16156"/>
                  </a:cubicBezTo>
                  <a:lnTo>
                    <a:pt x="9559" y="16156"/>
                  </a:lnTo>
                  <a:cubicBezTo>
                    <a:pt x="9949" y="16156"/>
                    <a:pt x="10266" y="15836"/>
                    <a:pt x="10266" y="15446"/>
                  </a:cubicBezTo>
                  <a:lnTo>
                    <a:pt x="10266" y="707"/>
                  </a:lnTo>
                  <a:cubicBezTo>
                    <a:pt x="10266" y="317"/>
                    <a:pt x="9949" y="0"/>
                    <a:pt x="9559" y="0"/>
                  </a:cubicBezTo>
                  <a:lnTo>
                    <a:pt x="710" y="0"/>
                  </a:lnTo>
                  <a:cubicBezTo>
                    <a:pt x="708" y="0"/>
                    <a:pt x="706" y="0"/>
                    <a:pt x="7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5"/>
            <p:cNvSpPr/>
            <p:nvPr/>
          </p:nvSpPr>
          <p:spPr>
            <a:xfrm>
              <a:off x="4908613" y="3017158"/>
              <a:ext cx="75559" cy="75625"/>
            </a:xfrm>
            <a:custGeom>
              <a:rect b="b" l="l" r="r" t="t"/>
              <a:pathLst>
                <a:path extrusionOk="0" h="3410" w="3407">
                  <a:moveTo>
                    <a:pt x="1935" y="465"/>
                  </a:moveTo>
                  <a:lnTo>
                    <a:pt x="1935" y="1195"/>
                  </a:lnTo>
                  <a:cubicBezTo>
                    <a:pt x="1935" y="1323"/>
                    <a:pt x="2040" y="1430"/>
                    <a:pt x="2171" y="1430"/>
                  </a:cubicBezTo>
                  <a:lnTo>
                    <a:pt x="2901" y="1430"/>
                  </a:lnTo>
                  <a:lnTo>
                    <a:pt x="2901" y="1935"/>
                  </a:lnTo>
                  <a:lnTo>
                    <a:pt x="2171" y="1935"/>
                  </a:lnTo>
                  <a:cubicBezTo>
                    <a:pt x="2040" y="1935"/>
                    <a:pt x="1935" y="2040"/>
                    <a:pt x="1935" y="2171"/>
                  </a:cubicBezTo>
                  <a:lnTo>
                    <a:pt x="1935" y="2905"/>
                  </a:lnTo>
                  <a:lnTo>
                    <a:pt x="1430" y="2905"/>
                  </a:lnTo>
                  <a:lnTo>
                    <a:pt x="1430" y="2171"/>
                  </a:lnTo>
                  <a:cubicBezTo>
                    <a:pt x="1430" y="2040"/>
                    <a:pt x="1323" y="1935"/>
                    <a:pt x="1195" y="1935"/>
                  </a:cubicBezTo>
                  <a:lnTo>
                    <a:pt x="461" y="1935"/>
                  </a:lnTo>
                  <a:lnTo>
                    <a:pt x="461" y="1430"/>
                  </a:lnTo>
                  <a:lnTo>
                    <a:pt x="1198" y="1430"/>
                  </a:lnTo>
                  <a:cubicBezTo>
                    <a:pt x="1326" y="1430"/>
                    <a:pt x="1430" y="1323"/>
                    <a:pt x="1430" y="1195"/>
                  </a:cubicBezTo>
                  <a:lnTo>
                    <a:pt x="1430" y="465"/>
                  </a:lnTo>
                  <a:close/>
                  <a:moveTo>
                    <a:pt x="1208" y="0"/>
                  </a:moveTo>
                  <a:cubicBezTo>
                    <a:pt x="1077" y="0"/>
                    <a:pt x="969" y="104"/>
                    <a:pt x="966" y="232"/>
                  </a:cubicBezTo>
                  <a:lnTo>
                    <a:pt x="966" y="969"/>
                  </a:lnTo>
                  <a:lnTo>
                    <a:pt x="236" y="969"/>
                  </a:lnTo>
                  <a:cubicBezTo>
                    <a:pt x="234" y="969"/>
                    <a:pt x="232" y="969"/>
                    <a:pt x="230" y="969"/>
                  </a:cubicBezTo>
                  <a:cubicBezTo>
                    <a:pt x="101" y="969"/>
                    <a:pt x="0" y="1076"/>
                    <a:pt x="0" y="1205"/>
                  </a:cubicBezTo>
                  <a:lnTo>
                    <a:pt x="0" y="2205"/>
                  </a:lnTo>
                  <a:cubicBezTo>
                    <a:pt x="0" y="2333"/>
                    <a:pt x="104" y="2440"/>
                    <a:pt x="236" y="2440"/>
                  </a:cubicBezTo>
                  <a:lnTo>
                    <a:pt x="966" y="2440"/>
                  </a:lnTo>
                  <a:lnTo>
                    <a:pt x="966" y="3171"/>
                  </a:lnTo>
                  <a:cubicBezTo>
                    <a:pt x="966" y="3302"/>
                    <a:pt x="1074" y="3410"/>
                    <a:pt x="1205" y="3410"/>
                  </a:cubicBezTo>
                  <a:lnTo>
                    <a:pt x="2205" y="3410"/>
                  </a:lnTo>
                  <a:cubicBezTo>
                    <a:pt x="2333" y="3410"/>
                    <a:pt x="2440" y="3302"/>
                    <a:pt x="2440" y="3171"/>
                  </a:cubicBezTo>
                  <a:lnTo>
                    <a:pt x="2440" y="2440"/>
                  </a:lnTo>
                  <a:lnTo>
                    <a:pt x="3171" y="2440"/>
                  </a:lnTo>
                  <a:cubicBezTo>
                    <a:pt x="3302" y="2440"/>
                    <a:pt x="3406" y="2333"/>
                    <a:pt x="3406" y="2205"/>
                  </a:cubicBezTo>
                  <a:lnTo>
                    <a:pt x="3406" y="1205"/>
                  </a:lnTo>
                  <a:cubicBezTo>
                    <a:pt x="3406" y="1076"/>
                    <a:pt x="3305" y="969"/>
                    <a:pt x="3177" y="969"/>
                  </a:cubicBezTo>
                  <a:cubicBezTo>
                    <a:pt x="3175" y="969"/>
                    <a:pt x="3173" y="969"/>
                    <a:pt x="3171" y="969"/>
                  </a:cubicBezTo>
                  <a:lnTo>
                    <a:pt x="2440" y="969"/>
                  </a:lnTo>
                  <a:lnTo>
                    <a:pt x="2440" y="236"/>
                  </a:lnTo>
                  <a:cubicBezTo>
                    <a:pt x="2440" y="104"/>
                    <a:pt x="2333" y="0"/>
                    <a:pt x="2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5"/>
            <p:cNvSpPr/>
            <p:nvPr/>
          </p:nvSpPr>
          <p:spPr>
            <a:xfrm>
              <a:off x="4853524" y="2951846"/>
              <a:ext cx="116299" cy="270588"/>
            </a:xfrm>
            <a:custGeom>
              <a:rect b="b" l="l" r="r" t="t"/>
              <a:pathLst>
                <a:path extrusionOk="0" h="12201" w="5244">
                  <a:moveTo>
                    <a:pt x="236" y="0"/>
                  </a:moveTo>
                  <a:cubicBezTo>
                    <a:pt x="108" y="0"/>
                    <a:pt x="0" y="104"/>
                    <a:pt x="0" y="232"/>
                  </a:cubicBezTo>
                  <a:lnTo>
                    <a:pt x="0" y="11965"/>
                  </a:lnTo>
                  <a:cubicBezTo>
                    <a:pt x="0" y="12093"/>
                    <a:pt x="108" y="12201"/>
                    <a:pt x="239" y="12201"/>
                  </a:cubicBezTo>
                  <a:lnTo>
                    <a:pt x="3551" y="12201"/>
                  </a:lnTo>
                  <a:cubicBezTo>
                    <a:pt x="3553" y="12201"/>
                    <a:pt x="3555" y="12201"/>
                    <a:pt x="3558" y="12201"/>
                  </a:cubicBezTo>
                  <a:cubicBezTo>
                    <a:pt x="3676" y="12201"/>
                    <a:pt x="3777" y="12111"/>
                    <a:pt x="3793" y="11992"/>
                  </a:cubicBezTo>
                  <a:cubicBezTo>
                    <a:pt x="3807" y="11856"/>
                    <a:pt x="3702" y="11740"/>
                    <a:pt x="3570" y="11740"/>
                  </a:cubicBezTo>
                  <a:cubicBezTo>
                    <a:pt x="3568" y="11740"/>
                    <a:pt x="3566" y="11740"/>
                    <a:pt x="3564" y="11740"/>
                  </a:cubicBezTo>
                  <a:lnTo>
                    <a:pt x="465" y="11740"/>
                  </a:lnTo>
                  <a:lnTo>
                    <a:pt x="465" y="464"/>
                  </a:lnTo>
                  <a:lnTo>
                    <a:pt x="4988" y="464"/>
                  </a:lnTo>
                  <a:cubicBezTo>
                    <a:pt x="5109" y="464"/>
                    <a:pt x="5214" y="374"/>
                    <a:pt x="5231" y="252"/>
                  </a:cubicBezTo>
                  <a:cubicBezTo>
                    <a:pt x="5244" y="118"/>
                    <a:pt x="5136" y="0"/>
                    <a:pt x="49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5"/>
            <p:cNvSpPr/>
            <p:nvPr/>
          </p:nvSpPr>
          <p:spPr>
            <a:xfrm>
              <a:off x="4953988" y="2951823"/>
              <a:ext cx="84297" cy="270610"/>
            </a:xfrm>
            <a:custGeom>
              <a:rect b="b" l="l" r="r" t="t"/>
              <a:pathLst>
                <a:path extrusionOk="0" h="12202" w="3801">
                  <a:moveTo>
                    <a:pt x="1684" y="1"/>
                  </a:moveTo>
                  <a:cubicBezTo>
                    <a:pt x="1565" y="1"/>
                    <a:pt x="1464" y="91"/>
                    <a:pt x="1448" y="213"/>
                  </a:cubicBezTo>
                  <a:cubicBezTo>
                    <a:pt x="1438" y="348"/>
                    <a:pt x="1542" y="462"/>
                    <a:pt x="1680" y="465"/>
                  </a:cubicBezTo>
                  <a:lnTo>
                    <a:pt x="3339" y="465"/>
                  </a:lnTo>
                  <a:lnTo>
                    <a:pt x="3339" y="11741"/>
                  </a:lnTo>
                  <a:lnTo>
                    <a:pt x="253" y="11741"/>
                  </a:lnTo>
                  <a:cubicBezTo>
                    <a:pt x="251" y="11741"/>
                    <a:pt x="249" y="11741"/>
                    <a:pt x="246" y="11741"/>
                  </a:cubicBezTo>
                  <a:cubicBezTo>
                    <a:pt x="128" y="11741"/>
                    <a:pt x="27" y="11830"/>
                    <a:pt x="11" y="11949"/>
                  </a:cubicBezTo>
                  <a:cubicBezTo>
                    <a:pt x="0" y="12084"/>
                    <a:pt x="105" y="12202"/>
                    <a:pt x="243" y="12202"/>
                  </a:cubicBezTo>
                  <a:lnTo>
                    <a:pt x="3572" y="12202"/>
                  </a:lnTo>
                  <a:cubicBezTo>
                    <a:pt x="3699" y="12202"/>
                    <a:pt x="3800" y="12098"/>
                    <a:pt x="3800" y="11970"/>
                  </a:cubicBezTo>
                  <a:lnTo>
                    <a:pt x="3800" y="237"/>
                  </a:lnTo>
                  <a:cubicBezTo>
                    <a:pt x="3800" y="105"/>
                    <a:pt x="3696" y="1"/>
                    <a:pt x="3565" y="1"/>
                  </a:cubicBezTo>
                  <a:lnTo>
                    <a:pt x="1690" y="1"/>
                  </a:lnTo>
                  <a:cubicBezTo>
                    <a:pt x="1688" y="1"/>
                    <a:pt x="1686" y="1"/>
                    <a:pt x="16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5"/>
            <p:cNvSpPr/>
            <p:nvPr/>
          </p:nvSpPr>
          <p:spPr>
            <a:xfrm>
              <a:off x="4887477" y="3169274"/>
              <a:ext cx="116831" cy="10246"/>
            </a:xfrm>
            <a:custGeom>
              <a:rect b="b" l="l" r="r" t="t"/>
              <a:pathLst>
                <a:path extrusionOk="0" h="462" w="5268">
                  <a:moveTo>
                    <a:pt x="250" y="0"/>
                  </a:moveTo>
                  <a:cubicBezTo>
                    <a:pt x="131" y="0"/>
                    <a:pt x="27" y="90"/>
                    <a:pt x="14" y="209"/>
                  </a:cubicBezTo>
                  <a:cubicBezTo>
                    <a:pt x="1" y="344"/>
                    <a:pt x="108" y="462"/>
                    <a:pt x="246" y="462"/>
                  </a:cubicBezTo>
                  <a:lnTo>
                    <a:pt x="5036" y="462"/>
                  </a:lnTo>
                  <a:cubicBezTo>
                    <a:pt x="5164" y="462"/>
                    <a:pt x="5268" y="357"/>
                    <a:pt x="5268" y="229"/>
                  </a:cubicBezTo>
                  <a:cubicBezTo>
                    <a:pt x="5268" y="101"/>
                    <a:pt x="5164" y="0"/>
                    <a:pt x="5036" y="0"/>
                  </a:cubicBezTo>
                  <a:lnTo>
                    <a:pt x="256" y="0"/>
                  </a:lnTo>
                  <a:cubicBezTo>
                    <a:pt x="254" y="0"/>
                    <a:pt x="252" y="0"/>
                    <a:pt x="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5"/>
            <p:cNvSpPr/>
            <p:nvPr/>
          </p:nvSpPr>
          <p:spPr>
            <a:xfrm>
              <a:off x="4919346" y="3234586"/>
              <a:ext cx="53315" cy="10246"/>
            </a:xfrm>
            <a:custGeom>
              <a:rect b="b" l="l" r="r" t="t"/>
              <a:pathLst>
                <a:path extrusionOk="0" h="462" w="2404">
                  <a:moveTo>
                    <a:pt x="241" y="0"/>
                  </a:moveTo>
                  <a:cubicBezTo>
                    <a:pt x="105" y="0"/>
                    <a:pt x="1" y="117"/>
                    <a:pt x="14" y="253"/>
                  </a:cubicBezTo>
                  <a:cubicBezTo>
                    <a:pt x="31" y="372"/>
                    <a:pt x="132" y="462"/>
                    <a:pt x="250" y="462"/>
                  </a:cubicBezTo>
                  <a:cubicBezTo>
                    <a:pt x="252" y="462"/>
                    <a:pt x="254" y="462"/>
                    <a:pt x="257" y="462"/>
                  </a:cubicBezTo>
                  <a:lnTo>
                    <a:pt x="2151" y="462"/>
                  </a:lnTo>
                  <a:cubicBezTo>
                    <a:pt x="2154" y="462"/>
                    <a:pt x="2156" y="462"/>
                    <a:pt x="2158" y="462"/>
                  </a:cubicBezTo>
                  <a:cubicBezTo>
                    <a:pt x="2276" y="462"/>
                    <a:pt x="2377" y="372"/>
                    <a:pt x="2394" y="253"/>
                  </a:cubicBezTo>
                  <a:cubicBezTo>
                    <a:pt x="2404" y="117"/>
                    <a:pt x="2302" y="0"/>
                    <a:pt x="2167" y="0"/>
                  </a:cubicBezTo>
                  <a:cubicBezTo>
                    <a:pt x="2165" y="0"/>
                    <a:pt x="2163" y="0"/>
                    <a:pt x="2162" y="0"/>
                  </a:cubicBezTo>
                  <a:lnTo>
                    <a:pt x="246" y="0"/>
                  </a:lnTo>
                  <a:cubicBezTo>
                    <a:pt x="244" y="0"/>
                    <a:pt x="243" y="0"/>
                    <a:pt x="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5"/>
            <p:cNvSpPr/>
            <p:nvPr/>
          </p:nvSpPr>
          <p:spPr>
            <a:xfrm>
              <a:off x="4886435" y="2995646"/>
              <a:ext cx="119226" cy="161940"/>
            </a:xfrm>
            <a:custGeom>
              <a:rect b="b" l="l" r="r" t="t"/>
              <a:pathLst>
                <a:path extrusionOk="0" h="7302" w="5376">
                  <a:moveTo>
                    <a:pt x="2690" y="472"/>
                  </a:moveTo>
                  <a:cubicBezTo>
                    <a:pt x="3901" y="472"/>
                    <a:pt x="4888" y="1445"/>
                    <a:pt x="4904" y="2653"/>
                  </a:cubicBezTo>
                  <a:lnTo>
                    <a:pt x="4901" y="2653"/>
                  </a:lnTo>
                  <a:cubicBezTo>
                    <a:pt x="4901" y="3057"/>
                    <a:pt x="4568" y="3774"/>
                    <a:pt x="4440" y="4013"/>
                  </a:cubicBezTo>
                  <a:lnTo>
                    <a:pt x="4440" y="4016"/>
                  </a:lnTo>
                  <a:cubicBezTo>
                    <a:pt x="3908" y="5049"/>
                    <a:pt x="3060" y="6194"/>
                    <a:pt x="2690" y="6682"/>
                  </a:cubicBezTo>
                  <a:cubicBezTo>
                    <a:pt x="2316" y="6197"/>
                    <a:pt x="1468" y="5049"/>
                    <a:pt x="939" y="4016"/>
                  </a:cubicBezTo>
                  <a:cubicBezTo>
                    <a:pt x="939" y="4016"/>
                    <a:pt x="939" y="4016"/>
                    <a:pt x="939" y="4013"/>
                  </a:cubicBezTo>
                  <a:cubicBezTo>
                    <a:pt x="812" y="3774"/>
                    <a:pt x="475" y="3057"/>
                    <a:pt x="475" y="2653"/>
                  </a:cubicBezTo>
                  <a:cubicBezTo>
                    <a:pt x="492" y="1445"/>
                    <a:pt x="1478" y="472"/>
                    <a:pt x="2690" y="472"/>
                  </a:cubicBezTo>
                  <a:close/>
                  <a:moveTo>
                    <a:pt x="2686" y="1"/>
                  </a:moveTo>
                  <a:cubicBezTo>
                    <a:pt x="1215" y="1"/>
                    <a:pt x="17" y="1182"/>
                    <a:pt x="0" y="2653"/>
                  </a:cubicBezTo>
                  <a:cubicBezTo>
                    <a:pt x="0" y="3242"/>
                    <a:pt x="462" y="4127"/>
                    <a:pt x="519" y="4235"/>
                  </a:cubicBezTo>
                  <a:cubicBezTo>
                    <a:pt x="1232" y="5625"/>
                    <a:pt x="2454" y="7150"/>
                    <a:pt x="2501" y="7214"/>
                  </a:cubicBezTo>
                  <a:cubicBezTo>
                    <a:pt x="2563" y="7272"/>
                    <a:pt x="2626" y="7302"/>
                    <a:pt x="2688" y="7302"/>
                  </a:cubicBezTo>
                  <a:cubicBezTo>
                    <a:pt x="2749" y="7302"/>
                    <a:pt x="2811" y="7272"/>
                    <a:pt x="2871" y="7214"/>
                  </a:cubicBezTo>
                  <a:cubicBezTo>
                    <a:pt x="2925" y="7150"/>
                    <a:pt x="4144" y="5622"/>
                    <a:pt x="4857" y="4235"/>
                  </a:cubicBezTo>
                  <a:cubicBezTo>
                    <a:pt x="4914" y="4127"/>
                    <a:pt x="5376" y="3245"/>
                    <a:pt x="5376" y="2653"/>
                  </a:cubicBezTo>
                  <a:cubicBezTo>
                    <a:pt x="5355" y="1182"/>
                    <a:pt x="4157" y="1"/>
                    <a:pt x="2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7" name="Google Shape;3547;p65"/>
          <p:cNvGrpSpPr/>
          <p:nvPr/>
        </p:nvGrpSpPr>
        <p:grpSpPr>
          <a:xfrm>
            <a:off x="5295570" y="4154046"/>
            <a:ext cx="314499" cy="358322"/>
            <a:chOff x="4788721" y="4249296"/>
            <a:chExt cx="314499" cy="358322"/>
          </a:xfrm>
        </p:grpSpPr>
        <p:sp>
          <p:nvSpPr>
            <p:cNvPr id="3548" name="Google Shape;3548;p65"/>
            <p:cNvSpPr/>
            <p:nvPr/>
          </p:nvSpPr>
          <p:spPr>
            <a:xfrm>
              <a:off x="4788721" y="4249296"/>
              <a:ext cx="314499" cy="358322"/>
            </a:xfrm>
            <a:custGeom>
              <a:rect b="b" l="l" r="r" t="t"/>
              <a:pathLst>
                <a:path extrusionOk="0" h="16157" w="14181">
                  <a:moveTo>
                    <a:pt x="5258" y="465"/>
                  </a:moveTo>
                  <a:lnTo>
                    <a:pt x="5258" y="2946"/>
                  </a:lnTo>
                  <a:lnTo>
                    <a:pt x="2441" y="2946"/>
                  </a:lnTo>
                  <a:lnTo>
                    <a:pt x="2441" y="465"/>
                  </a:lnTo>
                  <a:close/>
                  <a:moveTo>
                    <a:pt x="8455" y="465"/>
                  </a:moveTo>
                  <a:lnTo>
                    <a:pt x="8455" y="2946"/>
                  </a:lnTo>
                  <a:lnTo>
                    <a:pt x="5763" y="2946"/>
                  </a:lnTo>
                  <a:lnTo>
                    <a:pt x="5763" y="465"/>
                  </a:lnTo>
                  <a:close/>
                  <a:moveTo>
                    <a:pt x="10771" y="3410"/>
                  </a:moveTo>
                  <a:lnTo>
                    <a:pt x="10771" y="3915"/>
                  </a:lnTo>
                  <a:lnTo>
                    <a:pt x="3407" y="3915"/>
                  </a:lnTo>
                  <a:lnTo>
                    <a:pt x="3407" y="3410"/>
                  </a:lnTo>
                  <a:close/>
                  <a:moveTo>
                    <a:pt x="12747" y="4376"/>
                  </a:moveTo>
                  <a:lnTo>
                    <a:pt x="12747" y="4881"/>
                  </a:lnTo>
                  <a:lnTo>
                    <a:pt x="1471" y="4881"/>
                  </a:lnTo>
                  <a:lnTo>
                    <a:pt x="1471" y="4376"/>
                  </a:lnTo>
                  <a:close/>
                  <a:moveTo>
                    <a:pt x="13716" y="5386"/>
                  </a:moveTo>
                  <a:lnTo>
                    <a:pt x="13716" y="6113"/>
                  </a:lnTo>
                  <a:cubicBezTo>
                    <a:pt x="13716" y="6532"/>
                    <a:pt x="13390" y="6873"/>
                    <a:pt x="12981" y="6873"/>
                  </a:cubicBezTo>
                  <a:cubicBezTo>
                    <a:pt x="12961" y="6873"/>
                    <a:pt x="12940" y="6872"/>
                    <a:pt x="12918" y="6870"/>
                  </a:cubicBezTo>
                  <a:cubicBezTo>
                    <a:pt x="12535" y="6836"/>
                    <a:pt x="12242" y="6513"/>
                    <a:pt x="12242" y="6130"/>
                  </a:cubicBezTo>
                  <a:lnTo>
                    <a:pt x="12242" y="5386"/>
                  </a:lnTo>
                  <a:close/>
                  <a:moveTo>
                    <a:pt x="1936" y="5386"/>
                  </a:moveTo>
                  <a:lnTo>
                    <a:pt x="1936" y="6130"/>
                  </a:lnTo>
                  <a:cubicBezTo>
                    <a:pt x="1936" y="6540"/>
                    <a:pt x="1606" y="6874"/>
                    <a:pt x="1199" y="6874"/>
                  </a:cubicBezTo>
                  <a:cubicBezTo>
                    <a:pt x="792" y="6870"/>
                    <a:pt x="462" y="6540"/>
                    <a:pt x="462" y="6130"/>
                  </a:cubicBezTo>
                  <a:lnTo>
                    <a:pt x="462" y="5386"/>
                  </a:lnTo>
                  <a:close/>
                  <a:moveTo>
                    <a:pt x="3912" y="5386"/>
                  </a:moveTo>
                  <a:lnTo>
                    <a:pt x="3912" y="6130"/>
                  </a:lnTo>
                  <a:cubicBezTo>
                    <a:pt x="3915" y="6540"/>
                    <a:pt x="3585" y="6874"/>
                    <a:pt x="3175" y="6874"/>
                  </a:cubicBezTo>
                  <a:cubicBezTo>
                    <a:pt x="2767" y="6870"/>
                    <a:pt x="2437" y="6540"/>
                    <a:pt x="2441" y="6130"/>
                  </a:cubicBezTo>
                  <a:lnTo>
                    <a:pt x="2441" y="5386"/>
                  </a:lnTo>
                  <a:close/>
                  <a:moveTo>
                    <a:pt x="5891" y="5386"/>
                  </a:moveTo>
                  <a:lnTo>
                    <a:pt x="5891" y="6130"/>
                  </a:lnTo>
                  <a:cubicBezTo>
                    <a:pt x="5891" y="6540"/>
                    <a:pt x="5561" y="6874"/>
                    <a:pt x="5154" y="6874"/>
                  </a:cubicBezTo>
                  <a:cubicBezTo>
                    <a:pt x="4746" y="6870"/>
                    <a:pt x="4417" y="6540"/>
                    <a:pt x="4417" y="6130"/>
                  </a:cubicBezTo>
                  <a:lnTo>
                    <a:pt x="4417" y="5386"/>
                  </a:lnTo>
                  <a:close/>
                  <a:moveTo>
                    <a:pt x="7826" y="5386"/>
                  </a:moveTo>
                  <a:lnTo>
                    <a:pt x="7826" y="6130"/>
                  </a:lnTo>
                  <a:cubicBezTo>
                    <a:pt x="7826" y="6540"/>
                    <a:pt x="7496" y="6874"/>
                    <a:pt x="7089" y="6874"/>
                  </a:cubicBezTo>
                  <a:cubicBezTo>
                    <a:pt x="6682" y="6870"/>
                    <a:pt x="6352" y="6540"/>
                    <a:pt x="6352" y="6130"/>
                  </a:cubicBezTo>
                  <a:lnTo>
                    <a:pt x="6352" y="5386"/>
                  </a:lnTo>
                  <a:close/>
                  <a:moveTo>
                    <a:pt x="9802" y="5386"/>
                  </a:moveTo>
                  <a:lnTo>
                    <a:pt x="9802" y="6130"/>
                  </a:lnTo>
                  <a:cubicBezTo>
                    <a:pt x="9805" y="6540"/>
                    <a:pt x="9475" y="6870"/>
                    <a:pt x="9065" y="6874"/>
                  </a:cubicBezTo>
                  <a:cubicBezTo>
                    <a:pt x="8657" y="6870"/>
                    <a:pt x="8328" y="6540"/>
                    <a:pt x="8331" y="6130"/>
                  </a:cubicBezTo>
                  <a:lnTo>
                    <a:pt x="8331" y="5386"/>
                  </a:lnTo>
                  <a:close/>
                  <a:moveTo>
                    <a:pt x="11737" y="5386"/>
                  </a:moveTo>
                  <a:lnTo>
                    <a:pt x="11737" y="6130"/>
                  </a:lnTo>
                  <a:cubicBezTo>
                    <a:pt x="11737" y="6540"/>
                    <a:pt x="11411" y="6870"/>
                    <a:pt x="11000" y="6874"/>
                  </a:cubicBezTo>
                  <a:cubicBezTo>
                    <a:pt x="10593" y="6874"/>
                    <a:pt x="10263" y="6540"/>
                    <a:pt x="10266" y="6130"/>
                  </a:cubicBezTo>
                  <a:lnTo>
                    <a:pt x="10266" y="5386"/>
                  </a:lnTo>
                  <a:close/>
                  <a:moveTo>
                    <a:pt x="4881" y="9300"/>
                  </a:moveTo>
                  <a:lnTo>
                    <a:pt x="4881" y="14726"/>
                  </a:lnTo>
                  <a:lnTo>
                    <a:pt x="3407" y="14726"/>
                  </a:lnTo>
                  <a:lnTo>
                    <a:pt x="3407" y="9300"/>
                  </a:lnTo>
                  <a:close/>
                  <a:moveTo>
                    <a:pt x="5891" y="8331"/>
                  </a:moveTo>
                  <a:lnTo>
                    <a:pt x="5891" y="14726"/>
                  </a:lnTo>
                  <a:lnTo>
                    <a:pt x="5386" y="14726"/>
                  </a:lnTo>
                  <a:lnTo>
                    <a:pt x="5386" y="9075"/>
                  </a:lnTo>
                  <a:cubicBezTo>
                    <a:pt x="5386" y="8943"/>
                    <a:pt x="5278" y="8836"/>
                    <a:pt x="5147" y="8836"/>
                  </a:cubicBezTo>
                  <a:lnTo>
                    <a:pt x="3181" y="8836"/>
                  </a:lnTo>
                  <a:cubicBezTo>
                    <a:pt x="3050" y="8836"/>
                    <a:pt x="2946" y="8943"/>
                    <a:pt x="2946" y="9075"/>
                  </a:cubicBezTo>
                  <a:lnTo>
                    <a:pt x="2946" y="14726"/>
                  </a:lnTo>
                  <a:lnTo>
                    <a:pt x="2441" y="14726"/>
                  </a:lnTo>
                  <a:lnTo>
                    <a:pt x="2441" y="8331"/>
                  </a:lnTo>
                  <a:close/>
                  <a:moveTo>
                    <a:pt x="13716" y="15190"/>
                  </a:moveTo>
                  <a:lnTo>
                    <a:pt x="13716" y="15695"/>
                  </a:lnTo>
                  <a:lnTo>
                    <a:pt x="462" y="15695"/>
                  </a:lnTo>
                  <a:lnTo>
                    <a:pt x="462" y="15190"/>
                  </a:lnTo>
                  <a:close/>
                  <a:moveTo>
                    <a:pt x="2215" y="1"/>
                  </a:moveTo>
                  <a:cubicBezTo>
                    <a:pt x="2084" y="1"/>
                    <a:pt x="1976" y="108"/>
                    <a:pt x="1976" y="240"/>
                  </a:cubicBezTo>
                  <a:lnTo>
                    <a:pt x="1976" y="3175"/>
                  </a:lnTo>
                  <a:cubicBezTo>
                    <a:pt x="1976" y="3302"/>
                    <a:pt x="2084" y="3410"/>
                    <a:pt x="2215" y="3410"/>
                  </a:cubicBezTo>
                  <a:lnTo>
                    <a:pt x="2946" y="3410"/>
                  </a:lnTo>
                  <a:lnTo>
                    <a:pt x="2946" y="3915"/>
                  </a:lnTo>
                  <a:lnTo>
                    <a:pt x="1206" y="3915"/>
                  </a:lnTo>
                  <a:cubicBezTo>
                    <a:pt x="1074" y="3915"/>
                    <a:pt x="967" y="4019"/>
                    <a:pt x="967" y="4151"/>
                  </a:cubicBezTo>
                  <a:lnTo>
                    <a:pt x="967" y="4881"/>
                  </a:lnTo>
                  <a:lnTo>
                    <a:pt x="236" y="4881"/>
                  </a:lnTo>
                  <a:cubicBezTo>
                    <a:pt x="105" y="4881"/>
                    <a:pt x="1" y="4989"/>
                    <a:pt x="1" y="5120"/>
                  </a:cubicBezTo>
                  <a:lnTo>
                    <a:pt x="1" y="6083"/>
                  </a:lnTo>
                  <a:cubicBezTo>
                    <a:pt x="1" y="6655"/>
                    <a:pt x="405" y="7150"/>
                    <a:pt x="967" y="7261"/>
                  </a:cubicBezTo>
                  <a:lnTo>
                    <a:pt x="967" y="8533"/>
                  </a:lnTo>
                  <a:cubicBezTo>
                    <a:pt x="963" y="8657"/>
                    <a:pt x="1054" y="8762"/>
                    <a:pt x="1179" y="8775"/>
                  </a:cubicBezTo>
                  <a:cubicBezTo>
                    <a:pt x="1186" y="8776"/>
                    <a:pt x="1194" y="8776"/>
                    <a:pt x="1201" y="8776"/>
                  </a:cubicBezTo>
                  <a:cubicBezTo>
                    <a:pt x="1326" y="8776"/>
                    <a:pt x="1431" y="8673"/>
                    <a:pt x="1431" y="8546"/>
                  </a:cubicBezTo>
                  <a:lnTo>
                    <a:pt x="1431" y="7291"/>
                  </a:lnTo>
                  <a:cubicBezTo>
                    <a:pt x="1727" y="7234"/>
                    <a:pt x="1993" y="7065"/>
                    <a:pt x="2175" y="6820"/>
                  </a:cubicBezTo>
                  <a:cubicBezTo>
                    <a:pt x="2419" y="7151"/>
                    <a:pt x="2788" y="7317"/>
                    <a:pt x="3158" y="7317"/>
                  </a:cubicBezTo>
                  <a:cubicBezTo>
                    <a:pt x="3527" y="7317"/>
                    <a:pt x="3896" y="7151"/>
                    <a:pt x="4141" y="6820"/>
                  </a:cubicBezTo>
                  <a:cubicBezTo>
                    <a:pt x="4385" y="7151"/>
                    <a:pt x="4754" y="7317"/>
                    <a:pt x="5123" y="7317"/>
                  </a:cubicBezTo>
                  <a:cubicBezTo>
                    <a:pt x="5493" y="7317"/>
                    <a:pt x="5862" y="7151"/>
                    <a:pt x="6106" y="6820"/>
                  </a:cubicBezTo>
                  <a:cubicBezTo>
                    <a:pt x="6350" y="7151"/>
                    <a:pt x="6720" y="7317"/>
                    <a:pt x="7089" y="7317"/>
                  </a:cubicBezTo>
                  <a:cubicBezTo>
                    <a:pt x="7458" y="7317"/>
                    <a:pt x="7828" y="7151"/>
                    <a:pt x="8072" y="6820"/>
                  </a:cubicBezTo>
                  <a:cubicBezTo>
                    <a:pt x="8316" y="7151"/>
                    <a:pt x="8685" y="7317"/>
                    <a:pt x="9055" y="7317"/>
                  </a:cubicBezTo>
                  <a:cubicBezTo>
                    <a:pt x="9424" y="7317"/>
                    <a:pt x="9793" y="7151"/>
                    <a:pt x="10037" y="6820"/>
                  </a:cubicBezTo>
                  <a:cubicBezTo>
                    <a:pt x="10281" y="7151"/>
                    <a:pt x="10651" y="7317"/>
                    <a:pt x="11020" y="7317"/>
                  </a:cubicBezTo>
                  <a:cubicBezTo>
                    <a:pt x="11390" y="7317"/>
                    <a:pt x="11759" y="7151"/>
                    <a:pt x="12003" y="6820"/>
                  </a:cubicBezTo>
                  <a:cubicBezTo>
                    <a:pt x="12181" y="7065"/>
                    <a:pt x="12447" y="7234"/>
                    <a:pt x="12747" y="7291"/>
                  </a:cubicBezTo>
                  <a:lnTo>
                    <a:pt x="12747" y="14682"/>
                  </a:lnTo>
                  <a:lnTo>
                    <a:pt x="6352" y="14682"/>
                  </a:lnTo>
                  <a:lnTo>
                    <a:pt x="6352" y="8065"/>
                  </a:lnTo>
                  <a:cubicBezTo>
                    <a:pt x="6352" y="7934"/>
                    <a:pt x="6247" y="7826"/>
                    <a:pt x="6116" y="7826"/>
                  </a:cubicBezTo>
                  <a:lnTo>
                    <a:pt x="2212" y="7826"/>
                  </a:lnTo>
                  <a:cubicBezTo>
                    <a:pt x="2084" y="7826"/>
                    <a:pt x="1976" y="7934"/>
                    <a:pt x="1976" y="8065"/>
                  </a:cubicBezTo>
                  <a:lnTo>
                    <a:pt x="1976" y="14685"/>
                  </a:lnTo>
                  <a:lnTo>
                    <a:pt x="1431" y="14685"/>
                  </a:lnTo>
                  <a:lnTo>
                    <a:pt x="1431" y="9566"/>
                  </a:lnTo>
                  <a:cubicBezTo>
                    <a:pt x="1431" y="9442"/>
                    <a:pt x="1340" y="9337"/>
                    <a:pt x="1219" y="9320"/>
                  </a:cubicBezTo>
                  <a:cubicBezTo>
                    <a:pt x="1213" y="9320"/>
                    <a:pt x="1207" y="9320"/>
                    <a:pt x="1201" y="9320"/>
                  </a:cubicBezTo>
                  <a:cubicBezTo>
                    <a:pt x="1071" y="9320"/>
                    <a:pt x="967" y="9424"/>
                    <a:pt x="967" y="9556"/>
                  </a:cubicBezTo>
                  <a:lnTo>
                    <a:pt x="967" y="14685"/>
                  </a:lnTo>
                  <a:lnTo>
                    <a:pt x="236" y="14685"/>
                  </a:lnTo>
                  <a:cubicBezTo>
                    <a:pt x="105" y="14685"/>
                    <a:pt x="1" y="14790"/>
                    <a:pt x="1" y="14921"/>
                  </a:cubicBezTo>
                  <a:lnTo>
                    <a:pt x="1" y="15921"/>
                  </a:lnTo>
                  <a:cubicBezTo>
                    <a:pt x="1" y="16052"/>
                    <a:pt x="105" y="16156"/>
                    <a:pt x="236" y="16156"/>
                  </a:cubicBezTo>
                  <a:lnTo>
                    <a:pt x="13942" y="16156"/>
                  </a:lnTo>
                  <a:cubicBezTo>
                    <a:pt x="14073" y="16156"/>
                    <a:pt x="14177" y="16052"/>
                    <a:pt x="14177" y="15921"/>
                  </a:cubicBezTo>
                  <a:lnTo>
                    <a:pt x="14177" y="14921"/>
                  </a:lnTo>
                  <a:cubicBezTo>
                    <a:pt x="14177" y="14790"/>
                    <a:pt x="14073" y="14685"/>
                    <a:pt x="13942" y="14685"/>
                  </a:cubicBezTo>
                  <a:lnTo>
                    <a:pt x="13211" y="14685"/>
                  </a:lnTo>
                  <a:lnTo>
                    <a:pt x="13211" y="7294"/>
                  </a:lnTo>
                  <a:cubicBezTo>
                    <a:pt x="13777" y="7176"/>
                    <a:pt x="14181" y="6678"/>
                    <a:pt x="14177" y="6099"/>
                  </a:cubicBezTo>
                  <a:lnTo>
                    <a:pt x="14177" y="5120"/>
                  </a:lnTo>
                  <a:cubicBezTo>
                    <a:pt x="14177" y="4989"/>
                    <a:pt x="14073" y="4881"/>
                    <a:pt x="13942" y="4881"/>
                  </a:cubicBezTo>
                  <a:lnTo>
                    <a:pt x="13211" y="4881"/>
                  </a:lnTo>
                  <a:lnTo>
                    <a:pt x="13211" y="4151"/>
                  </a:lnTo>
                  <a:cubicBezTo>
                    <a:pt x="13211" y="4019"/>
                    <a:pt x="13104" y="3915"/>
                    <a:pt x="12972" y="3915"/>
                  </a:cubicBezTo>
                  <a:lnTo>
                    <a:pt x="11232" y="3915"/>
                  </a:lnTo>
                  <a:lnTo>
                    <a:pt x="11232" y="3410"/>
                  </a:lnTo>
                  <a:lnTo>
                    <a:pt x="12006" y="3410"/>
                  </a:lnTo>
                  <a:cubicBezTo>
                    <a:pt x="12138" y="3410"/>
                    <a:pt x="12242" y="3302"/>
                    <a:pt x="12242" y="3175"/>
                  </a:cubicBezTo>
                  <a:lnTo>
                    <a:pt x="12242" y="2232"/>
                  </a:lnTo>
                  <a:cubicBezTo>
                    <a:pt x="12245" y="2124"/>
                    <a:pt x="12175" y="2027"/>
                    <a:pt x="12074" y="1997"/>
                  </a:cubicBezTo>
                  <a:cubicBezTo>
                    <a:pt x="12045" y="1988"/>
                    <a:pt x="12016" y="1984"/>
                    <a:pt x="11989" y="1984"/>
                  </a:cubicBezTo>
                  <a:cubicBezTo>
                    <a:pt x="11850" y="1984"/>
                    <a:pt x="11737" y="2089"/>
                    <a:pt x="11737" y="2219"/>
                  </a:cubicBezTo>
                  <a:lnTo>
                    <a:pt x="11737" y="2946"/>
                  </a:lnTo>
                  <a:lnTo>
                    <a:pt x="8920" y="2946"/>
                  </a:lnTo>
                  <a:lnTo>
                    <a:pt x="8920" y="465"/>
                  </a:lnTo>
                  <a:lnTo>
                    <a:pt x="11781" y="465"/>
                  </a:lnTo>
                  <a:lnTo>
                    <a:pt x="11781" y="1179"/>
                  </a:lnTo>
                  <a:cubicBezTo>
                    <a:pt x="11777" y="1290"/>
                    <a:pt x="11855" y="1391"/>
                    <a:pt x="11966" y="1414"/>
                  </a:cubicBezTo>
                  <a:cubicBezTo>
                    <a:pt x="11982" y="1418"/>
                    <a:pt x="11998" y="1419"/>
                    <a:pt x="12014" y="1419"/>
                  </a:cubicBezTo>
                  <a:cubicBezTo>
                    <a:pt x="12139" y="1419"/>
                    <a:pt x="12245" y="1317"/>
                    <a:pt x="12242" y="1182"/>
                  </a:cubicBezTo>
                  <a:lnTo>
                    <a:pt x="12242" y="240"/>
                  </a:lnTo>
                  <a:cubicBezTo>
                    <a:pt x="12242" y="108"/>
                    <a:pt x="12138" y="1"/>
                    <a:pt x="12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5"/>
            <p:cNvSpPr/>
            <p:nvPr/>
          </p:nvSpPr>
          <p:spPr>
            <a:xfrm>
              <a:off x="4940770" y="4423811"/>
              <a:ext cx="119448" cy="97071"/>
            </a:xfrm>
            <a:custGeom>
              <a:rect b="b" l="l" r="r" t="t"/>
              <a:pathLst>
                <a:path extrusionOk="0" h="4377" w="5386">
                  <a:moveTo>
                    <a:pt x="4925" y="462"/>
                  </a:moveTo>
                  <a:lnTo>
                    <a:pt x="4925" y="2946"/>
                  </a:lnTo>
                  <a:lnTo>
                    <a:pt x="465" y="2946"/>
                  </a:lnTo>
                  <a:lnTo>
                    <a:pt x="465" y="462"/>
                  </a:lnTo>
                  <a:close/>
                  <a:moveTo>
                    <a:pt x="240" y="1"/>
                  </a:moveTo>
                  <a:cubicBezTo>
                    <a:pt x="108" y="1"/>
                    <a:pt x="1" y="105"/>
                    <a:pt x="1" y="236"/>
                  </a:cubicBezTo>
                  <a:lnTo>
                    <a:pt x="1" y="4144"/>
                  </a:lnTo>
                  <a:cubicBezTo>
                    <a:pt x="1" y="4272"/>
                    <a:pt x="105" y="4376"/>
                    <a:pt x="236" y="4376"/>
                  </a:cubicBezTo>
                  <a:lnTo>
                    <a:pt x="1290" y="4376"/>
                  </a:lnTo>
                  <a:cubicBezTo>
                    <a:pt x="1292" y="4376"/>
                    <a:pt x="1294" y="4376"/>
                    <a:pt x="1296" y="4376"/>
                  </a:cubicBezTo>
                  <a:cubicBezTo>
                    <a:pt x="1418" y="4376"/>
                    <a:pt x="1519" y="4287"/>
                    <a:pt x="1532" y="4164"/>
                  </a:cubicBezTo>
                  <a:cubicBezTo>
                    <a:pt x="1546" y="4030"/>
                    <a:pt x="1438" y="3912"/>
                    <a:pt x="1303" y="3912"/>
                  </a:cubicBezTo>
                  <a:lnTo>
                    <a:pt x="465" y="3912"/>
                  </a:lnTo>
                  <a:lnTo>
                    <a:pt x="465" y="3407"/>
                  </a:lnTo>
                  <a:lnTo>
                    <a:pt x="4925" y="3407"/>
                  </a:lnTo>
                  <a:lnTo>
                    <a:pt x="4925" y="3912"/>
                  </a:lnTo>
                  <a:lnTo>
                    <a:pt x="2438" y="3912"/>
                  </a:lnTo>
                  <a:cubicBezTo>
                    <a:pt x="2313" y="3912"/>
                    <a:pt x="2209" y="4003"/>
                    <a:pt x="2195" y="4124"/>
                  </a:cubicBezTo>
                  <a:cubicBezTo>
                    <a:pt x="2182" y="4258"/>
                    <a:pt x="2289" y="4376"/>
                    <a:pt x="2424" y="4376"/>
                  </a:cubicBezTo>
                  <a:lnTo>
                    <a:pt x="5150" y="4376"/>
                  </a:lnTo>
                  <a:cubicBezTo>
                    <a:pt x="5282" y="4376"/>
                    <a:pt x="5386" y="4269"/>
                    <a:pt x="5386" y="4141"/>
                  </a:cubicBezTo>
                  <a:lnTo>
                    <a:pt x="5386" y="236"/>
                  </a:lnTo>
                  <a:cubicBezTo>
                    <a:pt x="5386" y="105"/>
                    <a:pt x="5282" y="1"/>
                    <a:pt x="51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5"/>
            <p:cNvSpPr/>
            <p:nvPr/>
          </p:nvSpPr>
          <p:spPr>
            <a:xfrm>
              <a:off x="4928151" y="4269655"/>
              <a:ext cx="35551" cy="35063"/>
            </a:xfrm>
            <a:custGeom>
              <a:rect b="b" l="l" r="r" t="t"/>
              <a:pathLst>
                <a:path extrusionOk="0" h="1581" w="1603">
                  <a:moveTo>
                    <a:pt x="799" y="0"/>
                  </a:moveTo>
                  <a:cubicBezTo>
                    <a:pt x="674" y="0"/>
                    <a:pt x="570" y="103"/>
                    <a:pt x="570" y="230"/>
                  </a:cubicBezTo>
                  <a:lnTo>
                    <a:pt x="570" y="557"/>
                  </a:lnTo>
                  <a:lnTo>
                    <a:pt x="257" y="557"/>
                  </a:lnTo>
                  <a:cubicBezTo>
                    <a:pt x="254" y="557"/>
                    <a:pt x="252" y="557"/>
                    <a:pt x="250" y="557"/>
                  </a:cubicBezTo>
                  <a:cubicBezTo>
                    <a:pt x="128" y="557"/>
                    <a:pt x="28" y="647"/>
                    <a:pt x="14" y="769"/>
                  </a:cubicBezTo>
                  <a:cubicBezTo>
                    <a:pt x="1" y="904"/>
                    <a:pt x="109" y="1021"/>
                    <a:pt x="243" y="1021"/>
                  </a:cubicBezTo>
                  <a:lnTo>
                    <a:pt x="243" y="1018"/>
                  </a:lnTo>
                  <a:lnTo>
                    <a:pt x="570" y="1018"/>
                  </a:lnTo>
                  <a:lnTo>
                    <a:pt x="570" y="1338"/>
                  </a:lnTo>
                  <a:cubicBezTo>
                    <a:pt x="566" y="1459"/>
                    <a:pt x="657" y="1563"/>
                    <a:pt x="782" y="1580"/>
                  </a:cubicBezTo>
                  <a:cubicBezTo>
                    <a:pt x="788" y="1580"/>
                    <a:pt x="794" y="1581"/>
                    <a:pt x="800" y="1581"/>
                  </a:cubicBezTo>
                  <a:cubicBezTo>
                    <a:pt x="927" y="1581"/>
                    <a:pt x="1034" y="1480"/>
                    <a:pt x="1034" y="1348"/>
                  </a:cubicBezTo>
                  <a:lnTo>
                    <a:pt x="1034" y="1021"/>
                  </a:lnTo>
                  <a:lnTo>
                    <a:pt x="1347" y="1021"/>
                  </a:lnTo>
                  <a:cubicBezTo>
                    <a:pt x="1349" y="1021"/>
                    <a:pt x="1352" y="1021"/>
                    <a:pt x="1354" y="1021"/>
                  </a:cubicBezTo>
                  <a:cubicBezTo>
                    <a:pt x="1475" y="1021"/>
                    <a:pt x="1576" y="932"/>
                    <a:pt x="1590" y="809"/>
                  </a:cubicBezTo>
                  <a:cubicBezTo>
                    <a:pt x="1603" y="675"/>
                    <a:pt x="1495" y="557"/>
                    <a:pt x="1361" y="557"/>
                  </a:cubicBezTo>
                  <a:lnTo>
                    <a:pt x="1034" y="557"/>
                  </a:lnTo>
                  <a:lnTo>
                    <a:pt x="1034" y="244"/>
                  </a:lnTo>
                  <a:cubicBezTo>
                    <a:pt x="1034" y="119"/>
                    <a:pt x="943" y="15"/>
                    <a:pt x="822" y="1"/>
                  </a:cubicBezTo>
                  <a:cubicBezTo>
                    <a:pt x="814" y="1"/>
                    <a:pt x="807" y="0"/>
                    <a:pt x="7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5"/>
            <p:cNvSpPr/>
            <p:nvPr/>
          </p:nvSpPr>
          <p:spPr>
            <a:xfrm>
              <a:off x="4856118" y="4293185"/>
              <a:ext cx="35639" cy="10246"/>
            </a:xfrm>
            <a:custGeom>
              <a:rect b="b" l="l" r="r" t="t"/>
              <a:pathLst>
                <a:path extrusionOk="0" h="462" w="1607">
                  <a:moveTo>
                    <a:pt x="250" y="1"/>
                  </a:moveTo>
                  <a:cubicBezTo>
                    <a:pt x="132" y="1"/>
                    <a:pt x="28" y="90"/>
                    <a:pt x="14" y="209"/>
                  </a:cubicBezTo>
                  <a:cubicBezTo>
                    <a:pt x="1" y="347"/>
                    <a:pt x="109" y="462"/>
                    <a:pt x="247" y="462"/>
                  </a:cubicBezTo>
                  <a:lnTo>
                    <a:pt x="1351" y="462"/>
                  </a:lnTo>
                  <a:cubicBezTo>
                    <a:pt x="1353" y="462"/>
                    <a:pt x="1355" y="462"/>
                    <a:pt x="1357" y="462"/>
                  </a:cubicBezTo>
                  <a:cubicBezTo>
                    <a:pt x="1479" y="462"/>
                    <a:pt x="1580" y="372"/>
                    <a:pt x="1593" y="253"/>
                  </a:cubicBezTo>
                  <a:cubicBezTo>
                    <a:pt x="1606" y="119"/>
                    <a:pt x="1499" y="1"/>
                    <a:pt x="1364" y="1"/>
                  </a:cubicBezTo>
                  <a:lnTo>
                    <a:pt x="257" y="1"/>
                  </a:lnTo>
                  <a:cubicBezTo>
                    <a:pt x="255" y="1"/>
                    <a:pt x="252"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5"/>
            <p:cNvSpPr/>
            <p:nvPr/>
          </p:nvSpPr>
          <p:spPr>
            <a:xfrm>
              <a:off x="4856118" y="4270786"/>
              <a:ext cx="35639" cy="10268"/>
            </a:xfrm>
            <a:custGeom>
              <a:rect b="b" l="l" r="r" t="t"/>
              <a:pathLst>
                <a:path extrusionOk="0" h="463" w="1607">
                  <a:moveTo>
                    <a:pt x="250" y="1"/>
                  </a:moveTo>
                  <a:cubicBezTo>
                    <a:pt x="132" y="1"/>
                    <a:pt x="28" y="91"/>
                    <a:pt x="14" y="210"/>
                  </a:cubicBezTo>
                  <a:cubicBezTo>
                    <a:pt x="1" y="348"/>
                    <a:pt x="109" y="462"/>
                    <a:pt x="247" y="462"/>
                  </a:cubicBezTo>
                  <a:lnTo>
                    <a:pt x="1351" y="462"/>
                  </a:lnTo>
                  <a:cubicBezTo>
                    <a:pt x="1353" y="462"/>
                    <a:pt x="1355" y="462"/>
                    <a:pt x="1357" y="462"/>
                  </a:cubicBezTo>
                  <a:cubicBezTo>
                    <a:pt x="1479" y="462"/>
                    <a:pt x="1580" y="372"/>
                    <a:pt x="1593" y="253"/>
                  </a:cubicBezTo>
                  <a:cubicBezTo>
                    <a:pt x="1606" y="119"/>
                    <a:pt x="1499" y="1"/>
                    <a:pt x="1364" y="1"/>
                  </a:cubicBezTo>
                  <a:lnTo>
                    <a:pt x="257" y="1"/>
                  </a:lnTo>
                  <a:cubicBezTo>
                    <a:pt x="255" y="1"/>
                    <a:pt x="252"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5"/>
            <p:cNvSpPr/>
            <p:nvPr/>
          </p:nvSpPr>
          <p:spPr>
            <a:xfrm>
              <a:off x="5000560" y="4293185"/>
              <a:ext cx="35551" cy="10246"/>
            </a:xfrm>
            <a:custGeom>
              <a:rect b="b" l="l" r="r" t="t"/>
              <a:pathLst>
                <a:path extrusionOk="0" h="462" w="1603">
                  <a:moveTo>
                    <a:pt x="250" y="1"/>
                  </a:moveTo>
                  <a:cubicBezTo>
                    <a:pt x="128" y="1"/>
                    <a:pt x="27" y="90"/>
                    <a:pt x="11" y="209"/>
                  </a:cubicBezTo>
                  <a:cubicBezTo>
                    <a:pt x="1" y="347"/>
                    <a:pt x="105" y="462"/>
                    <a:pt x="243" y="462"/>
                  </a:cubicBezTo>
                  <a:lnTo>
                    <a:pt x="1350" y="462"/>
                  </a:lnTo>
                  <a:cubicBezTo>
                    <a:pt x="1353" y="462"/>
                    <a:pt x="1355" y="462"/>
                    <a:pt x="1357" y="462"/>
                  </a:cubicBezTo>
                  <a:cubicBezTo>
                    <a:pt x="1475" y="462"/>
                    <a:pt x="1576" y="372"/>
                    <a:pt x="1593" y="253"/>
                  </a:cubicBezTo>
                  <a:cubicBezTo>
                    <a:pt x="1603" y="119"/>
                    <a:pt x="1498" y="1"/>
                    <a:pt x="1360" y="1"/>
                  </a:cubicBezTo>
                  <a:lnTo>
                    <a:pt x="256" y="1"/>
                  </a:lnTo>
                  <a:cubicBezTo>
                    <a:pt x="254" y="1"/>
                    <a:pt x="252"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5"/>
            <p:cNvSpPr/>
            <p:nvPr/>
          </p:nvSpPr>
          <p:spPr>
            <a:xfrm>
              <a:off x="5000560" y="4270786"/>
              <a:ext cx="35551" cy="10268"/>
            </a:xfrm>
            <a:custGeom>
              <a:rect b="b" l="l" r="r" t="t"/>
              <a:pathLst>
                <a:path extrusionOk="0" h="463" w="1603">
                  <a:moveTo>
                    <a:pt x="250" y="1"/>
                  </a:moveTo>
                  <a:cubicBezTo>
                    <a:pt x="128" y="1"/>
                    <a:pt x="27" y="91"/>
                    <a:pt x="11" y="210"/>
                  </a:cubicBezTo>
                  <a:cubicBezTo>
                    <a:pt x="1" y="348"/>
                    <a:pt x="105" y="462"/>
                    <a:pt x="243" y="462"/>
                  </a:cubicBezTo>
                  <a:lnTo>
                    <a:pt x="1350" y="462"/>
                  </a:lnTo>
                  <a:cubicBezTo>
                    <a:pt x="1353" y="462"/>
                    <a:pt x="1355" y="462"/>
                    <a:pt x="1357" y="462"/>
                  </a:cubicBezTo>
                  <a:cubicBezTo>
                    <a:pt x="1475" y="462"/>
                    <a:pt x="1576" y="372"/>
                    <a:pt x="1593" y="253"/>
                  </a:cubicBezTo>
                  <a:cubicBezTo>
                    <a:pt x="1603" y="119"/>
                    <a:pt x="1498" y="1"/>
                    <a:pt x="1360" y="1"/>
                  </a:cubicBezTo>
                  <a:lnTo>
                    <a:pt x="256" y="1"/>
                  </a:lnTo>
                  <a:cubicBezTo>
                    <a:pt x="254" y="1"/>
                    <a:pt x="252"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5" name="Google Shape;3555;p65"/>
          <p:cNvGrpSpPr/>
          <p:nvPr/>
        </p:nvGrpSpPr>
        <p:grpSpPr>
          <a:xfrm>
            <a:off x="5554494" y="1471256"/>
            <a:ext cx="329713" cy="357346"/>
            <a:chOff x="5440229" y="1566506"/>
            <a:chExt cx="329713" cy="357346"/>
          </a:xfrm>
        </p:grpSpPr>
        <p:sp>
          <p:nvSpPr>
            <p:cNvPr id="3556" name="Google Shape;3556;p65"/>
            <p:cNvSpPr/>
            <p:nvPr/>
          </p:nvSpPr>
          <p:spPr>
            <a:xfrm>
              <a:off x="5542933" y="1566506"/>
              <a:ext cx="200884" cy="164779"/>
            </a:xfrm>
            <a:custGeom>
              <a:rect b="b" l="l" r="r" t="t"/>
              <a:pathLst>
                <a:path extrusionOk="0" h="7430" w="9058">
                  <a:moveTo>
                    <a:pt x="6456" y="0"/>
                  </a:moveTo>
                  <a:cubicBezTo>
                    <a:pt x="5710" y="0"/>
                    <a:pt x="4975" y="359"/>
                    <a:pt x="4527" y="1034"/>
                  </a:cubicBezTo>
                  <a:cubicBezTo>
                    <a:pt x="4080" y="361"/>
                    <a:pt x="3346" y="4"/>
                    <a:pt x="2602" y="4"/>
                  </a:cubicBezTo>
                  <a:cubicBezTo>
                    <a:pt x="2092" y="4"/>
                    <a:pt x="1576" y="172"/>
                    <a:pt x="1145" y="523"/>
                  </a:cubicBezTo>
                  <a:cubicBezTo>
                    <a:pt x="88" y="1384"/>
                    <a:pt x="0" y="2969"/>
                    <a:pt x="960" y="3939"/>
                  </a:cubicBezTo>
                  <a:lnTo>
                    <a:pt x="963" y="3942"/>
                  </a:lnTo>
                  <a:lnTo>
                    <a:pt x="2272" y="5248"/>
                  </a:lnTo>
                  <a:cubicBezTo>
                    <a:pt x="2324" y="5301"/>
                    <a:pt x="2382" y="5323"/>
                    <a:pt x="2438" y="5323"/>
                  </a:cubicBezTo>
                  <a:cubicBezTo>
                    <a:pt x="2621" y="5323"/>
                    <a:pt x="2779" y="5084"/>
                    <a:pt x="2609" y="4912"/>
                  </a:cubicBezTo>
                  <a:lnTo>
                    <a:pt x="1299" y="3606"/>
                  </a:lnTo>
                  <a:cubicBezTo>
                    <a:pt x="485" y="2781"/>
                    <a:pt x="630" y="1418"/>
                    <a:pt x="1599" y="782"/>
                  </a:cubicBezTo>
                  <a:cubicBezTo>
                    <a:pt x="1912" y="576"/>
                    <a:pt x="2260" y="480"/>
                    <a:pt x="2603" y="480"/>
                  </a:cubicBezTo>
                  <a:cubicBezTo>
                    <a:pt x="3321" y="480"/>
                    <a:pt x="4015" y="903"/>
                    <a:pt x="4308" y="1630"/>
                  </a:cubicBezTo>
                  <a:cubicBezTo>
                    <a:pt x="4349" y="1729"/>
                    <a:pt x="4439" y="1779"/>
                    <a:pt x="4529" y="1779"/>
                  </a:cubicBezTo>
                  <a:cubicBezTo>
                    <a:pt x="4619" y="1779"/>
                    <a:pt x="4709" y="1729"/>
                    <a:pt x="4749" y="1630"/>
                  </a:cubicBezTo>
                  <a:cubicBezTo>
                    <a:pt x="5043" y="903"/>
                    <a:pt x="5737" y="482"/>
                    <a:pt x="6455" y="482"/>
                  </a:cubicBezTo>
                  <a:cubicBezTo>
                    <a:pt x="6798" y="482"/>
                    <a:pt x="7146" y="577"/>
                    <a:pt x="7459" y="782"/>
                  </a:cubicBezTo>
                  <a:cubicBezTo>
                    <a:pt x="8425" y="1418"/>
                    <a:pt x="8570" y="2781"/>
                    <a:pt x="7758" y="3606"/>
                  </a:cubicBezTo>
                  <a:lnTo>
                    <a:pt x="4527" y="6830"/>
                  </a:lnTo>
                  <a:lnTo>
                    <a:pt x="3339" y="5645"/>
                  </a:lnTo>
                  <a:cubicBezTo>
                    <a:pt x="3287" y="5593"/>
                    <a:pt x="3229" y="5571"/>
                    <a:pt x="3174" y="5571"/>
                  </a:cubicBezTo>
                  <a:cubicBezTo>
                    <a:pt x="2990" y="5571"/>
                    <a:pt x="2832" y="5809"/>
                    <a:pt x="3003" y="5982"/>
                  </a:cubicBezTo>
                  <a:lnTo>
                    <a:pt x="4359" y="7332"/>
                  </a:lnTo>
                  <a:cubicBezTo>
                    <a:pt x="4430" y="7397"/>
                    <a:pt x="4481" y="7430"/>
                    <a:pt x="4531" y="7430"/>
                  </a:cubicBezTo>
                  <a:cubicBezTo>
                    <a:pt x="4581" y="7430"/>
                    <a:pt x="4630" y="7397"/>
                    <a:pt x="4696" y="7332"/>
                  </a:cubicBezTo>
                  <a:lnTo>
                    <a:pt x="8095" y="3942"/>
                  </a:lnTo>
                  <a:lnTo>
                    <a:pt x="8095" y="3939"/>
                  </a:lnTo>
                  <a:cubicBezTo>
                    <a:pt x="9058" y="2969"/>
                    <a:pt x="8970" y="1381"/>
                    <a:pt x="7913" y="519"/>
                  </a:cubicBezTo>
                  <a:cubicBezTo>
                    <a:pt x="7482" y="169"/>
                    <a:pt x="6966" y="0"/>
                    <a:pt x="64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5"/>
            <p:cNvSpPr/>
            <p:nvPr/>
          </p:nvSpPr>
          <p:spPr>
            <a:xfrm>
              <a:off x="5606893" y="1610484"/>
              <a:ext cx="75647" cy="75625"/>
            </a:xfrm>
            <a:custGeom>
              <a:rect b="b" l="l" r="r" t="t"/>
              <a:pathLst>
                <a:path extrusionOk="0" h="3410" w="3411">
                  <a:moveTo>
                    <a:pt x="1939" y="465"/>
                  </a:moveTo>
                  <a:lnTo>
                    <a:pt x="1939" y="1195"/>
                  </a:lnTo>
                  <a:cubicBezTo>
                    <a:pt x="1939" y="1326"/>
                    <a:pt x="2044" y="1431"/>
                    <a:pt x="2175" y="1431"/>
                  </a:cubicBezTo>
                  <a:lnTo>
                    <a:pt x="2905" y="1431"/>
                  </a:lnTo>
                  <a:lnTo>
                    <a:pt x="2905" y="1979"/>
                  </a:lnTo>
                  <a:lnTo>
                    <a:pt x="2175" y="1979"/>
                  </a:lnTo>
                  <a:cubicBezTo>
                    <a:pt x="2044" y="1979"/>
                    <a:pt x="1936" y="2087"/>
                    <a:pt x="1939" y="2218"/>
                  </a:cubicBezTo>
                  <a:lnTo>
                    <a:pt x="1939" y="2949"/>
                  </a:lnTo>
                  <a:lnTo>
                    <a:pt x="1435" y="2949"/>
                  </a:lnTo>
                  <a:lnTo>
                    <a:pt x="1435" y="2218"/>
                  </a:lnTo>
                  <a:cubicBezTo>
                    <a:pt x="1435" y="2087"/>
                    <a:pt x="1327" y="1983"/>
                    <a:pt x="1196" y="1983"/>
                  </a:cubicBezTo>
                  <a:lnTo>
                    <a:pt x="465" y="1983"/>
                  </a:lnTo>
                  <a:lnTo>
                    <a:pt x="465" y="1434"/>
                  </a:lnTo>
                  <a:lnTo>
                    <a:pt x="1196" y="1434"/>
                  </a:lnTo>
                  <a:cubicBezTo>
                    <a:pt x="1327" y="1434"/>
                    <a:pt x="1435" y="1326"/>
                    <a:pt x="1435" y="1195"/>
                  </a:cubicBezTo>
                  <a:lnTo>
                    <a:pt x="1435" y="465"/>
                  </a:lnTo>
                  <a:close/>
                  <a:moveTo>
                    <a:pt x="1209" y="0"/>
                  </a:moveTo>
                  <a:cubicBezTo>
                    <a:pt x="1078" y="0"/>
                    <a:pt x="970" y="108"/>
                    <a:pt x="970" y="243"/>
                  </a:cubicBezTo>
                  <a:lnTo>
                    <a:pt x="970" y="970"/>
                  </a:lnTo>
                  <a:lnTo>
                    <a:pt x="240" y="970"/>
                  </a:lnTo>
                  <a:cubicBezTo>
                    <a:pt x="108" y="970"/>
                    <a:pt x="1" y="1077"/>
                    <a:pt x="4" y="1209"/>
                  </a:cubicBezTo>
                  <a:lnTo>
                    <a:pt x="4" y="2205"/>
                  </a:lnTo>
                  <a:cubicBezTo>
                    <a:pt x="4" y="2336"/>
                    <a:pt x="108" y="2444"/>
                    <a:pt x="240" y="2444"/>
                  </a:cubicBezTo>
                  <a:lnTo>
                    <a:pt x="970" y="2444"/>
                  </a:lnTo>
                  <a:lnTo>
                    <a:pt x="970" y="3174"/>
                  </a:lnTo>
                  <a:cubicBezTo>
                    <a:pt x="970" y="3305"/>
                    <a:pt x="1078" y="3410"/>
                    <a:pt x="1209" y="3410"/>
                  </a:cubicBezTo>
                  <a:lnTo>
                    <a:pt x="2205" y="3410"/>
                  </a:lnTo>
                  <a:cubicBezTo>
                    <a:pt x="2337" y="3410"/>
                    <a:pt x="2444" y="3305"/>
                    <a:pt x="2441" y="3174"/>
                  </a:cubicBezTo>
                  <a:lnTo>
                    <a:pt x="2441" y="2440"/>
                  </a:lnTo>
                  <a:lnTo>
                    <a:pt x="3171" y="2440"/>
                  </a:lnTo>
                  <a:cubicBezTo>
                    <a:pt x="3303" y="2440"/>
                    <a:pt x="3410" y="2336"/>
                    <a:pt x="3410" y="2205"/>
                  </a:cubicBezTo>
                  <a:lnTo>
                    <a:pt x="3410" y="1209"/>
                  </a:lnTo>
                  <a:cubicBezTo>
                    <a:pt x="3410" y="1077"/>
                    <a:pt x="3303" y="970"/>
                    <a:pt x="3171" y="970"/>
                  </a:cubicBezTo>
                  <a:lnTo>
                    <a:pt x="2444" y="970"/>
                  </a:lnTo>
                  <a:lnTo>
                    <a:pt x="2444" y="236"/>
                  </a:lnTo>
                  <a:cubicBezTo>
                    <a:pt x="2444" y="105"/>
                    <a:pt x="2337" y="0"/>
                    <a:pt x="22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5"/>
            <p:cNvSpPr/>
            <p:nvPr/>
          </p:nvSpPr>
          <p:spPr>
            <a:xfrm>
              <a:off x="5440229" y="1730908"/>
              <a:ext cx="329713" cy="192944"/>
            </a:xfrm>
            <a:custGeom>
              <a:rect b="b" l="l" r="r" t="t"/>
              <a:pathLst>
                <a:path extrusionOk="0" h="8700" w="14867">
                  <a:moveTo>
                    <a:pt x="2730" y="2658"/>
                  </a:moveTo>
                  <a:lnTo>
                    <a:pt x="5819" y="5748"/>
                  </a:lnTo>
                  <a:lnTo>
                    <a:pt x="5483" y="6088"/>
                  </a:lnTo>
                  <a:lnTo>
                    <a:pt x="2390" y="2995"/>
                  </a:lnTo>
                  <a:lnTo>
                    <a:pt x="2730" y="2658"/>
                  </a:lnTo>
                  <a:close/>
                  <a:moveTo>
                    <a:pt x="13877" y="1"/>
                  </a:moveTo>
                  <a:cubicBezTo>
                    <a:pt x="13732" y="1"/>
                    <a:pt x="13586" y="38"/>
                    <a:pt x="13450" y="117"/>
                  </a:cubicBezTo>
                  <a:lnTo>
                    <a:pt x="10434" y="1861"/>
                  </a:lnTo>
                  <a:cubicBezTo>
                    <a:pt x="10330" y="1484"/>
                    <a:pt x="9990" y="1218"/>
                    <a:pt x="9599" y="1218"/>
                  </a:cubicBezTo>
                  <a:lnTo>
                    <a:pt x="8159" y="1218"/>
                  </a:lnTo>
                  <a:cubicBezTo>
                    <a:pt x="7576" y="972"/>
                    <a:pt x="6944" y="733"/>
                    <a:pt x="6307" y="733"/>
                  </a:cubicBezTo>
                  <a:cubicBezTo>
                    <a:pt x="5466" y="733"/>
                    <a:pt x="4665" y="1110"/>
                    <a:pt x="3995" y="1820"/>
                  </a:cubicBezTo>
                  <a:cubicBezTo>
                    <a:pt x="3766" y="2062"/>
                    <a:pt x="3568" y="2328"/>
                    <a:pt x="3396" y="2611"/>
                  </a:cubicBezTo>
                  <a:lnTo>
                    <a:pt x="2932" y="2150"/>
                  </a:lnTo>
                  <a:cubicBezTo>
                    <a:pt x="2876" y="2103"/>
                    <a:pt x="2821" y="2079"/>
                    <a:pt x="2765" y="2079"/>
                  </a:cubicBezTo>
                  <a:cubicBezTo>
                    <a:pt x="2709" y="2079"/>
                    <a:pt x="2654" y="2103"/>
                    <a:pt x="2598" y="2150"/>
                  </a:cubicBezTo>
                  <a:lnTo>
                    <a:pt x="2094" y="2655"/>
                  </a:lnTo>
                  <a:lnTo>
                    <a:pt x="1834" y="2396"/>
                  </a:lnTo>
                  <a:cubicBezTo>
                    <a:pt x="1789" y="2349"/>
                    <a:pt x="1728" y="2325"/>
                    <a:pt x="1668" y="2325"/>
                  </a:cubicBezTo>
                  <a:cubicBezTo>
                    <a:pt x="1607" y="2325"/>
                    <a:pt x="1547" y="2349"/>
                    <a:pt x="1501" y="2396"/>
                  </a:cubicBezTo>
                  <a:lnTo>
                    <a:pt x="91" y="3806"/>
                  </a:lnTo>
                  <a:cubicBezTo>
                    <a:pt x="0" y="3897"/>
                    <a:pt x="0" y="4045"/>
                    <a:pt x="91" y="4139"/>
                  </a:cubicBezTo>
                  <a:lnTo>
                    <a:pt x="979" y="5028"/>
                  </a:lnTo>
                  <a:cubicBezTo>
                    <a:pt x="1031" y="5079"/>
                    <a:pt x="1089" y="5101"/>
                    <a:pt x="1144" y="5101"/>
                  </a:cubicBezTo>
                  <a:cubicBezTo>
                    <a:pt x="1326" y="5101"/>
                    <a:pt x="1483" y="4865"/>
                    <a:pt x="1313" y="4695"/>
                  </a:cubicBezTo>
                  <a:lnTo>
                    <a:pt x="592" y="3971"/>
                  </a:lnTo>
                  <a:lnTo>
                    <a:pt x="1666" y="2894"/>
                  </a:lnTo>
                  <a:lnTo>
                    <a:pt x="5823" y="7054"/>
                  </a:lnTo>
                  <a:lnTo>
                    <a:pt x="4746" y="8131"/>
                  </a:lnTo>
                  <a:lnTo>
                    <a:pt x="2040" y="5422"/>
                  </a:lnTo>
                  <a:cubicBezTo>
                    <a:pt x="1988" y="5369"/>
                    <a:pt x="1930" y="5347"/>
                    <a:pt x="1874" y="5347"/>
                  </a:cubicBezTo>
                  <a:cubicBezTo>
                    <a:pt x="1692" y="5347"/>
                    <a:pt x="1536" y="5584"/>
                    <a:pt x="1706" y="5755"/>
                  </a:cubicBezTo>
                  <a:lnTo>
                    <a:pt x="4581" y="8629"/>
                  </a:lnTo>
                  <a:cubicBezTo>
                    <a:pt x="4626" y="8676"/>
                    <a:pt x="4687" y="8700"/>
                    <a:pt x="4747" y="8700"/>
                  </a:cubicBezTo>
                  <a:cubicBezTo>
                    <a:pt x="4808" y="8700"/>
                    <a:pt x="4869" y="8676"/>
                    <a:pt x="4914" y="8629"/>
                  </a:cubicBezTo>
                  <a:lnTo>
                    <a:pt x="6324" y="7222"/>
                  </a:lnTo>
                  <a:cubicBezTo>
                    <a:pt x="6415" y="7131"/>
                    <a:pt x="6415" y="6980"/>
                    <a:pt x="6324" y="6889"/>
                  </a:cubicBezTo>
                  <a:lnTo>
                    <a:pt x="5826" y="6391"/>
                  </a:lnTo>
                  <a:lnTo>
                    <a:pt x="6331" y="5886"/>
                  </a:lnTo>
                  <a:cubicBezTo>
                    <a:pt x="6425" y="5795"/>
                    <a:pt x="6425" y="5644"/>
                    <a:pt x="6331" y="5553"/>
                  </a:cubicBezTo>
                  <a:lnTo>
                    <a:pt x="5870" y="5088"/>
                  </a:lnTo>
                  <a:lnTo>
                    <a:pt x="7199" y="5088"/>
                  </a:lnTo>
                  <a:cubicBezTo>
                    <a:pt x="7202" y="5088"/>
                    <a:pt x="7204" y="5088"/>
                    <a:pt x="7206" y="5088"/>
                  </a:cubicBezTo>
                  <a:cubicBezTo>
                    <a:pt x="7328" y="5088"/>
                    <a:pt x="7429" y="4999"/>
                    <a:pt x="7445" y="4880"/>
                  </a:cubicBezTo>
                  <a:cubicBezTo>
                    <a:pt x="7455" y="4745"/>
                    <a:pt x="7351" y="4627"/>
                    <a:pt x="7213" y="4627"/>
                  </a:cubicBezTo>
                  <a:lnTo>
                    <a:pt x="5382" y="4627"/>
                  </a:lnTo>
                  <a:lnTo>
                    <a:pt x="3712" y="2954"/>
                  </a:lnTo>
                  <a:cubicBezTo>
                    <a:pt x="3968" y="2510"/>
                    <a:pt x="4847" y="1191"/>
                    <a:pt x="6297" y="1191"/>
                  </a:cubicBezTo>
                  <a:cubicBezTo>
                    <a:pt x="6893" y="1191"/>
                    <a:pt x="7485" y="1433"/>
                    <a:pt x="8031" y="1665"/>
                  </a:cubicBezTo>
                  <a:cubicBezTo>
                    <a:pt x="8058" y="1675"/>
                    <a:pt x="8085" y="1682"/>
                    <a:pt x="8115" y="1682"/>
                  </a:cubicBezTo>
                  <a:lnTo>
                    <a:pt x="9606" y="1682"/>
                  </a:lnTo>
                  <a:cubicBezTo>
                    <a:pt x="10101" y="1682"/>
                    <a:pt x="10208" y="2463"/>
                    <a:pt x="9606" y="2480"/>
                  </a:cubicBezTo>
                  <a:lnTo>
                    <a:pt x="6748" y="2480"/>
                  </a:lnTo>
                  <a:cubicBezTo>
                    <a:pt x="6624" y="2480"/>
                    <a:pt x="6520" y="2571"/>
                    <a:pt x="6506" y="2692"/>
                  </a:cubicBezTo>
                  <a:cubicBezTo>
                    <a:pt x="6493" y="2827"/>
                    <a:pt x="6600" y="2944"/>
                    <a:pt x="6735" y="2944"/>
                  </a:cubicBezTo>
                  <a:lnTo>
                    <a:pt x="9606" y="2944"/>
                  </a:lnTo>
                  <a:cubicBezTo>
                    <a:pt x="9953" y="2944"/>
                    <a:pt x="10269" y="2739"/>
                    <a:pt x="10407" y="2423"/>
                  </a:cubicBezTo>
                  <a:lnTo>
                    <a:pt x="13729" y="501"/>
                  </a:lnTo>
                  <a:cubicBezTo>
                    <a:pt x="13785" y="469"/>
                    <a:pt x="13843" y="455"/>
                    <a:pt x="13901" y="455"/>
                  </a:cubicBezTo>
                  <a:cubicBezTo>
                    <a:pt x="14220" y="455"/>
                    <a:pt x="14510" y="894"/>
                    <a:pt x="14099" y="1208"/>
                  </a:cubicBezTo>
                  <a:lnTo>
                    <a:pt x="10084" y="4341"/>
                  </a:lnTo>
                  <a:cubicBezTo>
                    <a:pt x="9848" y="4526"/>
                    <a:pt x="9559" y="4627"/>
                    <a:pt x="9259" y="4627"/>
                  </a:cubicBezTo>
                  <a:lnTo>
                    <a:pt x="8253" y="4627"/>
                  </a:lnTo>
                  <a:cubicBezTo>
                    <a:pt x="8251" y="4627"/>
                    <a:pt x="8249" y="4627"/>
                    <a:pt x="8246" y="4627"/>
                  </a:cubicBezTo>
                  <a:cubicBezTo>
                    <a:pt x="8128" y="4627"/>
                    <a:pt x="8027" y="4717"/>
                    <a:pt x="8011" y="4836"/>
                  </a:cubicBezTo>
                  <a:cubicBezTo>
                    <a:pt x="8000" y="4974"/>
                    <a:pt x="8105" y="5088"/>
                    <a:pt x="8243" y="5088"/>
                  </a:cubicBezTo>
                  <a:lnTo>
                    <a:pt x="9253" y="5088"/>
                  </a:lnTo>
                  <a:cubicBezTo>
                    <a:pt x="9653" y="5088"/>
                    <a:pt x="10043" y="4954"/>
                    <a:pt x="10360" y="4708"/>
                  </a:cubicBezTo>
                  <a:lnTo>
                    <a:pt x="14335" y="1605"/>
                  </a:lnTo>
                  <a:cubicBezTo>
                    <a:pt x="14742" y="1295"/>
                    <a:pt x="14867" y="837"/>
                    <a:pt x="14634" y="433"/>
                  </a:cubicBezTo>
                  <a:lnTo>
                    <a:pt x="14631" y="433"/>
                  </a:lnTo>
                  <a:cubicBezTo>
                    <a:pt x="14455" y="156"/>
                    <a:pt x="14170" y="1"/>
                    <a:pt x="138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9" name="Google Shape;3559;p65"/>
          <p:cNvGrpSpPr/>
          <p:nvPr/>
        </p:nvGrpSpPr>
        <p:grpSpPr>
          <a:xfrm>
            <a:off x="5593814" y="2141948"/>
            <a:ext cx="249120" cy="358300"/>
            <a:chOff x="5479550" y="2237198"/>
            <a:chExt cx="249120" cy="358300"/>
          </a:xfrm>
        </p:grpSpPr>
        <p:sp>
          <p:nvSpPr>
            <p:cNvPr id="3560" name="Google Shape;3560;p65"/>
            <p:cNvSpPr/>
            <p:nvPr/>
          </p:nvSpPr>
          <p:spPr>
            <a:xfrm>
              <a:off x="5599508" y="2302511"/>
              <a:ext cx="86315" cy="227763"/>
            </a:xfrm>
            <a:custGeom>
              <a:rect b="b" l="l" r="r" t="t"/>
              <a:pathLst>
                <a:path extrusionOk="0" h="10270" w="3892">
                  <a:moveTo>
                    <a:pt x="2171" y="0"/>
                  </a:moveTo>
                  <a:cubicBezTo>
                    <a:pt x="2148" y="0"/>
                    <a:pt x="2124" y="10"/>
                    <a:pt x="2108" y="31"/>
                  </a:cubicBezTo>
                  <a:cubicBezTo>
                    <a:pt x="1916" y="229"/>
                    <a:pt x="2054" y="465"/>
                    <a:pt x="2249" y="465"/>
                  </a:cubicBezTo>
                  <a:lnTo>
                    <a:pt x="3346" y="465"/>
                  </a:lnTo>
                  <a:cubicBezTo>
                    <a:pt x="3393" y="465"/>
                    <a:pt x="3430" y="502"/>
                    <a:pt x="3430" y="549"/>
                  </a:cubicBezTo>
                  <a:lnTo>
                    <a:pt x="3430" y="9724"/>
                  </a:lnTo>
                  <a:cubicBezTo>
                    <a:pt x="3430" y="9771"/>
                    <a:pt x="3393" y="9808"/>
                    <a:pt x="3346" y="9808"/>
                  </a:cubicBezTo>
                  <a:lnTo>
                    <a:pt x="253" y="9808"/>
                  </a:lnTo>
                  <a:cubicBezTo>
                    <a:pt x="229" y="9808"/>
                    <a:pt x="206" y="9818"/>
                    <a:pt x="192" y="9835"/>
                  </a:cubicBezTo>
                  <a:cubicBezTo>
                    <a:pt x="1" y="10034"/>
                    <a:pt x="139" y="10269"/>
                    <a:pt x="330" y="10269"/>
                  </a:cubicBezTo>
                  <a:lnTo>
                    <a:pt x="3646" y="10269"/>
                  </a:lnTo>
                  <a:cubicBezTo>
                    <a:pt x="3780" y="10269"/>
                    <a:pt x="3891" y="10158"/>
                    <a:pt x="3891" y="10023"/>
                  </a:cubicBezTo>
                  <a:lnTo>
                    <a:pt x="3891" y="246"/>
                  </a:lnTo>
                  <a:cubicBezTo>
                    <a:pt x="3891" y="111"/>
                    <a:pt x="3780" y="0"/>
                    <a:pt x="36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5"/>
            <p:cNvSpPr/>
            <p:nvPr/>
          </p:nvSpPr>
          <p:spPr>
            <a:xfrm>
              <a:off x="5501062" y="2302355"/>
              <a:ext cx="129827" cy="227918"/>
            </a:xfrm>
            <a:custGeom>
              <a:rect b="b" l="l" r="r" t="t"/>
              <a:pathLst>
                <a:path extrusionOk="0" h="10277" w="5854">
                  <a:moveTo>
                    <a:pt x="5618" y="1"/>
                  </a:moveTo>
                  <a:lnTo>
                    <a:pt x="5618" y="11"/>
                  </a:lnTo>
                  <a:lnTo>
                    <a:pt x="724" y="11"/>
                  </a:lnTo>
                  <a:cubicBezTo>
                    <a:pt x="721" y="11"/>
                    <a:pt x="718" y="11"/>
                    <a:pt x="715" y="11"/>
                  </a:cubicBezTo>
                  <a:cubicBezTo>
                    <a:pt x="325" y="11"/>
                    <a:pt x="0" y="711"/>
                    <a:pt x="0" y="711"/>
                  </a:cubicBezTo>
                  <a:lnTo>
                    <a:pt x="0" y="10030"/>
                  </a:lnTo>
                  <a:cubicBezTo>
                    <a:pt x="0" y="10165"/>
                    <a:pt x="111" y="10276"/>
                    <a:pt x="246" y="10276"/>
                  </a:cubicBezTo>
                  <a:lnTo>
                    <a:pt x="3639" y="10276"/>
                  </a:lnTo>
                  <a:cubicBezTo>
                    <a:pt x="3662" y="10273"/>
                    <a:pt x="3686" y="10266"/>
                    <a:pt x="3702" y="10246"/>
                  </a:cubicBezTo>
                  <a:cubicBezTo>
                    <a:pt x="3891" y="10047"/>
                    <a:pt x="3753" y="9812"/>
                    <a:pt x="3561" y="9812"/>
                  </a:cubicBezTo>
                  <a:lnTo>
                    <a:pt x="545" y="9812"/>
                  </a:lnTo>
                  <a:cubicBezTo>
                    <a:pt x="498" y="9812"/>
                    <a:pt x="465" y="9775"/>
                    <a:pt x="465" y="9731"/>
                  </a:cubicBezTo>
                  <a:lnTo>
                    <a:pt x="465" y="711"/>
                  </a:lnTo>
                  <a:cubicBezTo>
                    <a:pt x="465" y="711"/>
                    <a:pt x="592" y="475"/>
                    <a:pt x="724" y="472"/>
                  </a:cubicBezTo>
                  <a:lnTo>
                    <a:pt x="5618" y="472"/>
                  </a:lnTo>
                  <a:cubicBezTo>
                    <a:pt x="5620" y="472"/>
                    <a:pt x="5621" y="472"/>
                    <a:pt x="5623" y="472"/>
                  </a:cubicBezTo>
                  <a:cubicBezTo>
                    <a:pt x="5749" y="472"/>
                    <a:pt x="5853" y="365"/>
                    <a:pt x="5853" y="240"/>
                  </a:cubicBezTo>
                  <a:cubicBezTo>
                    <a:pt x="5853" y="108"/>
                    <a:pt x="5745" y="1"/>
                    <a:pt x="5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5"/>
            <p:cNvSpPr/>
            <p:nvPr/>
          </p:nvSpPr>
          <p:spPr>
            <a:xfrm>
              <a:off x="5539274" y="2454626"/>
              <a:ext cx="32712" cy="32645"/>
            </a:xfrm>
            <a:custGeom>
              <a:rect b="b" l="l" r="r" t="t"/>
              <a:pathLst>
                <a:path extrusionOk="0" h="1472" w="1475">
                  <a:moveTo>
                    <a:pt x="1013" y="465"/>
                  </a:moveTo>
                  <a:lnTo>
                    <a:pt x="1013" y="1010"/>
                  </a:lnTo>
                  <a:lnTo>
                    <a:pt x="465" y="1010"/>
                  </a:lnTo>
                  <a:lnTo>
                    <a:pt x="465" y="465"/>
                  </a:lnTo>
                  <a:close/>
                  <a:moveTo>
                    <a:pt x="239" y="1"/>
                  </a:moveTo>
                  <a:cubicBezTo>
                    <a:pt x="108" y="1"/>
                    <a:pt x="4" y="105"/>
                    <a:pt x="4" y="236"/>
                  </a:cubicBezTo>
                  <a:lnTo>
                    <a:pt x="4" y="1236"/>
                  </a:lnTo>
                  <a:cubicBezTo>
                    <a:pt x="0" y="1367"/>
                    <a:pt x="108" y="1472"/>
                    <a:pt x="239" y="1472"/>
                  </a:cubicBezTo>
                  <a:lnTo>
                    <a:pt x="1239" y="1472"/>
                  </a:lnTo>
                  <a:cubicBezTo>
                    <a:pt x="1370" y="1472"/>
                    <a:pt x="1475" y="1367"/>
                    <a:pt x="1475" y="1236"/>
                  </a:cubicBezTo>
                  <a:lnTo>
                    <a:pt x="1475" y="236"/>
                  </a:lnTo>
                  <a:cubicBezTo>
                    <a:pt x="1475" y="105"/>
                    <a:pt x="1370" y="1"/>
                    <a:pt x="1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5"/>
            <p:cNvSpPr/>
            <p:nvPr/>
          </p:nvSpPr>
          <p:spPr>
            <a:xfrm>
              <a:off x="5588686" y="2476116"/>
              <a:ext cx="59968" cy="10268"/>
            </a:xfrm>
            <a:custGeom>
              <a:rect b="b" l="l" r="r" t="t"/>
              <a:pathLst>
                <a:path extrusionOk="0" h="463" w="2704">
                  <a:moveTo>
                    <a:pt x="250" y="1"/>
                  </a:moveTo>
                  <a:cubicBezTo>
                    <a:pt x="131" y="1"/>
                    <a:pt x="27" y="91"/>
                    <a:pt x="14" y="210"/>
                  </a:cubicBezTo>
                  <a:cubicBezTo>
                    <a:pt x="1" y="344"/>
                    <a:pt x="108" y="462"/>
                    <a:pt x="243" y="462"/>
                  </a:cubicBezTo>
                  <a:lnTo>
                    <a:pt x="2447" y="462"/>
                  </a:lnTo>
                  <a:cubicBezTo>
                    <a:pt x="2450" y="462"/>
                    <a:pt x="2452" y="462"/>
                    <a:pt x="2454" y="462"/>
                  </a:cubicBezTo>
                  <a:cubicBezTo>
                    <a:pt x="2572" y="462"/>
                    <a:pt x="2677" y="372"/>
                    <a:pt x="2690" y="253"/>
                  </a:cubicBezTo>
                  <a:cubicBezTo>
                    <a:pt x="2703" y="117"/>
                    <a:pt x="2599" y="1"/>
                    <a:pt x="2467" y="1"/>
                  </a:cubicBezTo>
                  <a:cubicBezTo>
                    <a:pt x="2465" y="1"/>
                    <a:pt x="2463" y="1"/>
                    <a:pt x="2461" y="1"/>
                  </a:cubicBezTo>
                  <a:lnTo>
                    <a:pt x="256" y="1"/>
                  </a:lnTo>
                  <a:cubicBezTo>
                    <a:pt x="254" y="1"/>
                    <a:pt x="252"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5"/>
            <p:cNvSpPr/>
            <p:nvPr/>
          </p:nvSpPr>
          <p:spPr>
            <a:xfrm>
              <a:off x="5588686" y="2454626"/>
              <a:ext cx="59968" cy="10335"/>
            </a:xfrm>
            <a:custGeom>
              <a:rect b="b" l="l" r="r" t="t"/>
              <a:pathLst>
                <a:path extrusionOk="0" h="466" w="2704">
                  <a:moveTo>
                    <a:pt x="250" y="1"/>
                  </a:moveTo>
                  <a:cubicBezTo>
                    <a:pt x="131" y="1"/>
                    <a:pt x="27" y="90"/>
                    <a:pt x="14" y="213"/>
                  </a:cubicBezTo>
                  <a:cubicBezTo>
                    <a:pt x="1" y="347"/>
                    <a:pt x="108" y="465"/>
                    <a:pt x="243" y="465"/>
                  </a:cubicBezTo>
                  <a:lnTo>
                    <a:pt x="2447" y="465"/>
                  </a:lnTo>
                  <a:cubicBezTo>
                    <a:pt x="2569" y="465"/>
                    <a:pt x="2676" y="374"/>
                    <a:pt x="2690" y="253"/>
                  </a:cubicBezTo>
                  <a:cubicBezTo>
                    <a:pt x="2703" y="118"/>
                    <a:pt x="2596" y="1"/>
                    <a:pt x="2461" y="1"/>
                  </a:cubicBezTo>
                  <a:lnTo>
                    <a:pt x="256" y="1"/>
                  </a:lnTo>
                  <a:cubicBezTo>
                    <a:pt x="254" y="1"/>
                    <a:pt x="252"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5"/>
            <p:cNvSpPr/>
            <p:nvPr/>
          </p:nvSpPr>
          <p:spPr>
            <a:xfrm>
              <a:off x="5534572" y="2345712"/>
              <a:ext cx="116920" cy="97537"/>
            </a:xfrm>
            <a:custGeom>
              <a:rect b="b" l="l" r="r" t="t"/>
              <a:pathLst>
                <a:path extrusionOk="0" h="4398" w="5272">
                  <a:moveTo>
                    <a:pt x="3752" y="472"/>
                  </a:moveTo>
                  <a:cubicBezTo>
                    <a:pt x="3927" y="472"/>
                    <a:pt x="4105" y="522"/>
                    <a:pt x="4265" y="627"/>
                  </a:cubicBezTo>
                  <a:cubicBezTo>
                    <a:pt x="4760" y="950"/>
                    <a:pt x="4834" y="1647"/>
                    <a:pt x="4420" y="2071"/>
                  </a:cubicBezTo>
                  <a:lnTo>
                    <a:pt x="4416" y="2071"/>
                  </a:lnTo>
                  <a:lnTo>
                    <a:pt x="2659" y="3825"/>
                  </a:lnTo>
                  <a:lnTo>
                    <a:pt x="902" y="2071"/>
                  </a:lnTo>
                  <a:cubicBezTo>
                    <a:pt x="485" y="1647"/>
                    <a:pt x="559" y="950"/>
                    <a:pt x="1054" y="627"/>
                  </a:cubicBezTo>
                  <a:cubicBezTo>
                    <a:pt x="1215" y="522"/>
                    <a:pt x="1393" y="472"/>
                    <a:pt x="1568" y="472"/>
                  </a:cubicBezTo>
                  <a:cubicBezTo>
                    <a:pt x="1936" y="472"/>
                    <a:pt x="2290" y="690"/>
                    <a:pt x="2441" y="1061"/>
                  </a:cubicBezTo>
                  <a:cubicBezTo>
                    <a:pt x="2481" y="1159"/>
                    <a:pt x="2571" y="1208"/>
                    <a:pt x="2661" y="1208"/>
                  </a:cubicBezTo>
                  <a:cubicBezTo>
                    <a:pt x="2750" y="1208"/>
                    <a:pt x="2839" y="1159"/>
                    <a:pt x="2878" y="1061"/>
                  </a:cubicBezTo>
                  <a:cubicBezTo>
                    <a:pt x="3029" y="690"/>
                    <a:pt x="3384" y="472"/>
                    <a:pt x="3752" y="472"/>
                  </a:cubicBezTo>
                  <a:close/>
                  <a:moveTo>
                    <a:pt x="1571" y="1"/>
                  </a:moveTo>
                  <a:cubicBezTo>
                    <a:pt x="1235" y="1"/>
                    <a:pt x="897" y="120"/>
                    <a:pt x="626" y="365"/>
                  </a:cubicBezTo>
                  <a:cubicBezTo>
                    <a:pt x="27" y="903"/>
                    <a:pt x="0" y="1832"/>
                    <a:pt x="562" y="2404"/>
                  </a:cubicBezTo>
                  <a:lnTo>
                    <a:pt x="2491" y="4329"/>
                  </a:lnTo>
                  <a:cubicBezTo>
                    <a:pt x="2548" y="4375"/>
                    <a:pt x="2605" y="4398"/>
                    <a:pt x="2661" y="4398"/>
                  </a:cubicBezTo>
                  <a:cubicBezTo>
                    <a:pt x="2717" y="4398"/>
                    <a:pt x="2772" y="4375"/>
                    <a:pt x="2828" y="4329"/>
                  </a:cubicBezTo>
                  <a:lnTo>
                    <a:pt x="4756" y="2404"/>
                  </a:lnTo>
                  <a:cubicBezTo>
                    <a:pt x="5153" y="1997"/>
                    <a:pt x="5271" y="1391"/>
                    <a:pt x="5052" y="866"/>
                  </a:cubicBezTo>
                  <a:cubicBezTo>
                    <a:pt x="4830" y="341"/>
                    <a:pt x="4319" y="1"/>
                    <a:pt x="3750" y="1"/>
                  </a:cubicBezTo>
                  <a:cubicBezTo>
                    <a:pt x="3746" y="1"/>
                    <a:pt x="3742" y="1"/>
                    <a:pt x="3739" y="1"/>
                  </a:cubicBezTo>
                  <a:cubicBezTo>
                    <a:pt x="3319" y="1"/>
                    <a:pt x="2923" y="189"/>
                    <a:pt x="2659" y="513"/>
                  </a:cubicBezTo>
                  <a:cubicBezTo>
                    <a:pt x="2380" y="174"/>
                    <a:pt x="1977" y="1"/>
                    <a:pt x="15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5"/>
            <p:cNvSpPr/>
            <p:nvPr/>
          </p:nvSpPr>
          <p:spPr>
            <a:xfrm>
              <a:off x="5479550" y="2237198"/>
              <a:ext cx="249120" cy="358300"/>
            </a:xfrm>
            <a:custGeom>
              <a:rect b="b" l="l" r="r" t="t"/>
              <a:pathLst>
                <a:path extrusionOk="0" h="16156" w="11233">
                  <a:moveTo>
                    <a:pt x="3286" y="465"/>
                  </a:moveTo>
                  <a:lnTo>
                    <a:pt x="3033" y="970"/>
                  </a:lnTo>
                  <a:lnTo>
                    <a:pt x="2094" y="970"/>
                  </a:lnTo>
                  <a:lnTo>
                    <a:pt x="2347" y="465"/>
                  </a:lnTo>
                  <a:close/>
                  <a:moveTo>
                    <a:pt x="6460" y="465"/>
                  </a:moveTo>
                  <a:lnTo>
                    <a:pt x="6712" y="970"/>
                  </a:lnTo>
                  <a:lnTo>
                    <a:pt x="3568" y="970"/>
                  </a:lnTo>
                  <a:lnTo>
                    <a:pt x="3821" y="465"/>
                  </a:lnTo>
                  <a:close/>
                  <a:moveTo>
                    <a:pt x="7934" y="465"/>
                  </a:moveTo>
                  <a:lnTo>
                    <a:pt x="8186" y="970"/>
                  </a:lnTo>
                  <a:lnTo>
                    <a:pt x="7247" y="970"/>
                  </a:lnTo>
                  <a:lnTo>
                    <a:pt x="6995" y="465"/>
                  </a:lnTo>
                  <a:close/>
                  <a:moveTo>
                    <a:pt x="8600" y="1474"/>
                  </a:moveTo>
                  <a:cubicBezTo>
                    <a:pt x="8732" y="1474"/>
                    <a:pt x="8839" y="1582"/>
                    <a:pt x="8836" y="1710"/>
                  </a:cubicBezTo>
                  <a:lnTo>
                    <a:pt x="8836" y="1979"/>
                  </a:lnTo>
                  <a:lnTo>
                    <a:pt x="1475" y="1979"/>
                  </a:lnTo>
                  <a:lnTo>
                    <a:pt x="1475" y="1710"/>
                  </a:lnTo>
                  <a:cubicBezTo>
                    <a:pt x="1475" y="1582"/>
                    <a:pt x="1583" y="1474"/>
                    <a:pt x="1714" y="1474"/>
                  </a:cubicBezTo>
                  <a:close/>
                  <a:moveTo>
                    <a:pt x="10771" y="7365"/>
                  </a:moveTo>
                  <a:lnTo>
                    <a:pt x="10771" y="8839"/>
                  </a:lnTo>
                  <a:lnTo>
                    <a:pt x="10266" y="8839"/>
                  </a:lnTo>
                  <a:lnTo>
                    <a:pt x="10266" y="7365"/>
                  </a:lnTo>
                  <a:close/>
                  <a:moveTo>
                    <a:pt x="8836" y="14180"/>
                  </a:moveTo>
                  <a:lnTo>
                    <a:pt x="8836" y="14449"/>
                  </a:lnTo>
                  <a:cubicBezTo>
                    <a:pt x="8836" y="14581"/>
                    <a:pt x="8732" y="14685"/>
                    <a:pt x="8600" y="14685"/>
                  </a:cubicBezTo>
                  <a:lnTo>
                    <a:pt x="1711" y="14685"/>
                  </a:lnTo>
                  <a:cubicBezTo>
                    <a:pt x="1583" y="14685"/>
                    <a:pt x="1475" y="14581"/>
                    <a:pt x="1475" y="14449"/>
                  </a:cubicBezTo>
                  <a:lnTo>
                    <a:pt x="1475" y="14180"/>
                  </a:lnTo>
                  <a:close/>
                  <a:moveTo>
                    <a:pt x="3033" y="15190"/>
                  </a:moveTo>
                  <a:lnTo>
                    <a:pt x="3286" y="15695"/>
                  </a:lnTo>
                  <a:lnTo>
                    <a:pt x="2347" y="15695"/>
                  </a:lnTo>
                  <a:lnTo>
                    <a:pt x="2094" y="15190"/>
                  </a:lnTo>
                  <a:close/>
                  <a:moveTo>
                    <a:pt x="6712" y="15190"/>
                  </a:moveTo>
                  <a:lnTo>
                    <a:pt x="6460" y="15695"/>
                  </a:lnTo>
                  <a:lnTo>
                    <a:pt x="3821" y="15695"/>
                  </a:lnTo>
                  <a:lnTo>
                    <a:pt x="3568" y="15190"/>
                  </a:lnTo>
                  <a:close/>
                  <a:moveTo>
                    <a:pt x="8186" y="15190"/>
                  </a:moveTo>
                  <a:lnTo>
                    <a:pt x="7931" y="15695"/>
                  </a:lnTo>
                  <a:lnTo>
                    <a:pt x="6995" y="15695"/>
                  </a:lnTo>
                  <a:lnTo>
                    <a:pt x="7247" y="15190"/>
                  </a:lnTo>
                  <a:close/>
                  <a:moveTo>
                    <a:pt x="2175" y="0"/>
                  </a:moveTo>
                  <a:cubicBezTo>
                    <a:pt x="2084" y="4"/>
                    <a:pt x="2003" y="54"/>
                    <a:pt x="1963" y="135"/>
                  </a:cubicBezTo>
                  <a:lnTo>
                    <a:pt x="1539" y="996"/>
                  </a:lnTo>
                  <a:cubicBezTo>
                    <a:pt x="1206" y="1064"/>
                    <a:pt x="970" y="1353"/>
                    <a:pt x="970" y="1693"/>
                  </a:cubicBezTo>
                  <a:lnTo>
                    <a:pt x="970" y="1979"/>
                  </a:lnTo>
                  <a:cubicBezTo>
                    <a:pt x="408" y="2084"/>
                    <a:pt x="1" y="2575"/>
                    <a:pt x="4" y="3144"/>
                  </a:cubicBezTo>
                  <a:lnTo>
                    <a:pt x="4" y="9515"/>
                  </a:lnTo>
                  <a:cubicBezTo>
                    <a:pt x="1" y="9636"/>
                    <a:pt x="92" y="9741"/>
                    <a:pt x="213" y="9758"/>
                  </a:cubicBezTo>
                  <a:cubicBezTo>
                    <a:pt x="220" y="9758"/>
                    <a:pt x="228" y="9759"/>
                    <a:pt x="236" y="9759"/>
                  </a:cubicBezTo>
                  <a:cubicBezTo>
                    <a:pt x="360" y="9759"/>
                    <a:pt x="465" y="9655"/>
                    <a:pt x="465" y="9525"/>
                  </a:cubicBezTo>
                  <a:lnTo>
                    <a:pt x="465" y="3151"/>
                  </a:lnTo>
                  <a:cubicBezTo>
                    <a:pt x="465" y="2760"/>
                    <a:pt x="785" y="2444"/>
                    <a:pt x="1175" y="2444"/>
                  </a:cubicBezTo>
                  <a:lnTo>
                    <a:pt x="9095" y="2444"/>
                  </a:lnTo>
                  <a:cubicBezTo>
                    <a:pt x="9097" y="2444"/>
                    <a:pt x="9099" y="2444"/>
                    <a:pt x="9101" y="2444"/>
                  </a:cubicBezTo>
                  <a:cubicBezTo>
                    <a:pt x="9492" y="2444"/>
                    <a:pt x="9805" y="2762"/>
                    <a:pt x="9805" y="3154"/>
                  </a:cubicBezTo>
                  <a:lnTo>
                    <a:pt x="9805" y="13009"/>
                  </a:lnTo>
                  <a:cubicBezTo>
                    <a:pt x="9805" y="13399"/>
                    <a:pt x="9489" y="13719"/>
                    <a:pt x="9095" y="13719"/>
                  </a:cubicBezTo>
                  <a:lnTo>
                    <a:pt x="711" y="13719"/>
                  </a:lnTo>
                  <a:cubicBezTo>
                    <a:pt x="576" y="13719"/>
                    <a:pt x="465" y="13608"/>
                    <a:pt x="465" y="13473"/>
                  </a:cubicBezTo>
                  <a:lnTo>
                    <a:pt x="465" y="10471"/>
                  </a:lnTo>
                  <a:cubicBezTo>
                    <a:pt x="465" y="10444"/>
                    <a:pt x="455" y="10424"/>
                    <a:pt x="438" y="10407"/>
                  </a:cubicBezTo>
                  <a:cubicBezTo>
                    <a:pt x="371" y="10341"/>
                    <a:pt x="299" y="10314"/>
                    <a:pt x="234" y="10314"/>
                  </a:cubicBezTo>
                  <a:cubicBezTo>
                    <a:pt x="106" y="10314"/>
                    <a:pt x="1" y="10419"/>
                    <a:pt x="1" y="10549"/>
                  </a:cubicBezTo>
                  <a:lnTo>
                    <a:pt x="1" y="13012"/>
                  </a:lnTo>
                  <a:cubicBezTo>
                    <a:pt x="1" y="13584"/>
                    <a:pt x="408" y="14076"/>
                    <a:pt x="970" y="14180"/>
                  </a:cubicBezTo>
                  <a:lnTo>
                    <a:pt x="970" y="14466"/>
                  </a:lnTo>
                  <a:cubicBezTo>
                    <a:pt x="970" y="14806"/>
                    <a:pt x="1206" y="15096"/>
                    <a:pt x="1536" y="15163"/>
                  </a:cubicBezTo>
                  <a:lnTo>
                    <a:pt x="1963" y="16025"/>
                  </a:lnTo>
                  <a:cubicBezTo>
                    <a:pt x="2000" y="16105"/>
                    <a:pt x="2084" y="16156"/>
                    <a:pt x="2172" y="16156"/>
                  </a:cubicBezTo>
                  <a:lnTo>
                    <a:pt x="8095" y="16156"/>
                  </a:lnTo>
                  <a:cubicBezTo>
                    <a:pt x="8183" y="16156"/>
                    <a:pt x="8267" y="16105"/>
                    <a:pt x="8304" y="16025"/>
                  </a:cubicBezTo>
                  <a:lnTo>
                    <a:pt x="8732" y="15163"/>
                  </a:lnTo>
                  <a:cubicBezTo>
                    <a:pt x="9061" y="15096"/>
                    <a:pt x="9297" y="14806"/>
                    <a:pt x="9297" y="14466"/>
                  </a:cubicBezTo>
                  <a:lnTo>
                    <a:pt x="9297" y="14180"/>
                  </a:lnTo>
                  <a:cubicBezTo>
                    <a:pt x="9859" y="14079"/>
                    <a:pt x="10266" y="13588"/>
                    <a:pt x="10263" y="13016"/>
                  </a:cubicBezTo>
                  <a:lnTo>
                    <a:pt x="10263" y="9300"/>
                  </a:lnTo>
                  <a:lnTo>
                    <a:pt x="10997" y="9300"/>
                  </a:lnTo>
                  <a:cubicBezTo>
                    <a:pt x="11128" y="9300"/>
                    <a:pt x="11232" y="9195"/>
                    <a:pt x="11232" y="9064"/>
                  </a:cubicBezTo>
                  <a:lnTo>
                    <a:pt x="11232" y="7095"/>
                  </a:lnTo>
                  <a:cubicBezTo>
                    <a:pt x="11232" y="6967"/>
                    <a:pt x="11131" y="6863"/>
                    <a:pt x="11003" y="6860"/>
                  </a:cubicBezTo>
                  <a:lnTo>
                    <a:pt x="10270" y="6860"/>
                  </a:lnTo>
                  <a:lnTo>
                    <a:pt x="10270" y="3144"/>
                  </a:lnTo>
                  <a:cubicBezTo>
                    <a:pt x="10270" y="2572"/>
                    <a:pt x="9862" y="2080"/>
                    <a:pt x="9300" y="1979"/>
                  </a:cubicBezTo>
                  <a:lnTo>
                    <a:pt x="9300" y="1690"/>
                  </a:lnTo>
                  <a:cubicBezTo>
                    <a:pt x="9304" y="1353"/>
                    <a:pt x="9065" y="1064"/>
                    <a:pt x="8735" y="993"/>
                  </a:cubicBezTo>
                  <a:lnTo>
                    <a:pt x="8311" y="135"/>
                  </a:lnTo>
                  <a:cubicBezTo>
                    <a:pt x="8270" y="54"/>
                    <a:pt x="8190" y="4"/>
                    <a:pt x="8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65"/>
          <p:cNvGrpSpPr/>
          <p:nvPr/>
        </p:nvGrpSpPr>
        <p:grpSpPr>
          <a:xfrm>
            <a:off x="5587405" y="3483531"/>
            <a:ext cx="262027" cy="358300"/>
            <a:chOff x="5473141" y="3578781"/>
            <a:chExt cx="262027" cy="358300"/>
          </a:xfrm>
        </p:grpSpPr>
        <p:sp>
          <p:nvSpPr>
            <p:cNvPr id="3568" name="Google Shape;3568;p65"/>
            <p:cNvSpPr/>
            <p:nvPr/>
          </p:nvSpPr>
          <p:spPr>
            <a:xfrm>
              <a:off x="5473141" y="3578781"/>
              <a:ext cx="250140" cy="358300"/>
            </a:xfrm>
            <a:custGeom>
              <a:rect b="b" l="l" r="r" t="t"/>
              <a:pathLst>
                <a:path extrusionOk="0" h="16156" w="11279">
                  <a:moveTo>
                    <a:pt x="4423" y="1430"/>
                  </a:moveTo>
                  <a:lnTo>
                    <a:pt x="4423" y="2901"/>
                  </a:lnTo>
                  <a:lnTo>
                    <a:pt x="3918" y="2901"/>
                  </a:lnTo>
                  <a:lnTo>
                    <a:pt x="3918" y="1430"/>
                  </a:lnTo>
                  <a:close/>
                  <a:moveTo>
                    <a:pt x="6863" y="3406"/>
                  </a:moveTo>
                  <a:lnTo>
                    <a:pt x="6863" y="3911"/>
                  </a:lnTo>
                  <a:lnTo>
                    <a:pt x="1434" y="3911"/>
                  </a:lnTo>
                  <a:lnTo>
                    <a:pt x="1434" y="3406"/>
                  </a:lnTo>
                  <a:close/>
                  <a:moveTo>
                    <a:pt x="2218" y="0"/>
                  </a:moveTo>
                  <a:cubicBezTo>
                    <a:pt x="2087" y="0"/>
                    <a:pt x="1979" y="104"/>
                    <a:pt x="1983" y="236"/>
                  </a:cubicBezTo>
                  <a:lnTo>
                    <a:pt x="1983" y="1195"/>
                  </a:lnTo>
                  <a:cubicBezTo>
                    <a:pt x="1983" y="1323"/>
                    <a:pt x="2087" y="1430"/>
                    <a:pt x="2218" y="1430"/>
                  </a:cubicBezTo>
                  <a:lnTo>
                    <a:pt x="3454" y="1430"/>
                  </a:lnTo>
                  <a:lnTo>
                    <a:pt x="3454" y="2945"/>
                  </a:lnTo>
                  <a:lnTo>
                    <a:pt x="1209" y="2945"/>
                  </a:lnTo>
                  <a:cubicBezTo>
                    <a:pt x="1077" y="2945"/>
                    <a:pt x="970" y="3049"/>
                    <a:pt x="973" y="3181"/>
                  </a:cubicBezTo>
                  <a:lnTo>
                    <a:pt x="973" y="3941"/>
                  </a:lnTo>
                  <a:cubicBezTo>
                    <a:pt x="408" y="4046"/>
                    <a:pt x="0" y="4537"/>
                    <a:pt x="4" y="5106"/>
                  </a:cubicBezTo>
                  <a:lnTo>
                    <a:pt x="4" y="14971"/>
                  </a:lnTo>
                  <a:cubicBezTo>
                    <a:pt x="4" y="15624"/>
                    <a:pt x="532" y="16156"/>
                    <a:pt x="1188" y="16156"/>
                  </a:cubicBezTo>
                  <a:lnTo>
                    <a:pt x="8088" y="16156"/>
                  </a:lnTo>
                  <a:cubicBezTo>
                    <a:pt x="8223" y="16156"/>
                    <a:pt x="8334" y="16045"/>
                    <a:pt x="8334" y="15910"/>
                  </a:cubicBezTo>
                  <a:lnTo>
                    <a:pt x="8334" y="13921"/>
                  </a:lnTo>
                  <a:cubicBezTo>
                    <a:pt x="8334" y="13911"/>
                    <a:pt x="8327" y="13897"/>
                    <a:pt x="8320" y="13887"/>
                  </a:cubicBezTo>
                  <a:cubicBezTo>
                    <a:pt x="8249" y="13811"/>
                    <a:pt x="8172" y="13779"/>
                    <a:pt x="8102" y="13779"/>
                  </a:cubicBezTo>
                  <a:cubicBezTo>
                    <a:pt x="7973" y="13779"/>
                    <a:pt x="7869" y="13885"/>
                    <a:pt x="7869" y="14015"/>
                  </a:cubicBezTo>
                  <a:lnTo>
                    <a:pt x="7869" y="14941"/>
                  </a:lnTo>
                  <a:cubicBezTo>
                    <a:pt x="7869" y="15334"/>
                    <a:pt x="7553" y="15651"/>
                    <a:pt x="7159" y="15651"/>
                  </a:cubicBezTo>
                  <a:lnTo>
                    <a:pt x="1175" y="15651"/>
                  </a:lnTo>
                  <a:cubicBezTo>
                    <a:pt x="785" y="15651"/>
                    <a:pt x="468" y="15334"/>
                    <a:pt x="468" y="14941"/>
                  </a:cubicBezTo>
                  <a:lnTo>
                    <a:pt x="468" y="5086"/>
                  </a:lnTo>
                  <a:cubicBezTo>
                    <a:pt x="465" y="4692"/>
                    <a:pt x="785" y="4376"/>
                    <a:pt x="1175" y="4376"/>
                  </a:cubicBezTo>
                  <a:lnTo>
                    <a:pt x="7627" y="4376"/>
                  </a:lnTo>
                  <a:cubicBezTo>
                    <a:pt x="7762" y="4376"/>
                    <a:pt x="7869" y="4483"/>
                    <a:pt x="7873" y="4621"/>
                  </a:cubicBezTo>
                  <a:lnTo>
                    <a:pt x="7873" y="13046"/>
                  </a:lnTo>
                  <a:cubicBezTo>
                    <a:pt x="7873" y="13069"/>
                    <a:pt x="7880" y="13093"/>
                    <a:pt x="7900" y="13110"/>
                  </a:cubicBezTo>
                  <a:cubicBezTo>
                    <a:pt x="7967" y="13175"/>
                    <a:pt x="8038" y="13203"/>
                    <a:pt x="8103" y="13203"/>
                  </a:cubicBezTo>
                  <a:cubicBezTo>
                    <a:pt x="8230" y="13203"/>
                    <a:pt x="8334" y="13097"/>
                    <a:pt x="8334" y="12965"/>
                  </a:cubicBezTo>
                  <a:lnTo>
                    <a:pt x="8334" y="5079"/>
                  </a:lnTo>
                  <a:cubicBezTo>
                    <a:pt x="8334" y="4510"/>
                    <a:pt x="7927" y="4025"/>
                    <a:pt x="7368" y="3928"/>
                  </a:cubicBezTo>
                  <a:lnTo>
                    <a:pt x="7368" y="3140"/>
                  </a:lnTo>
                  <a:cubicBezTo>
                    <a:pt x="7368" y="3009"/>
                    <a:pt x="7260" y="2901"/>
                    <a:pt x="7129" y="2901"/>
                  </a:cubicBezTo>
                  <a:lnTo>
                    <a:pt x="4884" y="2901"/>
                  </a:lnTo>
                  <a:lnTo>
                    <a:pt x="4884" y="1430"/>
                  </a:lnTo>
                  <a:lnTo>
                    <a:pt x="6533" y="1430"/>
                  </a:lnTo>
                  <a:cubicBezTo>
                    <a:pt x="6654" y="1430"/>
                    <a:pt x="6759" y="1340"/>
                    <a:pt x="6776" y="1218"/>
                  </a:cubicBezTo>
                  <a:cubicBezTo>
                    <a:pt x="6786" y="1084"/>
                    <a:pt x="6681" y="966"/>
                    <a:pt x="6543" y="966"/>
                  </a:cubicBezTo>
                  <a:lnTo>
                    <a:pt x="2444" y="966"/>
                  </a:lnTo>
                  <a:lnTo>
                    <a:pt x="2444" y="461"/>
                  </a:lnTo>
                  <a:lnTo>
                    <a:pt x="10064" y="461"/>
                  </a:lnTo>
                  <a:cubicBezTo>
                    <a:pt x="10458" y="461"/>
                    <a:pt x="10774" y="781"/>
                    <a:pt x="10774" y="1171"/>
                  </a:cubicBezTo>
                  <a:lnTo>
                    <a:pt x="10774" y="1935"/>
                  </a:lnTo>
                  <a:lnTo>
                    <a:pt x="10269" y="1935"/>
                  </a:lnTo>
                  <a:lnTo>
                    <a:pt x="10269" y="1202"/>
                  </a:lnTo>
                  <a:cubicBezTo>
                    <a:pt x="10269" y="1070"/>
                    <a:pt x="10165" y="966"/>
                    <a:pt x="10037" y="966"/>
                  </a:cubicBezTo>
                  <a:lnTo>
                    <a:pt x="7688" y="966"/>
                  </a:lnTo>
                  <a:cubicBezTo>
                    <a:pt x="7563" y="966"/>
                    <a:pt x="7459" y="1057"/>
                    <a:pt x="7442" y="1178"/>
                  </a:cubicBezTo>
                  <a:cubicBezTo>
                    <a:pt x="7432" y="1313"/>
                    <a:pt x="7540" y="1430"/>
                    <a:pt x="7674" y="1430"/>
                  </a:cubicBezTo>
                  <a:lnTo>
                    <a:pt x="9805" y="1430"/>
                  </a:lnTo>
                  <a:lnTo>
                    <a:pt x="9805" y="2205"/>
                  </a:lnTo>
                  <a:cubicBezTo>
                    <a:pt x="9805" y="2332"/>
                    <a:pt x="9912" y="2440"/>
                    <a:pt x="10044" y="2440"/>
                  </a:cubicBezTo>
                  <a:lnTo>
                    <a:pt x="11043" y="2440"/>
                  </a:lnTo>
                  <a:cubicBezTo>
                    <a:pt x="11171" y="2440"/>
                    <a:pt x="11279" y="2332"/>
                    <a:pt x="11279" y="2205"/>
                  </a:cubicBezTo>
                  <a:lnTo>
                    <a:pt x="11279" y="1181"/>
                  </a:lnTo>
                  <a:cubicBezTo>
                    <a:pt x="11279" y="528"/>
                    <a:pt x="10751" y="0"/>
                    <a:pt x="10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5"/>
            <p:cNvSpPr/>
            <p:nvPr/>
          </p:nvSpPr>
          <p:spPr>
            <a:xfrm>
              <a:off x="5494720" y="3687007"/>
              <a:ext cx="140871" cy="227674"/>
            </a:xfrm>
            <a:custGeom>
              <a:rect b="b" l="l" r="r" t="t"/>
              <a:pathLst>
                <a:path extrusionOk="0" h="10266" w="6352">
                  <a:moveTo>
                    <a:pt x="5890" y="461"/>
                  </a:moveTo>
                  <a:lnTo>
                    <a:pt x="5890" y="1367"/>
                  </a:lnTo>
                  <a:cubicBezTo>
                    <a:pt x="5702" y="1380"/>
                    <a:pt x="5517" y="1411"/>
                    <a:pt x="5335" y="1464"/>
                  </a:cubicBezTo>
                  <a:cubicBezTo>
                    <a:pt x="5113" y="1522"/>
                    <a:pt x="4886" y="1550"/>
                    <a:pt x="4660" y="1550"/>
                  </a:cubicBezTo>
                  <a:cubicBezTo>
                    <a:pt x="4434" y="1550"/>
                    <a:pt x="4209" y="1522"/>
                    <a:pt x="3988" y="1464"/>
                  </a:cubicBezTo>
                  <a:cubicBezTo>
                    <a:pt x="3728" y="1397"/>
                    <a:pt x="3462" y="1364"/>
                    <a:pt x="3196" y="1364"/>
                  </a:cubicBezTo>
                  <a:cubicBezTo>
                    <a:pt x="2931" y="1364"/>
                    <a:pt x="2666" y="1397"/>
                    <a:pt x="2407" y="1464"/>
                  </a:cubicBezTo>
                  <a:cubicBezTo>
                    <a:pt x="2184" y="1522"/>
                    <a:pt x="1958" y="1550"/>
                    <a:pt x="1732" y="1550"/>
                  </a:cubicBezTo>
                  <a:cubicBezTo>
                    <a:pt x="1506" y="1550"/>
                    <a:pt x="1281" y="1522"/>
                    <a:pt x="1060" y="1464"/>
                  </a:cubicBezTo>
                  <a:cubicBezTo>
                    <a:pt x="878" y="1411"/>
                    <a:pt x="690" y="1380"/>
                    <a:pt x="505" y="1367"/>
                  </a:cubicBezTo>
                  <a:lnTo>
                    <a:pt x="505" y="461"/>
                  </a:lnTo>
                  <a:close/>
                  <a:moveTo>
                    <a:pt x="276" y="0"/>
                  </a:moveTo>
                  <a:cubicBezTo>
                    <a:pt x="145" y="0"/>
                    <a:pt x="40" y="105"/>
                    <a:pt x="40" y="233"/>
                  </a:cubicBezTo>
                  <a:lnTo>
                    <a:pt x="40" y="4154"/>
                  </a:lnTo>
                  <a:cubicBezTo>
                    <a:pt x="37" y="4278"/>
                    <a:pt x="128" y="4383"/>
                    <a:pt x="252" y="4396"/>
                  </a:cubicBezTo>
                  <a:cubicBezTo>
                    <a:pt x="260" y="4397"/>
                    <a:pt x="267" y="4397"/>
                    <a:pt x="275" y="4397"/>
                  </a:cubicBezTo>
                  <a:cubicBezTo>
                    <a:pt x="400" y="4397"/>
                    <a:pt x="505" y="4291"/>
                    <a:pt x="505" y="4160"/>
                  </a:cubicBezTo>
                  <a:lnTo>
                    <a:pt x="505" y="1862"/>
                  </a:lnTo>
                  <a:cubicBezTo>
                    <a:pt x="650" y="1875"/>
                    <a:pt x="798" y="1902"/>
                    <a:pt x="939" y="1939"/>
                  </a:cubicBezTo>
                  <a:cubicBezTo>
                    <a:pt x="1198" y="2008"/>
                    <a:pt x="1464" y="2043"/>
                    <a:pt x="1730" y="2043"/>
                  </a:cubicBezTo>
                  <a:cubicBezTo>
                    <a:pt x="1996" y="2043"/>
                    <a:pt x="2262" y="2008"/>
                    <a:pt x="2521" y="1939"/>
                  </a:cubicBezTo>
                  <a:cubicBezTo>
                    <a:pt x="2743" y="1884"/>
                    <a:pt x="2969" y="1856"/>
                    <a:pt x="3195" y="1856"/>
                  </a:cubicBezTo>
                  <a:cubicBezTo>
                    <a:pt x="3421" y="1856"/>
                    <a:pt x="3647" y="1884"/>
                    <a:pt x="3867" y="1939"/>
                  </a:cubicBezTo>
                  <a:cubicBezTo>
                    <a:pt x="4128" y="2008"/>
                    <a:pt x="4394" y="2043"/>
                    <a:pt x="4660" y="2043"/>
                  </a:cubicBezTo>
                  <a:cubicBezTo>
                    <a:pt x="4926" y="2043"/>
                    <a:pt x="5192" y="2008"/>
                    <a:pt x="5453" y="1939"/>
                  </a:cubicBezTo>
                  <a:cubicBezTo>
                    <a:pt x="5594" y="1902"/>
                    <a:pt x="5739" y="1875"/>
                    <a:pt x="5887" y="1862"/>
                  </a:cubicBezTo>
                  <a:lnTo>
                    <a:pt x="5887" y="9801"/>
                  </a:lnTo>
                  <a:lnTo>
                    <a:pt x="502" y="9801"/>
                  </a:lnTo>
                  <a:lnTo>
                    <a:pt x="502" y="5200"/>
                  </a:lnTo>
                  <a:cubicBezTo>
                    <a:pt x="498" y="5068"/>
                    <a:pt x="387" y="4965"/>
                    <a:pt x="255" y="4965"/>
                  </a:cubicBezTo>
                  <a:cubicBezTo>
                    <a:pt x="254" y="4965"/>
                    <a:pt x="252" y="4965"/>
                    <a:pt x="251" y="4965"/>
                  </a:cubicBezTo>
                  <a:lnTo>
                    <a:pt x="251" y="4965"/>
                  </a:lnTo>
                  <a:cubicBezTo>
                    <a:pt x="249" y="4965"/>
                    <a:pt x="248" y="4965"/>
                    <a:pt x="246" y="4965"/>
                  </a:cubicBezTo>
                  <a:cubicBezTo>
                    <a:pt x="111" y="4965"/>
                    <a:pt x="3" y="5068"/>
                    <a:pt x="0" y="5200"/>
                  </a:cubicBezTo>
                  <a:lnTo>
                    <a:pt x="0" y="10030"/>
                  </a:lnTo>
                  <a:cubicBezTo>
                    <a:pt x="0" y="10158"/>
                    <a:pt x="104" y="10266"/>
                    <a:pt x="236" y="10266"/>
                  </a:cubicBezTo>
                  <a:lnTo>
                    <a:pt x="6116" y="10266"/>
                  </a:lnTo>
                  <a:cubicBezTo>
                    <a:pt x="6244" y="10266"/>
                    <a:pt x="6351" y="10158"/>
                    <a:pt x="6351" y="10030"/>
                  </a:cubicBezTo>
                  <a:lnTo>
                    <a:pt x="6351" y="236"/>
                  </a:lnTo>
                  <a:cubicBezTo>
                    <a:pt x="6351" y="105"/>
                    <a:pt x="6244" y="0"/>
                    <a:pt x="6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5"/>
            <p:cNvSpPr/>
            <p:nvPr/>
          </p:nvSpPr>
          <p:spPr>
            <a:xfrm>
              <a:off x="5681099" y="3665296"/>
              <a:ext cx="54069" cy="75248"/>
            </a:xfrm>
            <a:custGeom>
              <a:rect b="b" l="l" r="r" t="t"/>
              <a:pathLst>
                <a:path extrusionOk="0" h="3393" w="2438">
                  <a:moveTo>
                    <a:pt x="1219" y="666"/>
                  </a:moveTo>
                  <a:cubicBezTo>
                    <a:pt x="1576" y="1218"/>
                    <a:pt x="1963" y="1929"/>
                    <a:pt x="1963" y="2198"/>
                  </a:cubicBezTo>
                  <a:cubicBezTo>
                    <a:pt x="1963" y="2608"/>
                    <a:pt x="1629" y="2942"/>
                    <a:pt x="1219" y="2942"/>
                  </a:cubicBezTo>
                  <a:cubicBezTo>
                    <a:pt x="808" y="2942"/>
                    <a:pt x="475" y="2608"/>
                    <a:pt x="475" y="2198"/>
                  </a:cubicBezTo>
                  <a:cubicBezTo>
                    <a:pt x="475" y="1929"/>
                    <a:pt x="865" y="1222"/>
                    <a:pt x="1219" y="666"/>
                  </a:cubicBezTo>
                  <a:close/>
                  <a:moveTo>
                    <a:pt x="1219" y="1"/>
                  </a:moveTo>
                  <a:cubicBezTo>
                    <a:pt x="1154" y="1"/>
                    <a:pt x="1089" y="35"/>
                    <a:pt x="1024" y="104"/>
                  </a:cubicBezTo>
                  <a:cubicBezTo>
                    <a:pt x="852" y="350"/>
                    <a:pt x="0" y="1612"/>
                    <a:pt x="0" y="2198"/>
                  </a:cubicBezTo>
                  <a:cubicBezTo>
                    <a:pt x="14" y="2861"/>
                    <a:pt x="556" y="3393"/>
                    <a:pt x="1219" y="3393"/>
                  </a:cubicBezTo>
                  <a:cubicBezTo>
                    <a:pt x="1882" y="3393"/>
                    <a:pt x="2424" y="2861"/>
                    <a:pt x="2437" y="2198"/>
                  </a:cubicBezTo>
                  <a:cubicBezTo>
                    <a:pt x="2437" y="1612"/>
                    <a:pt x="1586" y="350"/>
                    <a:pt x="1414" y="104"/>
                  </a:cubicBezTo>
                  <a:cubicBezTo>
                    <a:pt x="1348" y="35"/>
                    <a:pt x="1284" y="1"/>
                    <a:pt x="1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5"/>
            <p:cNvSpPr/>
            <p:nvPr/>
          </p:nvSpPr>
          <p:spPr>
            <a:xfrm>
              <a:off x="5527320" y="3752320"/>
              <a:ext cx="76535" cy="76535"/>
            </a:xfrm>
            <a:custGeom>
              <a:rect b="b" l="l" r="r" t="t"/>
              <a:pathLst>
                <a:path extrusionOk="0" h="3451" w="3451">
                  <a:moveTo>
                    <a:pt x="1936" y="505"/>
                  </a:moveTo>
                  <a:lnTo>
                    <a:pt x="1936" y="1279"/>
                  </a:lnTo>
                  <a:cubicBezTo>
                    <a:pt x="1936" y="1407"/>
                    <a:pt x="2041" y="1515"/>
                    <a:pt x="2172" y="1515"/>
                  </a:cubicBezTo>
                  <a:lnTo>
                    <a:pt x="2946" y="1515"/>
                  </a:lnTo>
                  <a:lnTo>
                    <a:pt x="2946" y="1976"/>
                  </a:lnTo>
                  <a:lnTo>
                    <a:pt x="2172" y="1976"/>
                  </a:lnTo>
                  <a:cubicBezTo>
                    <a:pt x="2041" y="1976"/>
                    <a:pt x="1936" y="2084"/>
                    <a:pt x="1936" y="2215"/>
                  </a:cubicBezTo>
                  <a:lnTo>
                    <a:pt x="1936" y="2986"/>
                  </a:lnTo>
                  <a:lnTo>
                    <a:pt x="1475" y="2986"/>
                  </a:lnTo>
                  <a:lnTo>
                    <a:pt x="1475" y="2215"/>
                  </a:lnTo>
                  <a:cubicBezTo>
                    <a:pt x="1475" y="2084"/>
                    <a:pt x="1367" y="1976"/>
                    <a:pt x="1236" y="1976"/>
                  </a:cubicBezTo>
                  <a:lnTo>
                    <a:pt x="465" y="1976"/>
                  </a:lnTo>
                  <a:lnTo>
                    <a:pt x="465" y="1515"/>
                  </a:lnTo>
                  <a:lnTo>
                    <a:pt x="1236" y="1515"/>
                  </a:lnTo>
                  <a:cubicBezTo>
                    <a:pt x="1367" y="1515"/>
                    <a:pt x="1475" y="1407"/>
                    <a:pt x="1475" y="1279"/>
                  </a:cubicBezTo>
                  <a:lnTo>
                    <a:pt x="1475" y="505"/>
                  </a:lnTo>
                  <a:close/>
                  <a:moveTo>
                    <a:pt x="1246" y="0"/>
                  </a:moveTo>
                  <a:cubicBezTo>
                    <a:pt x="1115" y="0"/>
                    <a:pt x="1011" y="105"/>
                    <a:pt x="1011" y="236"/>
                  </a:cubicBezTo>
                  <a:lnTo>
                    <a:pt x="1011" y="1010"/>
                  </a:lnTo>
                  <a:lnTo>
                    <a:pt x="236" y="1010"/>
                  </a:lnTo>
                  <a:cubicBezTo>
                    <a:pt x="105" y="1010"/>
                    <a:pt x="1" y="1114"/>
                    <a:pt x="1" y="1246"/>
                  </a:cubicBezTo>
                  <a:lnTo>
                    <a:pt x="1" y="2205"/>
                  </a:lnTo>
                  <a:cubicBezTo>
                    <a:pt x="1" y="2333"/>
                    <a:pt x="105" y="2441"/>
                    <a:pt x="236" y="2441"/>
                  </a:cubicBezTo>
                  <a:lnTo>
                    <a:pt x="1011" y="2441"/>
                  </a:lnTo>
                  <a:lnTo>
                    <a:pt x="1011" y="3215"/>
                  </a:lnTo>
                  <a:cubicBezTo>
                    <a:pt x="1011" y="3343"/>
                    <a:pt x="1115" y="3450"/>
                    <a:pt x="1246" y="3450"/>
                  </a:cubicBezTo>
                  <a:lnTo>
                    <a:pt x="2205" y="3450"/>
                  </a:lnTo>
                  <a:cubicBezTo>
                    <a:pt x="2333" y="3450"/>
                    <a:pt x="2441" y="3343"/>
                    <a:pt x="2441" y="3215"/>
                  </a:cubicBezTo>
                  <a:lnTo>
                    <a:pt x="2441" y="2441"/>
                  </a:lnTo>
                  <a:lnTo>
                    <a:pt x="3215" y="2441"/>
                  </a:lnTo>
                  <a:cubicBezTo>
                    <a:pt x="3343" y="2441"/>
                    <a:pt x="3451" y="2333"/>
                    <a:pt x="3451" y="2205"/>
                  </a:cubicBezTo>
                  <a:lnTo>
                    <a:pt x="3451" y="1246"/>
                  </a:lnTo>
                  <a:cubicBezTo>
                    <a:pt x="3451" y="1114"/>
                    <a:pt x="3343" y="1010"/>
                    <a:pt x="3215" y="1010"/>
                  </a:cubicBezTo>
                  <a:lnTo>
                    <a:pt x="2441" y="1010"/>
                  </a:lnTo>
                  <a:lnTo>
                    <a:pt x="2441" y="243"/>
                  </a:lnTo>
                  <a:cubicBezTo>
                    <a:pt x="2441" y="108"/>
                    <a:pt x="2333" y="0"/>
                    <a:pt x="2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5"/>
            <p:cNvSpPr/>
            <p:nvPr/>
          </p:nvSpPr>
          <p:spPr>
            <a:xfrm>
              <a:off x="5531202" y="3849347"/>
              <a:ext cx="68551" cy="10268"/>
            </a:xfrm>
            <a:custGeom>
              <a:rect b="b" l="l" r="r" t="t"/>
              <a:pathLst>
                <a:path extrusionOk="0" h="463" w="3091">
                  <a:moveTo>
                    <a:pt x="247" y="1"/>
                  </a:moveTo>
                  <a:cubicBezTo>
                    <a:pt x="128" y="1"/>
                    <a:pt x="28" y="91"/>
                    <a:pt x="11" y="210"/>
                  </a:cubicBezTo>
                  <a:cubicBezTo>
                    <a:pt x="1" y="348"/>
                    <a:pt x="105" y="462"/>
                    <a:pt x="243" y="462"/>
                  </a:cubicBezTo>
                  <a:lnTo>
                    <a:pt x="2835" y="462"/>
                  </a:lnTo>
                  <a:cubicBezTo>
                    <a:pt x="2837" y="462"/>
                    <a:pt x="2839" y="462"/>
                    <a:pt x="2842" y="462"/>
                  </a:cubicBezTo>
                  <a:cubicBezTo>
                    <a:pt x="2963" y="462"/>
                    <a:pt x="3064" y="372"/>
                    <a:pt x="3077" y="253"/>
                  </a:cubicBezTo>
                  <a:cubicBezTo>
                    <a:pt x="3091" y="115"/>
                    <a:pt x="2983" y="1"/>
                    <a:pt x="2848" y="1"/>
                  </a:cubicBezTo>
                  <a:lnTo>
                    <a:pt x="253" y="1"/>
                  </a:lnTo>
                  <a:cubicBezTo>
                    <a:pt x="251" y="1"/>
                    <a:pt x="249" y="1"/>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5"/>
            <p:cNvSpPr/>
            <p:nvPr/>
          </p:nvSpPr>
          <p:spPr>
            <a:xfrm>
              <a:off x="5531202" y="3872655"/>
              <a:ext cx="68551" cy="10313"/>
            </a:xfrm>
            <a:custGeom>
              <a:rect b="b" l="l" r="r" t="t"/>
              <a:pathLst>
                <a:path extrusionOk="0" h="465" w="3091">
                  <a:moveTo>
                    <a:pt x="253" y="0"/>
                  </a:moveTo>
                  <a:cubicBezTo>
                    <a:pt x="132" y="0"/>
                    <a:pt x="28" y="91"/>
                    <a:pt x="11" y="212"/>
                  </a:cubicBezTo>
                  <a:cubicBezTo>
                    <a:pt x="1" y="347"/>
                    <a:pt x="105" y="464"/>
                    <a:pt x="243" y="464"/>
                  </a:cubicBezTo>
                  <a:lnTo>
                    <a:pt x="2835" y="464"/>
                  </a:lnTo>
                  <a:cubicBezTo>
                    <a:pt x="2959" y="464"/>
                    <a:pt x="3064" y="374"/>
                    <a:pt x="3077" y="252"/>
                  </a:cubicBezTo>
                  <a:cubicBezTo>
                    <a:pt x="3091" y="118"/>
                    <a:pt x="2983" y="0"/>
                    <a:pt x="2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4" name="Google Shape;3574;p65"/>
          <p:cNvGrpSpPr/>
          <p:nvPr/>
        </p:nvGrpSpPr>
        <p:grpSpPr>
          <a:xfrm>
            <a:off x="5593371" y="2812618"/>
            <a:ext cx="250162" cy="358544"/>
            <a:chOff x="5479107" y="2907868"/>
            <a:chExt cx="250162" cy="358544"/>
          </a:xfrm>
        </p:grpSpPr>
        <p:sp>
          <p:nvSpPr>
            <p:cNvPr id="3575" name="Google Shape;3575;p65"/>
            <p:cNvSpPr/>
            <p:nvPr/>
          </p:nvSpPr>
          <p:spPr>
            <a:xfrm>
              <a:off x="5597046" y="2929468"/>
              <a:ext cx="14881" cy="11111"/>
            </a:xfrm>
            <a:custGeom>
              <a:rect b="b" l="l" r="r" t="t"/>
              <a:pathLst>
                <a:path extrusionOk="0" h="501" w="671">
                  <a:moveTo>
                    <a:pt x="335" y="0"/>
                  </a:moveTo>
                  <a:cubicBezTo>
                    <a:pt x="271" y="0"/>
                    <a:pt x="207" y="25"/>
                    <a:pt x="159" y="73"/>
                  </a:cubicBezTo>
                  <a:cubicBezTo>
                    <a:pt x="0" y="232"/>
                    <a:pt x="112" y="501"/>
                    <a:pt x="337" y="501"/>
                  </a:cubicBezTo>
                  <a:cubicBezTo>
                    <a:pt x="559" y="501"/>
                    <a:pt x="670" y="232"/>
                    <a:pt x="512" y="73"/>
                  </a:cubicBezTo>
                  <a:cubicBezTo>
                    <a:pt x="463" y="25"/>
                    <a:pt x="399" y="0"/>
                    <a:pt x="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5"/>
            <p:cNvSpPr/>
            <p:nvPr/>
          </p:nvSpPr>
          <p:spPr>
            <a:xfrm>
              <a:off x="5479107" y="2907868"/>
              <a:ext cx="250162" cy="358544"/>
            </a:xfrm>
            <a:custGeom>
              <a:rect b="b" l="l" r="r" t="t"/>
              <a:pathLst>
                <a:path extrusionOk="0" h="16167" w="11280">
                  <a:moveTo>
                    <a:pt x="5638" y="1"/>
                  </a:moveTo>
                  <a:cubicBezTo>
                    <a:pt x="5083" y="1"/>
                    <a:pt x="4551" y="425"/>
                    <a:pt x="4443" y="980"/>
                  </a:cubicBezTo>
                  <a:lnTo>
                    <a:pt x="236" y="980"/>
                  </a:lnTo>
                  <a:cubicBezTo>
                    <a:pt x="105" y="980"/>
                    <a:pt x="1" y="1084"/>
                    <a:pt x="1" y="1216"/>
                  </a:cubicBezTo>
                  <a:lnTo>
                    <a:pt x="1" y="15931"/>
                  </a:lnTo>
                  <a:cubicBezTo>
                    <a:pt x="1" y="16062"/>
                    <a:pt x="105" y="16166"/>
                    <a:pt x="236" y="16166"/>
                  </a:cubicBezTo>
                  <a:lnTo>
                    <a:pt x="11040" y="16166"/>
                  </a:lnTo>
                  <a:cubicBezTo>
                    <a:pt x="11168" y="16166"/>
                    <a:pt x="11276" y="16062"/>
                    <a:pt x="11276" y="15934"/>
                  </a:cubicBezTo>
                  <a:lnTo>
                    <a:pt x="11276" y="8122"/>
                  </a:lnTo>
                  <a:cubicBezTo>
                    <a:pt x="11276" y="8001"/>
                    <a:pt x="11185" y="7893"/>
                    <a:pt x="11064" y="7880"/>
                  </a:cubicBezTo>
                  <a:cubicBezTo>
                    <a:pt x="11058" y="7879"/>
                    <a:pt x="11052" y="7879"/>
                    <a:pt x="11046" y="7879"/>
                  </a:cubicBezTo>
                  <a:cubicBezTo>
                    <a:pt x="10916" y="7879"/>
                    <a:pt x="10811" y="7983"/>
                    <a:pt x="10811" y="8115"/>
                  </a:cubicBezTo>
                  <a:lnTo>
                    <a:pt x="10811" y="15705"/>
                  </a:lnTo>
                  <a:lnTo>
                    <a:pt x="505" y="15705"/>
                  </a:lnTo>
                  <a:lnTo>
                    <a:pt x="505" y="1485"/>
                  </a:lnTo>
                  <a:lnTo>
                    <a:pt x="2653" y="1485"/>
                  </a:lnTo>
                  <a:lnTo>
                    <a:pt x="2653" y="1990"/>
                  </a:lnTo>
                  <a:lnTo>
                    <a:pt x="1246" y="1990"/>
                  </a:lnTo>
                  <a:cubicBezTo>
                    <a:pt x="1118" y="1990"/>
                    <a:pt x="1010" y="2094"/>
                    <a:pt x="1010" y="2225"/>
                  </a:cubicBezTo>
                  <a:lnTo>
                    <a:pt x="1010" y="14965"/>
                  </a:lnTo>
                  <a:cubicBezTo>
                    <a:pt x="1010" y="15093"/>
                    <a:pt x="1115" y="15200"/>
                    <a:pt x="1246" y="15200"/>
                  </a:cubicBezTo>
                  <a:lnTo>
                    <a:pt x="6143" y="15200"/>
                  </a:lnTo>
                  <a:cubicBezTo>
                    <a:pt x="6268" y="15200"/>
                    <a:pt x="6372" y="15109"/>
                    <a:pt x="6385" y="14988"/>
                  </a:cubicBezTo>
                  <a:cubicBezTo>
                    <a:pt x="6399" y="14854"/>
                    <a:pt x="6291" y="14736"/>
                    <a:pt x="6157" y="14736"/>
                  </a:cubicBezTo>
                  <a:lnTo>
                    <a:pt x="1475" y="14736"/>
                  </a:lnTo>
                  <a:lnTo>
                    <a:pt x="1475" y="2451"/>
                  </a:lnTo>
                  <a:lnTo>
                    <a:pt x="2653" y="2451"/>
                  </a:lnTo>
                  <a:lnTo>
                    <a:pt x="2653" y="2680"/>
                  </a:lnTo>
                  <a:cubicBezTo>
                    <a:pt x="2649" y="2808"/>
                    <a:pt x="2757" y="2915"/>
                    <a:pt x="2885" y="2915"/>
                  </a:cubicBezTo>
                  <a:lnTo>
                    <a:pt x="3720" y="2915"/>
                  </a:lnTo>
                  <a:cubicBezTo>
                    <a:pt x="3841" y="2915"/>
                    <a:pt x="3945" y="2824"/>
                    <a:pt x="3962" y="2703"/>
                  </a:cubicBezTo>
                  <a:cubicBezTo>
                    <a:pt x="3972" y="2569"/>
                    <a:pt x="3868" y="2451"/>
                    <a:pt x="3730" y="2451"/>
                  </a:cubicBezTo>
                  <a:lnTo>
                    <a:pt x="3114" y="2451"/>
                  </a:lnTo>
                  <a:lnTo>
                    <a:pt x="3114" y="1441"/>
                  </a:lnTo>
                  <a:lnTo>
                    <a:pt x="4662" y="1441"/>
                  </a:lnTo>
                  <a:cubicBezTo>
                    <a:pt x="4793" y="1441"/>
                    <a:pt x="4898" y="1333"/>
                    <a:pt x="4898" y="1202"/>
                  </a:cubicBezTo>
                  <a:cubicBezTo>
                    <a:pt x="4938" y="741"/>
                    <a:pt x="5187" y="489"/>
                    <a:pt x="5638" y="448"/>
                  </a:cubicBezTo>
                  <a:cubicBezTo>
                    <a:pt x="6052" y="452"/>
                    <a:pt x="6385" y="792"/>
                    <a:pt x="6379" y="1206"/>
                  </a:cubicBezTo>
                  <a:cubicBezTo>
                    <a:pt x="6382" y="1335"/>
                    <a:pt x="6487" y="1441"/>
                    <a:pt x="6618" y="1441"/>
                  </a:cubicBezTo>
                  <a:cubicBezTo>
                    <a:pt x="6620" y="1441"/>
                    <a:pt x="6622" y="1441"/>
                    <a:pt x="6624" y="1441"/>
                  </a:cubicBezTo>
                  <a:lnTo>
                    <a:pt x="8163" y="1441"/>
                  </a:lnTo>
                  <a:lnTo>
                    <a:pt x="8163" y="2451"/>
                  </a:lnTo>
                  <a:lnTo>
                    <a:pt x="4773" y="2451"/>
                  </a:lnTo>
                  <a:cubicBezTo>
                    <a:pt x="4666" y="2451"/>
                    <a:pt x="4571" y="2518"/>
                    <a:pt x="4538" y="2619"/>
                  </a:cubicBezTo>
                  <a:cubicBezTo>
                    <a:pt x="4487" y="2794"/>
                    <a:pt x="4608" y="2956"/>
                    <a:pt x="4763" y="2956"/>
                  </a:cubicBezTo>
                  <a:lnTo>
                    <a:pt x="8432" y="2956"/>
                  </a:lnTo>
                  <a:cubicBezTo>
                    <a:pt x="8563" y="2956"/>
                    <a:pt x="8667" y="2851"/>
                    <a:pt x="8667" y="2720"/>
                  </a:cubicBezTo>
                  <a:lnTo>
                    <a:pt x="8667" y="2451"/>
                  </a:lnTo>
                  <a:lnTo>
                    <a:pt x="9845" y="2451"/>
                  </a:lnTo>
                  <a:lnTo>
                    <a:pt x="9845" y="14736"/>
                  </a:lnTo>
                  <a:lnTo>
                    <a:pt x="7382" y="14736"/>
                  </a:lnTo>
                  <a:cubicBezTo>
                    <a:pt x="7380" y="14736"/>
                    <a:pt x="7377" y="14736"/>
                    <a:pt x="7375" y="14736"/>
                  </a:cubicBezTo>
                  <a:cubicBezTo>
                    <a:pt x="7257" y="14736"/>
                    <a:pt x="7156" y="14826"/>
                    <a:pt x="7139" y="14948"/>
                  </a:cubicBezTo>
                  <a:cubicBezTo>
                    <a:pt x="7129" y="15083"/>
                    <a:pt x="7234" y="15200"/>
                    <a:pt x="7372" y="15200"/>
                  </a:cubicBezTo>
                  <a:lnTo>
                    <a:pt x="10074" y="15200"/>
                  </a:lnTo>
                  <a:cubicBezTo>
                    <a:pt x="10202" y="15200"/>
                    <a:pt x="10310" y="15093"/>
                    <a:pt x="10307" y="14965"/>
                  </a:cubicBezTo>
                  <a:lnTo>
                    <a:pt x="10307" y="2225"/>
                  </a:lnTo>
                  <a:cubicBezTo>
                    <a:pt x="10310" y="2094"/>
                    <a:pt x="10202" y="1990"/>
                    <a:pt x="10071" y="1990"/>
                  </a:cubicBezTo>
                  <a:lnTo>
                    <a:pt x="8667" y="1990"/>
                  </a:lnTo>
                  <a:lnTo>
                    <a:pt x="8667" y="1485"/>
                  </a:lnTo>
                  <a:lnTo>
                    <a:pt x="10815" y="1485"/>
                  </a:lnTo>
                  <a:lnTo>
                    <a:pt x="10815" y="7102"/>
                  </a:lnTo>
                  <a:cubicBezTo>
                    <a:pt x="10811" y="7234"/>
                    <a:pt x="10916" y="7338"/>
                    <a:pt x="11044" y="7338"/>
                  </a:cubicBezTo>
                  <a:lnTo>
                    <a:pt x="11047" y="7341"/>
                  </a:lnTo>
                  <a:cubicBezTo>
                    <a:pt x="11175" y="7338"/>
                    <a:pt x="11279" y="7234"/>
                    <a:pt x="11276" y="7102"/>
                  </a:cubicBezTo>
                  <a:lnTo>
                    <a:pt x="11276" y="1216"/>
                  </a:lnTo>
                  <a:cubicBezTo>
                    <a:pt x="11276" y="1084"/>
                    <a:pt x="11172" y="980"/>
                    <a:pt x="11040" y="980"/>
                  </a:cubicBezTo>
                  <a:lnTo>
                    <a:pt x="6836" y="980"/>
                  </a:lnTo>
                  <a:cubicBezTo>
                    <a:pt x="6722" y="408"/>
                    <a:pt x="6221" y="1"/>
                    <a:pt x="56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5"/>
            <p:cNvSpPr/>
            <p:nvPr/>
          </p:nvSpPr>
          <p:spPr>
            <a:xfrm>
              <a:off x="5534040" y="3146963"/>
              <a:ext cx="141470" cy="10313"/>
            </a:xfrm>
            <a:custGeom>
              <a:rect b="b" l="l" r="r" t="t"/>
              <a:pathLst>
                <a:path extrusionOk="0" h="465" w="6379">
                  <a:moveTo>
                    <a:pt x="236" y="0"/>
                  </a:moveTo>
                  <a:cubicBezTo>
                    <a:pt x="108" y="0"/>
                    <a:pt x="1" y="104"/>
                    <a:pt x="1" y="232"/>
                  </a:cubicBezTo>
                  <a:cubicBezTo>
                    <a:pt x="1" y="364"/>
                    <a:pt x="108" y="465"/>
                    <a:pt x="236" y="465"/>
                  </a:cubicBezTo>
                  <a:lnTo>
                    <a:pt x="6113" y="465"/>
                  </a:lnTo>
                  <a:cubicBezTo>
                    <a:pt x="6115" y="465"/>
                    <a:pt x="6118" y="465"/>
                    <a:pt x="6120" y="465"/>
                  </a:cubicBezTo>
                  <a:cubicBezTo>
                    <a:pt x="6228" y="465"/>
                    <a:pt x="6326" y="388"/>
                    <a:pt x="6349" y="279"/>
                  </a:cubicBezTo>
                  <a:cubicBezTo>
                    <a:pt x="6379" y="135"/>
                    <a:pt x="6264" y="0"/>
                    <a:pt x="6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5"/>
            <p:cNvSpPr/>
            <p:nvPr/>
          </p:nvSpPr>
          <p:spPr>
            <a:xfrm>
              <a:off x="5533530" y="3169340"/>
              <a:ext cx="141470" cy="10335"/>
            </a:xfrm>
            <a:custGeom>
              <a:rect b="b" l="l" r="r" t="t"/>
              <a:pathLst>
                <a:path extrusionOk="0" h="466" w="6379">
                  <a:moveTo>
                    <a:pt x="266" y="1"/>
                  </a:moveTo>
                  <a:cubicBezTo>
                    <a:pt x="152" y="1"/>
                    <a:pt x="54" y="78"/>
                    <a:pt x="27" y="186"/>
                  </a:cubicBezTo>
                  <a:cubicBezTo>
                    <a:pt x="0" y="331"/>
                    <a:pt x="111" y="465"/>
                    <a:pt x="259" y="465"/>
                  </a:cubicBezTo>
                  <a:lnTo>
                    <a:pt x="6139" y="465"/>
                  </a:lnTo>
                  <a:cubicBezTo>
                    <a:pt x="6271" y="465"/>
                    <a:pt x="6375" y="364"/>
                    <a:pt x="6378" y="233"/>
                  </a:cubicBezTo>
                  <a:cubicBezTo>
                    <a:pt x="6375" y="105"/>
                    <a:pt x="6271" y="1"/>
                    <a:pt x="6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5"/>
            <p:cNvSpPr/>
            <p:nvPr/>
          </p:nvSpPr>
          <p:spPr>
            <a:xfrm>
              <a:off x="5579127" y="3190852"/>
              <a:ext cx="50786" cy="10246"/>
            </a:xfrm>
            <a:custGeom>
              <a:rect b="b" l="l" r="r" t="t"/>
              <a:pathLst>
                <a:path extrusionOk="0" h="462" w="2290">
                  <a:moveTo>
                    <a:pt x="2053" y="0"/>
                  </a:moveTo>
                  <a:cubicBezTo>
                    <a:pt x="2051" y="0"/>
                    <a:pt x="2049" y="0"/>
                    <a:pt x="2047" y="0"/>
                  </a:cubicBezTo>
                  <a:lnTo>
                    <a:pt x="243" y="0"/>
                  </a:lnTo>
                  <a:cubicBezTo>
                    <a:pt x="105" y="0"/>
                    <a:pt x="1" y="115"/>
                    <a:pt x="11" y="253"/>
                  </a:cubicBezTo>
                  <a:cubicBezTo>
                    <a:pt x="27" y="372"/>
                    <a:pt x="128" y="461"/>
                    <a:pt x="247" y="461"/>
                  </a:cubicBezTo>
                  <a:cubicBezTo>
                    <a:pt x="249" y="461"/>
                    <a:pt x="251" y="461"/>
                    <a:pt x="253" y="461"/>
                  </a:cubicBezTo>
                  <a:lnTo>
                    <a:pt x="2034" y="461"/>
                  </a:lnTo>
                  <a:cubicBezTo>
                    <a:pt x="2036" y="461"/>
                    <a:pt x="2038" y="461"/>
                    <a:pt x="2040" y="461"/>
                  </a:cubicBezTo>
                  <a:cubicBezTo>
                    <a:pt x="2162" y="461"/>
                    <a:pt x="2263" y="372"/>
                    <a:pt x="2276" y="253"/>
                  </a:cubicBezTo>
                  <a:cubicBezTo>
                    <a:pt x="2289" y="117"/>
                    <a:pt x="2185" y="0"/>
                    <a:pt x="2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5"/>
            <p:cNvSpPr/>
            <p:nvPr/>
          </p:nvSpPr>
          <p:spPr>
            <a:xfrm>
              <a:off x="5548145" y="2995069"/>
              <a:ext cx="112972" cy="140871"/>
            </a:xfrm>
            <a:custGeom>
              <a:rect b="b" l="l" r="r" t="t"/>
              <a:pathLst>
                <a:path extrusionOk="0" h="6352" w="5094">
                  <a:moveTo>
                    <a:pt x="3636" y="491"/>
                  </a:moveTo>
                  <a:cubicBezTo>
                    <a:pt x="4185" y="491"/>
                    <a:pt x="4629" y="946"/>
                    <a:pt x="4629" y="1508"/>
                  </a:cubicBezTo>
                  <a:lnTo>
                    <a:pt x="4629" y="3079"/>
                  </a:lnTo>
                  <a:cubicBezTo>
                    <a:pt x="4629" y="3258"/>
                    <a:pt x="4528" y="3423"/>
                    <a:pt x="4370" y="3504"/>
                  </a:cubicBezTo>
                  <a:cubicBezTo>
                    <a:pt x="4080" y="3645"/>
                    <a:pt x="3885" y="3921"/>
                    <a:pt x="3851" y="4241"/>
                  </a:cubicBezTo>
                  <a:lnTo>
                    <a:pt x="3670" y="5755"/>
                  </a:lnTo>
                  <a:lnTo>
                    <a:pt x="3670" y="5759"/>
                  </a:lnTo>
                  <a:cubicBezTo>
                    <a:pt x="3666" y="5853"/>
                    <a:pt x="3594" y="5901"/>
                    <a:pt x="3522" y="5901"/>
                  </a:cubicBezTo>
                  <a:cubicBezTo>
                    <a:pt x="3452" y="5901"/>
                    <a:pt x="3383" y="5856"/>
                    <a:pt x="3377" y="5765"/>
                  </a:cubicBezTo>
                  <a:lnTo>
                    <a:pt x="3195" y="4093"/>
                  </a:lnTo>
                  <a:cubicBezTo>
                    <a:pt x="3161" y="3763"/>
                    <a:pt x="2882" y="3510"/>
                    <a:pt x="2549" y="3507"/>
                  </a:cubicBezTo>
                  <a:cubicBezTo>
                    <a:pt x="2219" y="3507"/>
                    <a:pt x="1936" y="3753"/>
                    <a:pt x="1899" y="4086"/>
                  </a:cubicBezTo>
                  <a:lnTo>
                    <a:pt x="1691" y="5799"/>
                  </a:lnTo>
                  <a:cubicBezTo>
                    <a:pt x="1677" y="5856"/>
                    <a:pt x="1627" y="5897"/>
                    <a:pt x="1569" y="5900"/>
                  </a:cubicBezTo>
                  <a:cubicBezTo>
                    <a:pt x="1499" y="5897"/>
                    <a:pt x="1445" y="5839"/>
                    <a:pt x="1445" y="5772"/>
                  </a:cubicBezTo>
                  <a:lnTo>
                    <a:pt x="1445" y="5755"/>
                  </a:lnTo>
                  <a:lnTo>
                    <a:pt x="1250" y="4231"/>
                  </a:lnTo>
                  <a:cubicBezTo>
                    <a:pt x="1209" y="3918"/>
                    <a:pt x="1014" y="3642"/>
                    <a:pt x="731" y="3504"/>
                  </a:cubicBezTo>
                  <a:lnTo>
                    <a:pt x="728" y="3504"/>
                  </a:lnTo>
                  <a:cubicBezTo>
                    <a:pt x="566" y="3423"/>
                    <a:pt x="465" y="3258"/>
                    <a:pt x="469" y="3079"/>
                  </a:cubicBezTo>
                  <a:lnTo>
                    <a:pt x="469" y="1508"/>
                  </a:lnTo>
                  <a:lnTo>
                    <a:pt x="465" y="1508"/>
                  </a:lnTo>
                  <a:cubicBezTo>
                    <a:pt x="465" y="946"/>
                    <a:pt x="910" y="491"/>
                    <a:pt x="1455" y="491"/>
                  </a:cubicBezTo>
                  <a:cubicBezTo>
                    <a:pt x="1721" y="501"/>
                    <a:pt x="1980" y="585"/>
                    <a:pt x="2195" y="740"/>
                  </a:cubicBezTo>
                  <a:cubicBezTo>
                    <a:pt x="2307" y="812"/>
                    <a:pt x="2435" y="848"/>
                    <a:pt x="2564" y="848"/>
                  </a:cubicBezTo>
                  <a:cubicBezTo>
                    <a:pt x="2677" y="848"/>
                    <a:pt x="2790" y="820"/>
                    <a:pt x="2892" y="764"/>
                  </a:cubicBezTo>
                  <a:cubicBezTo>
                    <a:pt x="3101" y="629"/>
                    <a:pt x="3400" y="491"/>
                    <a:pt x="3636" y="491"/>
                  </a:cubicBezTo>
                  <a:close/>
                  <a:moveTo>
                    <a:pt x="1540" y="1"/>
                  </a:moveTo>
                  <a:cubicBezTo>
                    <a:pt x="1514" y="1"/>
                    <a:pt x="1488" y="2"/>
                    <a:pt x="1462" y="3"/>
                  </a:cubicBezTo>
                  <a:cubicBezTo>
                    <a:pt x="657" y="3"/>
                    <a:pt x="1" y="670"/>
                    <a:pt x="1" y="1491"/>
                  </a:cubicBezTo>
                  <a:lnTo>
                    <a:pt x="1" y="3063"/>
                  </a:lnTo>
                  <a:cubicBezTo>
                    <a:pt x="1" y="3423"/>
                    <a:pt x="203" y="3749"/>
                    <a:pt x="526" y="3911"/>
                  </a:cubicBezTo>
                  <a:lnTo>
                    <a:pt x="529" y="3914"/>
                  </a:lnTo>
                  <a:cubicBezTo>
                    <a:pt x="667" y="3985"/>
                    <a:pt x="765" y="4119"/>
                    <a:pt x="785" y="4278"/>
                  </a:cubicBezTo>
                  <a:lnTo>
                    <a:pt x="977" y="5792"/>
                  </a:lnTo>
                  <a:cubicBezTo>
                    <a:pt x="994" y="6092"/>
                    <a:pt x="1236" y="6331"/>
                    <a:pt x="1536" y="6351"/>
                  </a:cubicBezTo>
                  <a:cubicBezTo>
                    <a:pt x="1547" y="6352"/>
                    <a:pt x="1558" y="6352"/>
                    <a:pt x="1569" y="6352"/>
                  </a:cubicBezTo>
                  <a:cubicBezTo>
                    <a:pt x="1855" y="6352"/>
                    <a:pt x="2107" y="6148"/>
                    <a:pt x="2158" y="5863"/>
                  </a:cubicBezTo>
                  <a:lnTo>
                    <a:pt x="2162" y="5846"/>
                  </a:lnTo>
                  <a:lnTo>
                    <a:pt x="2370" y="4123"/>
                  </a:lnTo>
                  <a:cubicBezTo>
                    <a:pt x="2377" y="4015"/>
                    <a:pt x="2460" y="3961"/>
                    <a:pt x="2544" y="3961"/>
                  </a:cubicBezTo>
                  <a:cubicBezTo>
                    <a:pt x="2627" y="3961"/>
                    <a:pt x="2710" y="4015"/>
                    <a:pt x="2717" y="4123"/>
                  </a:cubicBezTo>
                  <a:lnTo>
                    <a:pt x="2902" y="5799"/>
                  </a:lnTo>
                  <a:cubicBezTo>
                    <a:pt x="2936" y="6113"/>
                    <a:pt x="3201" y="6351"/>
                    <a:pt x="3515" y="6351"/>
                  </a:cubicBezTo>
                  <a:cubicBezTo>
                    <a:pt x="3517" y="6351"/>
                    <a:pt x="3519" y="6351"/>
                    <a:pt x="3522" y="6351"/>
                  </a:cubicBezTo>
                  <a:cubicBezTo>
                    <a:pt x="3841" y="6348"/>
                    <a:pt x="4104" y="6105"/>
                    <a:pt x="4134" y="5786"/>
                  </a:cubicBezTo>
                  <a:lnTo>
                    <a:pt x="4312" y="4271"/>
                  </a:lnTo>
                  <a:cubicBezTo>
                    <a:pt x="4329" y="4116"/>
                    <a:pt x="4427" y="3978"/>
                    <a:pt x="4568" y="3907"/>
                  </a:cubicBezTo>
                  <a:cubicBezTo>
                    <a:pt x="4888" y="3746"/>
                    <a:pt x="5090" y="3419"/>
                    <a:pt x="5093" y="3063"/>
                  </a:cubicBezTo>
                  <a:lnTo>
                    <a:pt x="5093" y="1491"/>
                  </a:lnTo>
                  <a:cubicBezTo>
                    <a:pt x="5093" y="670"/>
                    <a:pt x="4437" y="3"/>
                    <a:pt x="3633" y="3"/>
                  </a:cubicBezTo>
                  <a:cubicBezTo>
                    <a:pt x="3390" y="3"/>
                    <a:pt x="3138" y="50"/>
                    <a:pt x="2936" y="182"/>
                  </a:cubicBezTo>
                  <a:cubicBezTo>
                    <a:pt x="2777" y="285"/>
                    <a:pt x="2666" y="335"/>
                    <a:pt x="2564" y="335"/>
                  </a:cubicBezTo>
                  <a:cubicBezTo>
                    <a:pt x="2472" y="335"/>
                    <a:pt x="2387" y="294"/>
                    <a:pt x="2283" y="215"/>
                  </a:cubicBezTo>
                  <a:cubicBezTo>
                    <a:pt x="2059" y="77"/>
                    <a:pt x="1802" y="1"/>
                    <a:pt x="15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1" name="Google Shape;3581;p65"/>
          <p:cNvGrpSpPr/>
          <p:nvPr/>
        </p:nvGrpSpPr>
        <p:grpSpPr>
          <a:xfrm>
            <a:off x="6171487" y="4154046"/>
            <a:ext cx="289350" cy="358322"/>
            <a:chOff x="5459479" y="4249296"/>
            <a:chExt cx="289350" cy="358322"/>
          </a:xfrm>
        </p:grpSpPr>
        <p:sp>
          <p:nvSpPr>
            <p:cNvPr id="3582" name="Google Shape;3582;p65"/>
            <p:cNvSpPr/>
            <p:nvPr/>
          </p:nvSpPr>
          <p:spPr>
            <a:xfrm>
              <a:off x="5571520" y="4249362"/>
              <a:ext cx="177309" cy="173140"/>
            </a:xfrm>
            <a:custGeom>
              <a:rect b="b" l="l" r="r" t="t"/>
              <a:pathLst>
                <a:path extrusionOk="0" h="7807" w="7995">
                  <a:moveTo>
                    <a:pt x="5678" y="465"/>
                  </a:moveTo>
                  <a:cubicBezTo>
                    <a:pt x="5931" y="465"/>
                    <a:pt x="6140" y="666"/>
                    <a:pt x="6143" y="920"/>
                  </a:cubicBezTo>
                  <a:lnTo>
                    <a:pt x="6143" y="3458"/>
                  </a:lnTo>
                  <a:cubicBezTo>
                    <a:pt x="6143" y="3616"/>
                    <a:pt x="6183" y="3774"/>
                    <a:pt x="6264" y="3912"/>
                  </a:cubicBezTo>
                  <a:lnTo>
                    <a:pt x="5217" y="3912"/>
                  </a:lnTo>
                  <a:lnTo>
                    <a:pt x="5217" y="933"/>
                  </a:lnTo>
                  <a:cubicBezTo>
                    <a:pt x="5214" y="678"/>
                    <a:pt x="5416" y="469"/>
                    <a:pt x="5672" y="465"/>
                  </a:cubicBezTo>
                  <a:cubicBezTo>
                    <a:pt x="5674" y="465"/>
                    <a:pt x="5676" y="465"/>
                    <a:pt x="5678" y="465"/>
                  </a:cubicBezTo>
                  <a:close/>
                  <a:moveTo>
                    <a:pt x="7530" y="2566"/>
                  </a:moveTo>
                  <a:lnTo>
                    <a:pt x="7530" y="3481"/>
                  </a:lnTo>
                  <a:cubicBezTo>
                    <a:pt x="7526" y="3735"/>
                    <a:pt x="7321" y="3939"/>
                    <a:pt x="7068" y="3939"/>
                  </a:cubicBezTo>
                  <a:cubicBezTo>
                    <a:pt x="7066" y="3939"/>
                    <a:pt x="7064" y="3939"/>
                    <a:pt x="7062" y="3939"/>
                  </a:cubicBezTo>
                  <a:cubicBezTo>
                    <a:pt x="6806" y="3936"/>
                    <a:pt x="6601" y="3724"/>
                    <a:pt x="6604" y="3468"/>
                  </a:cubicBezTo>
                  <a:lnTo>
                    <a:pt x="6604" y="2566"/>
                  </a:lnTo>
                  <a:close/>
                  <a:moveTo>
                    <a:pt x="239" y="1"/>
                  </a:moveTo>
                  <a:cubicBezTo>
                    <a:pt x="108" y="1"/>
                    <a:pt x="4" y="109"/>
                    <a:pt x="4" y="240"/>
                  </a:cubicBezTo>
                  <a:cubicBezTo>
                    <a:pt x="0" y="364"/>
                    <a:pt x="105" y="466"/>
                    <a:pt x="228" y="466"/>
                  </a:cubicBezTo>
                  <a:cubicBezTo>
                    <a:pt x="232" y="466"/>
                    <a:pt x="235" y="466"/>
                    <a:pt x="239" y="465"/>
                  </a:cubicBezTo>
                  <a:lnTo>
                    <a:pt x="4881" y="465"/>
                  </a:lnTo>
                  <a:cubicBezTo>
                    <a:pt x="4803" y="607"/>
                    <a:pt x="4760" y="768"/>
                    <a:pt x="4753" y="930"/>
                  </a:cubicBezTo>
                  <a:lnTo>
                    <a:pt x="4753" y="7567"/>
                  </a:lnTo>
                  <a:cubicBezTo>
                    <a:pt x="4756" y="7698"/>
                    <a:pt x="4864" y="7803"/>
                    <a:pt x="4995" y="7806"/>
                  </a:cubicBezTo>
                  <a:cubicBezTo>
                    <a:pt x="5126" y="7806"/>
                    <a:pt x="5217" y="7567"/>
                    <a:pt x="5217" y="7567"/>
                  </a:cubicBezTo>
                  <a:lnTo>
                    <a:pt x="5217" y="4376"/>
                  </a:lnTo>
                  <a:lnTo>
                    <a:pt x="7068" y="4376"/>
                  </a:lnTo>
                  <a:cubicBezTo>
                    <a:pt x="7580" y="4376"/>
                    <a:pt x="7994" y="3959"/>
                    <a:pt x="7994" y="3448"/>
                  </a:cubicBezTo>
                  <a:lnTo>
                    <a:pt x="7994" y="2296"/>
                  </a:lnTo>
                  <a:cubicBezTo>
                    <a:pt x="7991" y="2165"/>
                    <a:pt x="7886" y="2061"/>
                    <a:pt x="7755" y="2061"/>
                  </a:cubicBezTo>
                  <a:lnTo>
                    <a:pt x="6604" y="2061"/>
                  </a:lnTo>
                  <a:lnTo>
                    <a:pt x="6604" y="923"/>
                  </a:lnTo>
                  <a:cubicBezTo>
                    <a:pt x="6604" y="418"/>
                    <a:pt x="6193" y="4"/>
                    <a:pt x="5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5"/>
            <p:cNvSpPr/>
            <p:nvPr/>
          </p:nvSpPr>
          <p:spPr>
            <a:xfrm>
              <a:off x="5459479" y="4249296"/>
              <a:ext cx="227763" cy="358322"/>
            </a:xfrm>
            <a:custGeom>
              <a:rect b="b" l="l" r="r" t="t"/>
              <a:pathLst>
                <a:path extrusionOk="0" h="16157" w="10270">
                  <a:moveTo>
                    <a:pt x="1215" y="1"/>
                  </a:moveTo>
                  <a:cubicBezTo>
                    <a:pt x="1081" y="1"/>
                    <a:pt x="970" y="112"/>
                    <a:pt x="970" y="246"/>
                  </a:cubicBezTo>
                  <a:lnTo>
                    <a:pt x="970" y="13716"/>
                  </a:lnTo>
                  <a:lnTo>
                    <a:pt x="239" y="13716"/>
                  </a:lnTo>
                  <a:cubicBezTo>
                    <a:pt x="108" y="13716"/>
                    <a:pt x="0" y="13824"/>
                    <a:pt x="0" y="13955"/>
                  </a:cubicBezTo>
                  <a:lnTo>
                    <a:pt x="0" y="15187"/>
                  </a:lnTo>
                  <a:cubicBezTo>
                    <a:pt x="4" y="15722"/>
                    <a:pt x="438" y="16156"/>
                    <a:pt x="973" y="16156"/>
                  </a:cubicBezTo>
                  <a:lnTo>
                    <a:pt x="9317" y="16156"/>
                  </a:lnTo>
                  <a:cubicBezTo>
                    <a:pt x="9842" y="16156"/>
                    <a:pt x="10269" y="15732"/>
                    <a:pt x="10269" y="15207"/>
                  </a:cubicBezTo>
                  <a:lnTo>
                    <a:pt x="10269" y="8600"/>
                  </a:lnTo>
                  <a:cubicBezTo>
                    <a:pt x="10269" y="8472"/>
                    <a:pt x="10165" y="8365"/>
                    <a:pt x="10037" y="8365"/>
                  </a:cubicBezTo>
                  <a:cubicBezTo>
                    <a:pt x="9909" y="8365"/>
                    <a:pt x="9805" y="8469"/>
                    <a:pt x="9805" y="8600"/>
                  </a:cubicBezTo>
                  <a:lnTo>
                    <a:pt x="9805" y="15197"/>
                  </a:lnTo>
                  <a:cubicBezTo>
                    <a:pt x="9805" y="15473"/>
                    <a:pt x="9583" y="15695"/>
                    <a:pt x="9307" y="15695"/>
                  </a:cubicBezTo>
                  <a:lnTo>
                    <a:pt x="9293" y="15695"/>
                  </a:lnTo>
                  <a:cubicBezTo>
                    <a:pt x="9021" y="15695"/>
                    <a:pt x="8795" y="15473"/>
                    <a:pt x="8795" y="15197"/>
                  </a:cubicBezTo>
                  <a:lnTo>
                    <a:pt x="8795" y="13955"/>
                  </a:lnTo>
                  <a:cubicBezTo>
                    <a:pt x="8795" y="13824"/>
                    <a:pt x="8691" y="13716"/>
                    <a:pt x="8560" y="13716"/>
                  </a:cubicBezTo>
                  <a:lnTo>
                    <a:pt x="3205" y="13716"/>
                  </a:lnTo>
                  <a:cubicBezTo>
                    <a:pt x="3097" y="13716"/>
                    <a:pt x="3003" y="13783"/>
                    <a:pt x="2969" y="13884"/>
                  </a:cubicBezTo>
                  <a:cubicBezTo>
                    <a:pt x="2919" y="14059"/>
                    <a:pt x="3040" y="14221"/>
                    <a:pt x="3194" y="14221"/>
                  </a:cubicBezTo>
                  <a:lnTo>
                    <a:pt x="8334" y="14221"/>
                  </a:lnTo>
                  <a:lnTo>
                    <a:pt x="8334" y="15200"/>
                  </a:lnTo>
                  <a:cubicBezTo>
                    <a:pt x="8331" y="15375"/>
                    <a:pt x="8381" y="15547"/>
                    <a:pt x="8472" y="15695"/>
                  </a:cubicBezTo>
                  <a:lnTo>
                    <a:pt x="963" y="15695"/>
                  </a:lnTo>
                  <a:cubicBezTo>
                    <a:pt x="690" y="15695"/>
                    <a:pt x="465" y="15473"/>
                    <a:pt x="465" y="15197"/>
                  </a:cubicBezTo>
                  <a:lnTo>
                    <a:pt x="465" y="14181"/>
                  </a:lnTo>
                  <a:lnTo>
                    <a:pt x="2131" y="14181"/>
                  </a:lnTo>
                  <a:cubicBezTo>
                    <a:pt x="2133" y="14181"/>
                    <a:pt x="2135" y="14181"/>
                    <a:pt x="2138" y="14181"/>
                  </a:cubicBezTo>
                  <a:cubicBezTo>
                    <a:pt x="2259" y="14181"/>
                    <a:pt x="2360" y="14091"/>
                    <a:pt x="2377" y="13969"/>
                  </a:cubicBezTo>
                  <a:cubicBezTo>
                    <a:pt x="2387" y="13834"/>
                    <a:pt x="2279" y="13716"/>
                    <a:pt x="2141" y="13716"/>
                  </a:cubicBezTo>
                  <a:lnTo>
                    <a:pt x="1434" y="13716"/>
                  </a:lnTo>
                  <a:lnTo>
                    <a:pt x="1434" y="586"/>
                  </a:lnTo>
                  <a:cubicBezTo>
                    <a:pt x="1434" y="519"/>
                    <a:pt x="1488" y="465"/>
                    <a:pt x="1552" y="465"/>
                  </a:cubicBezTo>
                  <a:lnTo>
                    <a:pt x="4255" y="465"/>
                  </a:lnTo>
                  <a:cubicBezTo>
                    <a:pt x="4272" y="465"/>
                    <a:pt x="4288" y="458"/>
                    <a:pt x="4302" y="448"/>
                  </a:cubicBezTo>
                  <a:cubicBezTo>
                    <a:pt x="4507" y="246"/>
                    <a:pt x="4366" y="1"/>
                    <a:pt x="41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5"/>
            <p:cNvSpPr/>
            <p:nvPr/>
          </p:nvSpPr>
          <p:spPr>
            <a:xfrm>
              <a:off x="5557415" y="4292209"/>
              <a:ext cx="53536" cy="76779"/>
            </a:xfrm>
            <a:custGeom>
              <a:rect b="b" l="l" r="r" t="t"/>
              <a:pathLst>
                <a:path extrusionOk="0" h="3462" w="2414">
                  <a:moveTo>
                    <a:pt x="710" y="506"/>
                  </a:moveTo>
                  <a:cubicBezTo>
                    <a:pt x="832" y="506"/>
                    <a:pt x="939" y="587"/>
                    <a:pt x="966" y="704"/>
                  </a:cubicBezTo>
                  <a:cubicBezTo>
                    <a:pt x="1003" y="863"/>
                    <a:pt x="882" y="1011"/>
                    <a:pt x="721" y="1011"/>
                  </a:cubicBezTo>
                  <a:lnTo>
                    <a:pt x="468" y="1011"/>
                  </a:lnTo>
                  <a:lnTo>
                    <a:pt x="468" y="506"/>
                  </a:lnTo>
                  <a:close/>
                  <a:moveTo>
                    <a:pt x="687" y="1"/>
                  </a:moveTo>
                  <a:cubicBezTo>
                    <a:pt x="685" y="1"/>
                    <a:pt x="682" y="1"/>
                    <a:pt x="680" y="1"/>
                  </a:cubicBezTo>
                  <a:lnTo>
                    <a:pt x="239" y="1"/>
                  </a:lnTo>
                  <a:cubicBezTo>
                    <a:pt x="108" y="1"/>
                    <a:pt x="4" y="109"/>
                    <a:pt x="4" y="240"/>
                  </a:cubicBezTo>
                  <a:lnTo>
                    <a:pt x="4" y="2229"/>
                  </a:lnTo>
                  <a:cubicBezTo>
                    <a:pt x="0" y="2357"/>
                    <a:pt x="105" y="2465"/>
                    <a:pt x="236" y="2468"/>
                  </a:cubicBezTo>
                  <a:cubicBezTo>
                    <a:pt x="367" y="2465"/>
                    <a:pt x="468" y="2357"/>
                    <a:pt x="468" y="2229"/>
                  </a:cubicBezTo>
                  <a:lnTo>
                    <a:pt x="468" y="1475"/>
                  </a:lnTo>
                  <a:lnTo>
                    <a:pt x="599" y="1475"/>
                  </a:lnTo>
                  <a:lnTo>
                    <a:pt x="1437" y="2633"/>
                  </a:lnTo>
                  <a:lnTo>
                    <a:pt x="1030" y="3054"/>
                  </a:lnTo>
                  <a:cubicBezTo>
                    <a:pt x="939" y="3148"/>
                    <a:pt x="939" y="3296"/>
                    <a:pt x="1030" y="3390"/>
                  </a:cubicBezTo>
                  <a:cubicBezTo>
                    <a:pt x="1086" y="3437"/>
                    <a:pt x="1140" y="3461"/>
                    <a:pt x="1195" y="3461"/>
                  </a:cubicBezTo>
                  <a:cubicBezTo>
                    <a:pt x="1249" y="3461"/>
                    <a:pt x="1303" y="3437"/>
                    <a:pt x="1357" y="3390"/>
                  </a:cubicBezTo>
                  <a:lnTo>
                    <a:pt x="1717" y="3020"/>
                  </a:lnTo>
                  <a:lnTo>
                    <a:pt x="1966" y="3367"/>
                  </a:lnTo>
                  <a:cubicBezTo>
                    <a:pt x="2027" y="3430"/>
                    <a:pt x="2089" y="3462"/>
                    <a:pt x="2154" y="3462"/>
                  </a:cubicBezTo>
                  <a:cubicBezTo>
                    <a:pt x="2199" y="3462"/>
                    <a:pt x="2245" y="3446"/>
                    <a:pt x="2292" y="3414"/>
                  </a:cubicBezTo>
                  <a:cubicBezTo>
                    <a:pt x="2393" y="3333"/>
                    <a:pt x="2414" y="3185"/>
                    <a:pt x="2336" y="3077"/>
                  </a:cubicBezTo>
                  <a:lnTo>
                    <a:pt x="2047" y="2677"/>
                  </a:lnTo>
                  <a:lnTo>
                    <a:pt x="2316" y="2397"/>
                  </a:lnTo>
                  <a:cubicBezTo>
                    <a:pt x="2407" y="2303"/>
                    <a:pt x="2407" y="2152"/>
                    <a:pt x="2316" y="2057"/>
                  </a:cubicBezTo>
                  <a:cubicBezTo>
                    <a:pt x="2272" y="2010"/>
                    <a:pt x="2212" y="1987"/>
                    <a:pt x="2153" y="1987"/>
                  </a:cubicBezTo>
                  <a:cubicBezTo>
                    <a:pt x="2093" y="1987"/>
                    <a:pt x="2033" y="2010"/>
                    <a:pt x="1989" y="2057"/>
                  </a:cubicBezTo>
                  <a:lnTo>
                    <a:pt x="1767" y="2290"/>
                  </a:lnTo>
                  <a:lnTo>
                    <a:pt x="1094" y="1361"/>
                  </a:lnTo>
                  <a:cubicBezTo>
                    <a:pt x="1340" y="1196"/>
                    <a:pt x="1464" y="900"/>
                    <a:pt x="1414" y="607"/>
                  </a:cubicBezTo>
                  <a:cubicBezTo>
                    <a:pt x="1347" y="256"/>
                    <a:pt x="1041"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5"/>
            <p:cNvSpPr/>
            <p:nvPr/>
          </p:nvSpPr>
          <p:spPr>
            <a:xfrm>
              <a:off x="5502482" y="4401433"/>
              <a:ext cx="32623" cy="32623"/>
            </a:xfrm>
            <a:custGeom>
              <a:rect b="b" l="l" r="r" t="t"/>
              <a:pathLst>
                <a:path extrusionOk="0" h="1471" w="1471">
                  <a:moveTo>
                    <a:pt x="1010" y="461"/>
                  </a:moveTo>
                  <a:lnTo>
                    <a:pt x="1010" y="966"/>
                  </a:lnTo>
                  <a:lnTo>
                    <a:pt x="505" y="966"/>
                  </a:lnTo>
                  <a:lnTo>
                    <a:pt x="505" y="461"/>
                  </a:lnTo>
                  <a:close/>
                  <a:moveTo>
                    <a:pt x="236" y="0"/>
                  </a:moveTo>
                  <a:cubicBezTo>
                    <a:pt x="104" y="0"/>
                    <a:pt x="0" y="104"/>
                    <a:pt x="0" y="236"/>
                  </a:cubicBezTo>
                  <a:lnTo>
                    <a:pt x="0" y="1235"/>
                  </a:lnTo>
                  <a:cubicBezTo>
                    <a:pt x="0" y="1367"/>
                    <a:pt x="104" y="1471"/>
                    <a:pt x="236" y="1471"/>
                  </a:cubicBezTo>
                  <a:lnTo>
                    <a:pt x="1235" y="1471"/>
                  </a:lnTo>
                  <a:cubicBezTo>
                    <a:pt x="1367" y="1471"/>
                    <a:pt x="1471" y="1367"/>
                    <a:pt x="1471" y="1235"/>
                  </a:cubicBezTo>
                  <a:lnTo>
                    <a:pt x="1471" y="239"/>
                  </a:lnTo>
                  <a:cubicBezTo>
                    <a:pt x="1471" y="108"/>
                    <a:pt x="1363" y="0"/>
                    <a:pt x="1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5"/>
            <p:cNvSpPr/>
            <p:nvPr/>
          </p:nvSpPr>
          <p:spPr>
            <a:xfrm>
              <a:off x="5547635" y="4401411"/>
              <a:ext cx="117053" cy="10268"/>
            </a:xfrm>
            <a:custGeom>
              <a:rect b="b" l="l" r="r" t="t"/>
              <a:pathLst>
                <a:path extrusionOk="0" h="463" w="5278">
                  <a:moveTo>
                    <a:pt x="250" y="1"/>
                  </a:moveTo>
                  <a:cubicBezTo>
                    <a:pt x="131" y="1"/>
                    <a:pt x="27" y="91"/>
                    <a:pt x="14" y="210"/>
                  </a:cubicBezTo>
                  <a:cubicBezTo>
                    <a:pt x="0" y="348"/>
                    <a:pt x="108" y="462"/>
                    <a:pt x="246" y="462"/>
                  </a:cubicBezTo>
                  <a:lnTo>
                    <a:pt x="5022" y="462"/>
                  </a:lnTo>
                  <a:cubicBezTo>
                    <a:pt x="5024" y="462"/>
                    <a:pt x="5027" y="462"/>
                    <a:pt x="5029" y="462"/>
                  </a:cubicBezTo>
                  <a:cubicBezTo>
                    <a:pt x="5150" y="462"/>
                    <a:pt x="5251" y="372"/>
                    <a:pt x="5264" y="253"/>
                  </a:cubicBezTo>
                  <a:cubicBezTo>
                    <a:pt x="5278" y="119"/>
                    <a:pt x="5170" y="1"/>
                    <a:pt x="5036" y="1"/>
                  </a:cubicBezTo>
                  <a:lnTo>
                    <a:pt x="256" y="1"/>
                  </a:lnTo>
                  <a:cubicBezTo>
                    <a:pt x="254" y="1"/>
                    <a:pt x="252"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5"/>
            <p:cNvSpPr/>
            <p:nvPr/>
          </p:nvSpPr>
          <p:spPr>
            <a:xfrm>
              <a:off x="5547413" y="4422857"/>
              <a:ext cx="95851" cy="10313"/>
            </a:xfrm>
            <a:custGeom>
              <a:rect b="b" l="l" r="r" t="t"/>
              <a:pathLst>
                <a:path extrusionOk="0" h="465" w="4322">
                  <a:moveTo>
                    <a:pt x="256" y="0"/>
                  </a:moveTo>
                  <a:cubicBezTo>
                    <a:pt x="135" y="0"/>
                    <a:pt x="27" y="91"/>
                    <a:pt x="14" y="212"/>
                  </a:cubicBezTo>
                  <a:cubicBezTo>
                    <a:pt x="0" y="347"/>
                    <a:pt x="108" y="464"/>
                    <a:pt x="246" y="464"/>
                  </a:cubicBezTo>
                  <a:lnTo>
                    <a:pt x="4066" y="464"/>
                  </a:lnTo>
                  <a:cubicBezTo>
                    <a:pt x="4068" y="465"/>
                    <a:pt x="4071" y="465"/>
                    <a:pt x="4073" y="465"/>
                  </a:cubicBezTo>
                  <a:cubicBezTo>
                    <a:pt x="4194" y="465"/>
                    <a:pt x="4295" y="375"/>
                    <a:pt x="4308" y="252"/>
                  </a:cubicBezTo>
                  <a:cubicBezTo>
                    <a:pt x="4322" y="118"/>
                    <a:pt x="4214" y="0"/>
                    <a:pt x="4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5"/>
            <p:cNvSpPr/>
            <p:nvPr/>
          </p:nvSpPr>
          <p:spPr>
            <a:xfrm>
              <a:off x="5502482" y="4445234"/>
              <a:ext cx="32623" cy="32712"/>
            </a:xfrm>
            <a:custGeom>
              <a:rect b="b" l="l" r="r" t="t"/>
              <a:pathLst>
                <a:path extrusionOk="0" h="1475" w="1471">
                  <a:moveTo>
                    <a:pt x="1010" y="465"/>
                  </a:moveTo>
                  <a:lnTo>
                    <a:pt x="1010" y="970"/>
                  </a:lnTo>
                  <a:lnTo>
                    <a:pt x="505" y="970"/>
                  </a:lnTo>
                  <a:lnTo>
                    <a:pt x="505" y="465"/>
                  </a:lnTo>
                  <a:close/>
                  <a:moveTo>
                    <a:pt x="236" y="1"/>
                  </a:moveTo>
                  <a:cubicBezTo>
                    <a:pt x="104" y="1"/>
                    <a:pt x="0" y="108"/>
                    <a:pt x="0" y="240"/>
                  </a:cubicBezTo>
                  <a:lnTo>
                    <a:pt x="0" y="1239"/>
                  </a:lnTo>
                  <a:cubicBezTo>
                    <a:pt x="0" y="1367"/>
                    <a:pt x="104" y="1475"/>
                    <a:pt x="236" y="1475"/>
                  </a:cubicBezTo>
                  <a:lnTo>
                    <a:pt x="1235" y="1475"/>
                  </a:lnTo>
                  <a:cubicBezTo>
                    <a:pt x="1367" y="1475"/>
                    <a:pt x="1471" y="1367"/>
                    <a:pt x="1471" y="1239"/>
                  </a:cubicBezTo>
                  <a:lnTo>
                    <a:pt x="1471" y="243"/>
                  </a:lnTo>
                  <a:cubicBezTo>
                    <a:pt x="1471" y="108"/>
                    <a:pt x="1363" y="1"/>
                    <a:pt x="1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5"/>
            <p:cNvSpPr/>
            <p:nvPr/>
          </p:nvSpPr>
          <p:spPr>
            <a:xfrm>
              <a:off x="5547635" y="4445234"/>
              <a:ext cx="117053" cy="10335"/>
            </a:xfrm>
            <a:custGeom>
              <a:rect b="b" l="l" r="r" t="t"/>
              <a:pathLst>
                <a:path extrusionOk="0" h="466" w="5278">
                  <a:moveTo>
                    <a:pt x="256" y="1"/>
                  </a:moveTo>
                  <a:cubicBezTo>
                    <a:pt x="135" y="1"/>
                    <a:pt x="27" y="92"/>
                    <a:pt x="14" y="213"/>
                  </a:cubicBezTo>
                  <a:cubicBezTo>
                    <a:pt x="0" y="347"/>
                    <a:pt x="108" y="465"/>
                    <a:pt x="246" y="465"/>
                  </a:cubicBezTo>
                  <a:lnTo>
                    <a:pt x="5022" y="465"/>
                  </a:lnTo>
                  <a:cubicBezTo>
                    <a:pt x="5024" y="465"/>
                    <a:pt x="5027" y="465"/>
                    <a:pt x="5029" y="465"/>
                  </a:cubicBezTo>
                  <a:cubicBezTo>
                    <a:pt x="5150" y="465"/>
                    <a:pt x="5251" y="375"/>
                    <a:pt x="5264" y="253"/>
                  </a:cubicBezTo>
                  <a:cubicBezTo>
                    <a:pt x="5278" y="119"/>
                    <a:pt x="5170" y="1"/>
                    <a:pt x="5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5"/>
            <p:cNvSpPr/>
            <p:nvPr/>
          </p:nvSpPr>
          <p:spPr>
            <a:xfrm>
              <a:off x="5547413" y="4466724"/>
              <a:ext cx="95785" cy="10268"/>
            </a:xfrm>
            <a:custGeom>
              <a:rect b="b" l="l" r="r" t="t"/>
              <a:pathLst>
                <a:path extrusionOk="0" h="463" w="4319">
                  <a:moveTo>
                    <a:pt x="250" y="1"/>
                  </a:moveTo>
                  <a:cubicBezTo>
                    <a:pt x="131" y="1"/>
                    <a:pt x="30" y="91"/>
                    <a:pt x="14" y="210"/>
                  </a:cubicBezTo>
                  <a:cubicBezTo>
                    <a:pt x="0" y="348"/>
                    <a:pt x="108" y="462"/>
                    <a:pt x="246" y="462"/>
                  </a:cubicBezTo>
                  <a:lnTo>
                    <a:pt x="4066" y="462"/>
                  </a:lnTo>
                  <a:cubicBezTo>
                    <a:pt x="4068" y="462"/>
                    <a:pt x="4070" y="462"/>
                    <a:pt x="4073" y="462"/>
                  </a:cubicBezTo>
                  <a:cubicBezTo>
                    <a:pt x="4191" y="462"/>
                    <a:pt x="4292" y="373"/>
                    <a:pt x="4308" y="254"/>
                  </a:cubicBezTo>
                  <a:cubicBezTo>
                    <a:pt x="4319" y="119"/>
                    <a:pt x="4214" y="1"/>
                    <a:pt x="4076" y="1"/>
                  </a:cubicBezTo>
                  <a:lnTo>
                    <a:pt x="256" y="1"/>
                  </a:lnTo>
                  <a:cubicBezTo>
                    <a:pt x="254" y="1"/>
                    <a:pt x="252"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5"/>
            <p:cNvSpPr/>
            <p:nvPr/>
          </p:nvSpPr>
          <p:spPr>
            <a:xfrm>
              <a:off x="5502482" y="4488170"/>
              <a:ext cx="32623" cy="32712"/>
            </a:xfrm>
            <a:custGeom>
              <a:rect b="b" l="l" r="r" t="t"/>
              <a:pathLst>
                <a:path extrusionOk="0" h="1475" w="1471">
                  <a:moveTo>
                    <a:pt x="1010" y="505"/>
                  </a:moveTo>
                  <a:lnTo>
                    <a:pt x="1010" y="1010"/>
                  </a:lnTo>
                  <a:lnTo>
                    <a:pt x="505" y="1010"/>
                  </a:lnTo>
                  <a:lnTo>
                    <a:pt x="505" y="505"/>
                  </a:lnTo>
                  <a:close/>
                  <a:moveTo>
                    <a:pt x="236" y="0"/>
                  </a:moveTo>
                  <a:cubicBezTo>
                    <a:pt x="104" y="0"/>
                    <a:pt x="0" y="108"/>
                    <a:pt x="0" y="239"/>
                  </a:cubicBezTo>
                  <a:lnTo>
                    <a:pt x="0" y="1239"/>
                  </a:lnTo>
                  <a:cubicBezTo>
                    <a:pt x="0" y="1367"/>
                    <a:pt x="104" y="1474"/>
                    <a:pt x="236" y="1474"/>
                  </a:cubicBezTo>
                  <a:lnTo>
                    <a:pt x="1235" y="1474"/>
                  </a:lnTo>
                  <a:cubicBezTo>
                    <a:pt x="1367" y="1474"/>
                    <a:pt x="1471" y="1367"/>
                    <a:pt x="1471" y="1239"/>
                  </a:cubicBezTo>
                  <a:lnTo>
                    <a:pt x="1471" y="242"/>
                  </a:lnTo>
                  <a:cubicBezTo>
                    <a:pt x="1471" y="108"/>
                    <a:pt x="1363" y="0"/>
                    <a:pt x="1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5"/>
            <p:cNvSpPr/>
            <p:nvPr/>
          </p:nvSpPr>
          <p:spPr>
            <a:xfrm>
              <a:off x="5547635" y="4488170"/>
              <a:ext cx="117053" cy="10313"/>
            </a:xfrm>
            <a:custGeom>
              <a:rect b="b" l="l" r="r" t="t"/>
              <a:pathLst>
                <a:path extrusionOk="0" h="465" w="5278">
                  <a:moveTo>
                    <a:pt x="256" y="0"/>
                  </a:moveTo>
                  <a:cubicBezTo>
                    <a:pt x="135" y="0"/>
                    <a:pt x="27" y="91"/>
                    <a:pt x="14" y="212"/>
                  </a:cubicBezTo>
                  <a:cubicBezTo>
                    <a:pt x="0" y="347"/>
                    <a:pt x="108" y="465"/>
                    <a:pt x="243" y="465"/>
                  </a:cubicBezTo>
                  <a:lnTo>
                    <a:pt x="5022" y="465"/>
                  </a:lnTo>
                  <a:cubicBezTo>
                    <a:pt x="5024" y="465"/>
                    <a:pt x="5027" y="465"/>
                    <a:pt x="5029" y="465"/>
                  </a:cubicBezTo>
                  <a:cubicBezTo>
                    <a:pt x="5150" y="465"/>
                    <a:pt x="5251" y="375"/>
                    <a:pt x="5264" y="252"/>
                  </a:cubicBezTo>
                  <a:cubicBezTo>
                    <a:pt x="5278" y="118"/>
                    <a:pt x="5170" y="0"/>
                    <a:pt x="5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5"/>
            <p:cNvSpPr/>
            <p:nvPr/>
          </p:nvSpPr>
          <p:spPr>
            <a:xfrm>
              <a:off x="5547413" y="4510547"/>
              <a:ext cx="95785" cy="10335"/>
            </a:xfrm>
            <a:custGeom>
              <a:rect b="b" l="l" r="r" t="t"/>
              <a:pathLst>
                <a:path extrusionOk="0" h="466" w="4319">
                  <a:moveTo>
                    <a:pt x="256" y="1"/>
                  </a:moveTo>
                  <a:cubicBezTo>
                    <a:pt x="132" y="1"/>
                    <a:pt x="27" y="92"/>
                    <a:pt x="14" y="213"/>
                  </a:cubicBezTo>
                  <a:cubicBezTo>
                    <a:pt x="0" y="347"/>
                    <a:pt x="108" y="465"/>
                    <a:pt x="243" y="465"/>
                  </a:cubicBezTo>
                  <a:lnTo>
                    <a:pt x="4063" y="465"/>
                  </a:lnTo>
                  <a:cubicBezTo>
                    <a:pt x="4065" y="465"/>
                    <a:pt x="4067" y="465"/>
                    <a:pt x="4069" y="465"/>
                  </a:cubicBezTo>
                  <a:cubicBezTo>
                    <a:pt x="4191" y="465"/>
                    <a:pt x="4292" y="376"/>
                    <a:pt x="4305" y="253"/>
                  </a:cubicBezTo>
                  <a:cubicBezTo>
                    <a:pt x="4319" y="119"/>
                    <a:pt x="4211" y="1"/>
                    <a:pt x="4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4" name="Google Shape;3594;p65"/>
          <p:cNvGrpSpPr/>
          <p:nvPr/>
        </p:nvGrpSpPr>
        <p:grpSpPr>
          <a:xfrm>
            <a:off x="6295176" y="1471411"/>
            <a:ext cx="271563" cy="358322"/>
            <a:chOff x="6104712" y="1566661"/>
            <a:chExt cx="271563" cy="358322"/>
          </a:xfrm>
        </p:grpSpPr>
        <p:sp>
          <p:nvSpPr>
            <p:cNvPr id="3595" name="Google Shape;3595;p65"/>
            <p:cNvSpPr/>
            <p:nvPr/>
          </p:nvSpPr>
          <p:spPr>
            <a:xfrm>
              <a:off x="6104712" y="1566661"/>
              <a:ext cx="271563" cy="358322"/>
            </a:xfrm>
            <a:custGeom>
              <a:rect b="b" l="l" r="r" t="t"/>
              <a:pathLst>
                <a:path extrusionOk="0" h="16157" w="12245">
                  <a:moveTo>
                    <a:pt x="11780" y="13211"/>
                  </a:moveTo>
                  <a:lnTo>
                    <a:pt x="11780" y="13756"/>
                  </a:lnTo>
                  <a:lnTo>
                    <a:pt x="7937" y="13756"/>
                  </a:lnTo>
                  <a:cubicBezTo>
                    <a:pt x="7812" y="13756"/>
                    <a:pt x="7708" y="13847"/>
                    <a:pt x="7694" y="13969"/>
                  </a:cubicBezTo>
                  <a:cubicBezTo>
                    <a:pt x="7681" y="14103"/>
                    <a:pt x="7788" y="14221"/>
                    <a:pt x="7923" y="14221"/>
                  </a:cubicBezTo>
                  <a:lnTo>
                    <a:pt x="10814" y="14221"/>
                  </a:lnTo>
                  <a:lnTo>
                    <a:pt x="10814" y="14726"/>
                  </a:lnTo>
                  <a:lnTo>
                    <a:pt x="1727" y="14726"/>
                  </a:lnTo>
                  <a:cubicBezTo>
                    <a:pt x="1589" y="14726"/>
                    <a:pt x="1478" y="14615"/>
                    <a:pt x="1474" y="14480"/>
                  </a:cubicBezTo>
                  <a:lnTo>
                    <a:pt x="1474" y="14467"/>
                  </a:lnTo>
                  <a:cubicBezTo>
                    <a:pt x="1474" y="14329"/>
                    <a:pt x="1582" y="14221"/>
                    <a:pt x="1720" y="14221"/>
                  </a:cubicBezTo>
                  <a:lnTo>
                    <a:pt x="6802" y="14221"/>
                  </a:lnTo>
                  <a:cubicBezTo>
                    <a:pt x="6910" y="14221"/>
                    <a:pt x="7008" y="14147"/>
                    <a:pt x="7034" y="14039"/>
                  </a:cubicBezTo>
                  <a:cubicBezTo>
                    <a:pt x="7065" y="13891"/>
                    <a:pt x="6954" y="13756"/>
                    <a:pt x="6802" y="13756"/>
                  </a:cubicBezTo>
                  <a:lnTo>
                    <a:pt x="1733" y="13756"/>
                  </a:lnTo>
                  <a:cubicBezTo>
                    <a:pt x="1333" y="13756"/>
                    <a:pt x="1010" y="14083"/>
                    <a:pt x="1010" y="14480"/>
                  </a:cubicBezTo>
                  <a:cubicBezTo>
                    <a:pt x="1020" y="14872"/>
                    <a:pt x="1336" y="15187"/>
                    <a:pt x="1731" y="15187"/>
                  </a:cubicBezTo>
                  <a:cubicBezTo>
                    <a:pt x="1733" y="15187"/>
                    <a:pt x="1735" y="15187"/>
                    <a:pt x="1737" y="15187"/>
                  </a:cubicBezTo>
                  <a:lnTo>
                    <a:pt x="11780" y="15187"/>
                  </a:lnTo>
                  <a:lnTo>
                    <a:pt x="11780" y="15692"/>
                  </a:lnTo>
                  <a:lnTo>
                    <a:pt x="1663" y="15692"/>
                  </a:lnTo>
                  <a:cubicBezTo>
                    <a:pt x="889" y="15692"/>
                    <a:pt x="374" y="14992"/>
                    <a:pt x="434" y="14271"/>
                  </a:cubicBezTo>
                  <a:cubicBezTo>
                    <a:pt x="525" y="13662"/>
                    <a:pt x="1047" y="13211"/>
                    <a:pt x="1663" y="13211"/>
                  </a:cubicBezTo>
                  <a:close/>
                  <a:moveTo>
                    <a:pt x="286" y="1"/>
                  </a:moveTo>
                  <a:cubicBezTo>
                    <a:pt x="152" y="1"/>
                    <a:pt x="40" y="108"/>
                    <a:pt x="40" y="246"/>
                  </a:cubicBezTo>
                  <a:lnTo>
                    <a:pt x="40" y="8142"/>
                  </a:lnTo>
                  <a:cubicBezTo>
                    <a:pt x="40" y="8149"/>
                    <a:pt x="44" y="8159"/>
                    <a:pt x="51" y="8166"/>
                  </a:cubicBezTo>
                  <a:cubicBezTo>
                    <a:pt x="123" y="8246"/>
                    <a:pt x="202" y="8278"/>
                    <a:pt x="273" y="8278"/>
                  </a:cubicBezTo>
                  <a:cubicBezTo>
                    <a:pt x="401" y="8278"/>
                    <a:pt x="505" y="8173"/>
                    <a:pt x="505" y="8041"/>
                  </a:cubicBezTo>
                  <a:lnTo>
                    <a:pt x="505" y="1697"/>
                  </a:lnTo>
                  <a:cubicBezTo>
                    <a:pt x="505" y="1014"/>
                    <a:pt x="1057" y="462"/>
                    <a:pt x="1737" y="462"/>
                  </a:cubicBezTo>
                  <a:lnTo>
                    <a:pt x="1976" y="462"/>
                  </a:lnTo>
                  <a:lnTo>
                    <a:pt x="1976" y="12747"/>
                  </a:lnTo>
                  <a:lnTo>
                    <a:pt x="1804" y="12747"/>
                  </a:lnTo>
                  <a:cubicBezTo>
                    <a:pt x="1800" y="12747"/>
                    <a:pt x="1795" y="12747"/>
                    <a:pt x="1791" y="12747"/>
                  </a:cubicBezTo>
                  <a:cubicBezTo>
                    <a:pt x="1314" y="12747"/>
                    <a:pt x="852" y="12931"/>
                    <a:pt x="505" y="13265"/>
                  </a:cubicBezTo>
                  <a:lnTo>
                    <a:pt x="505" y="9095"/>
                  </a:lnTo>
                  <a:cubicBezTo>
                    <a:pt x="505" y="8987"/>
                    <a:pt x="438" y="8893"/>
                    <a:pt x="337" y="8859"/>
                  </a:cubicBezTo>
                  <a:cubicBezTo>
                    <a:pt x="308" y="8850"/>
                    <a:pt x="279" y="8846"/>
                    <a:pt x="252" y="8846"/>
                  </a:cubicBezTo>
                  <a:cubicBezTo>
                    <a:pt x="113" y="8846"/>
                    <a:pt x="0" y="8953"/>
                    <a:pt x="0" y="9085"/>
                  </a:cubicBezTo>
                  <a:lnTo>
                    <a:pt x="0" y="14241"/>
                  </a:lnTo>
                  <a:cubicBezTo>
                    <a:pt x="0" y="15567"/>
                    <a:pt x="764" y="16156"/>
                    <a:pt x="1696" y="16156"/>
                  </a:cubicBezTo>
                  <a:lnTo>
                    <a:pt x="12002" y="16156"/>
                  </a:lnTo>
                  <a:cubicBezTo>
                    <a:pt x="12134" y="16156"/>
                    <a:pt x="12241" y="16049"/>
                    <a:pt x="12241" y="15917"/>
                  </a:cubicBezTo>
                  <a:lnTo>
                    <a:pt x="12241" y="14961"/>
                  </a:lnTo>
                  <a:cubicBezTo>
                    <a:pt x="12241" y="14830"/>
                    <a:pt x="12134" y="14726"/>
                    <a:pt x="12002" y="14726"/>
                  </a:cubicBezTo>
                  <a:lnTo>
                    <a:pt x="11272" y="14726"/>
                  </a:lnTo>
                  <a:lnTo>
                    <a:pt x="11272" y="14221"/>
                  </a:lnTo>
                  <a:lnTo>
                    <a:pt x="12006" y="14221"/>
                  </a:lnTo>
                  <a:cubicBezTo>
                    <a:pt x="12134" y="14221"/>
                    <a:pt x="12241" y="14117"/>
                    <a:pt x="12241" y="13985"/>
                  </a:cubicBezTo>
                  <a:lnTo>
                    <a:pt x="12241" y="5204"/>
                  </a:lnTo>
                  <a:cubicBezTo>
                    <a:pt x="12241" y="5090"/>
                    <a:pt x="12164" y="4992"/>
                    <a:pt x="12056" y="4965"/>
                  </a:cubicBezTo>
                  <a:cubicBezTo>
                    <a:pt x="12042" y="4962"/>
                    <a:pt x="12027" y="4961"/>
                    <a:pt x="12013" y="4961"/>
                  </a:cubicBezTo>
                  <a:cubicBezTo>
                    <a:pt x="11886" y="4961"/>
                    <a:pt x="11777" y="5064"/>
                    <a:pt x="11777" y="5197"/>
                  </a:cubicBezTo>
                  <a:lnTo>
                    <a:pt x="11777" y="12747"/>
                  </a:lnTo>
                  <a:lnTo>
                    <a:pt x="2437" y="12747"/>
                  </a:lnTo>
                  <a:lnTo>
                    <a:pt x="2437" y="462"/>
                  </a:lnTo>
                  <a:lnTo>
                    <a:pt x="11777" y="462"/>
                  </a:lnTo>
                  <a:lnTo>
                    <a:pt x="11777" y="4043"/>
                  </a:lnTo>
                  <a:cubicBezTo>
                    <a:pt x="11777" y="4167"/>
                    <a:pt x="11881" y="4272"/>
                    <a:pt x="12009" y="4272"/>
                  </a:cubicBezTo>
                  <a:lnTo>
                    <a:pt x="12012" y="4272"/>
                  </a:lnTo>
                  <a:cubicBezTo>
                    <a:pt x="12140" y="4272"/>
                    <a:pt x="12245" y="4167"/>
                    <a:pt x="12245" y="4043"/>
                  </a:cubicBezTo>
                  <a:lnTo>
                    <a:pt x="12245" y="236"/>
                  </a:lnTo>
                  <a:cubicBezTo>
                    <a:pt x="12245" y="105"/>
                    <a:pt x="12137" y="1"/>
                    <a:pt x="12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5"/>
            <p:cNvSpPr/>
            <p:nvPr/>
          </p:nvSpPr>
          <p:spPr>
            <a:xfrm>
              <a:off x="6224137" y="1632883"/>
              <a:ext cx="75559" cy="74649"/>
            </a:xfrm>
            <a:custGeom>
              <a:rect b="b" l="l" r="r" t="t"/>
              <a:pathLst>
                <a:path extrusionOk="0" h="3366" w="3407">
                  <a:moveTo>
                    <a:pt x="1976" y="465"/>
                  </a:moveTo>
                  <a:lnTo>
                    <a:pt x="1976" y="1195"/>
                  </a:lnTo>
                  <a:cubicBezTo>
                    <a:pt x="1976" y="1326"/>
                    <a:pt x="2084" y="1430"/>
                    <a:pt x="2215" y="1430"/>
                  </a:cubicBezTo>
                  <a:lnTo>
                    <a:pt x="2945" y="1430"/>
                  </a:lnTo>
                  <a:lnTo>
                    <a:pt x="2945" y="1935"/>
                  </a:lnTo>
                  <a:lnTo>
                    <a:pt x="2215" y="1935"/>
                  </a:lnTo>
                  <a:cubicBezTo>
                    <a:pt x="2084" y="1935"/>
                    <a:pt x="1976" y="2043"/>
                    <a:pt x="1976" y="2174"/>
                  </a:cubicBezTo>
                  <a:lnTo>
                    <a:pt x="1976" y="2905"/>
                  </a:lnTo>
                  <a:lnTo>
                    <a:pt x="1471" y="2905"/>
                  </a:lnTo>
                  <a:lnTo>
                    <a:pt x="1471" y="2174"/>
                  </a:lnTo>
                  <a:cubicBezTo>
                    <a:pt x="1471" y="2043"/>
                    <a:pt x="1367" y="1935"/>
                    <a:pt x="1236" y="1935"/>
                  </a:cubicBezTo>
                  <a:lnTo>
                    <a:pt x="505" y="1935"/>
                  </a:lnTo>
                  <a:lnTo>
                    <a:pt x="505" y="1430"/>
                  </a:lnTo>
                  <a:lnTo>
                    <a:pt x="1236" y="1430"/>
                  </a:lnTo>
                  <a:cubicBezTo>
                    <a:pt x="1367" y="1430"/>
                    <a:pt x="1471" y="1326"/>
                    <a:pt x="1471" y="1195"/>
                  </a:cubicBezTo>
                  <a:lnTo>
                    <a:pt x="1471" y="465"/>
                  </a:lnTo>
                  <a:close/>
                  <a:moveTo>
                    <a:pt x="1205" y="0"/>
                  </a:moveTo>
                  <a:cubicBezTo>
                    <a:pt x="1074" y="0"/>
                    <a:pt x="966" y="108"/>
                    <a:pt x="966" y="239"/>
                  </a:cubicBezTo>
                  <a:lnTo>
                    <a:pt x="966" y="926"/>
                  </a:lnTo>
                  <a:lnTo>
                    <a:pt x="236" y="926"/>
                  </a:lnTo>
                  <a:cubicBezTo>
                    <a:pt x="105" y="926"/>
                    <a:pt x="0" y="1033"/>
                    <a:pt x="0" y="1165"/>
                  </a:cubicBezTo>
                  <a:lnTo>
                    <a:pt x="0" y="2161"/>
                  </a:lnTo>
                  <a:cubicBezTo>
                    <a:pt x="0" y="2292"/>
                    <a:pt x="105" y="2400"/>
                    <a:pt x="236" y="2400"/>
                  </a:cubicBezTo>
                  <a:lnTo>
                    <a:pt x="966" y="2400"/>
                  </a:lnTo>
                  <a:lnTo>
                    <a:pt x="966" y="3130"/>
                  </a:lnTo>
                  <a:cubicBezTo>
                    <a:pt x="966" y="3261"/>
                    <a:pt x="1074" y="3366"/>
                    <a:pt x="1205" y="3366"/>
                  </a:cubicBezTo>
                  <a:lnTo>
                    <a:pt x="2201" y="3366"/>
                  </a:lnTo>
                  <a:cubicBezTo>
                    <a:pt x="2333" y="3366"/>
                    <a:pt x="2440" y="3261"/>
                    <a:pt x="2440" y="3130"/>
                  </a:cubicBezTo>
                  <a:lnTo>
                    <a:pt x="2440" y="2400"/>
                  </a:lnTo>
                  <a:lnTo>
                    <a:pt x="3171" y="2400"/>
                  </a:lnTo>
                  <a:cubicBezTo>
                    <a:pt x="3302" y="2400"/>
                    <a:pt x="3406" y="2292"/>
                    <a:pt x="3406" y="2161"/>
                  </a:cubicBezTo>
                  <a:lnTo>
                    <a:pt x="3406" y="1202"/>
                  </a:lnTo>
                  <a:cubicBezTo>
                    <a:pt x="3406" y="1074"/>
                    <a:pt x="3302" y="969"/>
                    <a:pt x="3174" y="969"/>
                  </a:cubicBezTo>
                  <a:lnTo>
                    <a:pt x="2440" y="969"/>
                  </a:lnTo>
                  <a:lnTo>
                    <a:pt x="2440" y="239"/>
                  </a:lnTo>
                  <a:cubicBezTo>
                    <a:pt x="2440" y="108"/>
                    <a:pt x="2333" y="0"/>
                    <a:pt x="2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5"/>
            <p:cNvSpPr/>
            <p:nvPr/>
          </p:nvSpPr>
          <p:spPr>
            <a:xfrm>
              <a:off x="6198012" y="1610550"/>
              <a:ext cx="123994" cy="119293"/>
            </a:xfrm>
            <a:custGeom>
              <a:rect b="b" l="l" r="r" t="t"/>
              <a:pathLst>
                <a:path extrusionOk="0" h="5379" w="5591">
                  <a:moveTo>
                    <a:pt x="2901" y="474"/>
                  </a:moveTo>
                  <a:cubicBezTo>
                    <a:pt x="3186" y="474"/>
                    <a:pt x="3475" y="530"/>
                    <a:pt x="3750" y="644"/>
                  </a:cubicBezTo>
                  <a:cubicBezTo>
                    <a:pt x="4578" y="987"/>
                    <a:pt x="5116" y="1795"/>
                    <a:pt x="5116" y="2690"/>
                  </a:cubicBezTo>
                  <a:cubicBezTo>
                    <a:pt x="5116" y="3912"/>
                    <a:pt x="4123" y="4905"/>
                    <a:pt x="2902" y="4905"/>
                  </a:cubicBezTo>
                  <a:cubicBezTo>
                    <a:pt x="2006" y="4905"/>
                    <a:pt x="1198" y="4366"/>
                    <a:pt x="855" y="3538"/>
                  </a:cubicBezTo>
                  <a:cubicBezTo>
                    <a:pt x="512" y="2710"/>
                    <a:pt x="700" y="1758"/>
                    <a:pt x="1336" y="1121"/>
                  </a:cubicBezTo>
                  <a:cubicBezTo>
                    <a:pt x="1759" y="699"/>
                    <a:pt x="2325" y="474"/>
                    <a:pt x="2901" y="474"/>
                  </a:cubicBezTo>
                  <a:close/>
                  <a:moveTo>
                    <a:pt x="2902" y="1"/>
                  </a:moveTo>
                  <a:cubicBezTo>
                    <a:pt x="1814" y="1"/>
                    <a:pt x="835" y="657"/>
                    <a:pt x="418" y="1660"/>
                  </a:cubicBezTo>
                  <a:cubicBezTo>
                    <a:pt x="0" y="2666"/>
                    <a:pt x="232" y="3821"/>
                    <a:pt x="1000" y="4592"/>
                  </a:cubicBezTo>
                  <a:cubicBezTo>
                    <a:pt x="1516" y="5105"/>
                    <a:pt x="2203" y="5379"/>
                    <a:pt x="2903" y="5379"/>
                  </a:cubicBezTo>
                  <a:cubicBezTo>
                    <a:pt x="3249" y="5379"/>
                    <a:pt x="3598" y="5312"/>
                    <a:pt x="3931" y="5174"/>
                  </a:cubicBezTo>
                  <a:cubicBezTo>
                    <a:pt x="4934" y="4756"/>
                    <a:pt x="5591" y="3777"/>
                    <a:pt x="5591" y="2690"/>
                  </a:cubicBezTo>
                  <a:cubicBezTo>
                    <a:pt x="5591" y="1206"/>
                    <a:pt x="4386" y="1"/>
                    <a:pt x="2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5"/>
            <p:cNvSpPr/>
            <p:nvPr/>
          </p:nvSpPr>
          <p:spPr>
            <a:xfrm>
              <a:off x="6202625" y="1741109"/>
              <a:ext cx="119470" cy="32712"/>
            </a:xfrm>
            <a:custGeom>
              <a:rect b="b" l="l" r="r" t="t"/>
              <a:pathLst>
                <a:path extrusionOk="0" h="1475" w="5387">
                  <a:moveTo>
                    <a:pt x="4881" y="465"/>
                  </a:moveTo>
                  <a:lnTo>
                    <a:pt x="4881" y="1010"/>
                  </a:lnTo>
                  <a:lnTo>
                    <a:pt x="465" y="1010"/>
                  </a:lnTo>
                  <a:lnTo>
                    <a:pt x="465" y="465"/>
                  </a:lnTo>
                  <a:close/>
                  <a:moveTo>
                    <a:pt x="240" y="0"/>
                  </a:moveTo>
                  <a:cubicBezTo>
                    <a:pt x="109" y="0"/>
                    <a:pt x="1" y="108"/>
                    <a:pt x="1" y="239"/>
                  </a:cubicBezTo>
                  <a:lnTo>
                    <a:pt x="1" y="1236"/>
                  </a:lnTo>
                  <a:cubicBezTo>
                    <a:pt x="1" y="1367"/>
                    <a:pt x="109" y="1475"/>
                    <a:pt x="240" y="1475"/>
                  </a:cubicBezTo>
                  <a:lnTo>
                    <a:pt x="5151" y="1475"/>
                  </a:lnTo>
                  <a:cubicBezTo>
                    <a:pt x="5282" y="1475"/>
                    <a:pt x="5386" y="1367"/>
                    <a:pt x="5386" y="1236"/>
                  </a:cubicBezTo>
                  <a:lnTo>
                    <a:pt x="5386" y="239"/>
                  </a:lnTo>
                  <a:cubicBezTo>
                    <a:pt x="5386" y="108"/>
                    <a:pt x="5282" y="0"/>
                    <a:pt x="5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5"/>
            <p:cNvSpPr/>
            <p:nvPr/>
          </p:nvSpPr>
          <p:spPr>
            <a:xfrm>
              <a:off x="6203823" y="1784999"/>
              <a:ext cx="116853" cy="10246"/>
            </a:xfrm>
            <a:custGeom>
              <a:rect b="b" l="l" r="r" t="t"/>
              <a:pathLst>
                <a:path extrusionOk="0" h="462" w="5269">
                  <a:moveTo>
                    <a:pt x="250" y="0"/>
                  </a:moveTo>
                  <a:cubicBezTo>
                    <a:pt x="128" y="0"/>
                    <a:pt x="27" y="90"/>
                    <a:pt x="14" y="209"/>
                  </a:cubicBezTo>
                  <a:cubicBezTo>
                    <a:pt x="1" y="347"/>
                    <a:pt x="108" y="462"/>
                    <a:pt x="243" y="462"/>
                  </a:cubicBezTo>
                  <a:lnTo>
                    <a:pt x="5036" y="462"/>
                  </a:lnTo>
                  <a:cubicBezTo>
                    <a:pt x="5164" y="462"/>
                    <a:pt x="5268" y="357"/>
                    <a:pt x="5268" y="233"/>
                  </a:cubicBezTo>
                  <a:cubicBezTo>
                    <a:pt x="5268" y="105"/>
                    <a:pt x="5164" y="0"/>
                    <a:pt x="5036" y="0"/>
                  </a:cubicBezTo>
                  <a:lnTo>
                    <a:pt x="257" y="0"/>
                  </a:lnTo>
                  <a:cubicBezTo>
                    <a:pt x="254" y="0"/>
                    <a:pt x="252" y="0"/>
                    <a:pt x="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5"/>
            <p:cNvSpPr/>
            <p:nvPr/>
          </p:nvSpPr>
          <p:spPr>
            <a:xfrm>
              <a:off x="6225113" y="1805535"/>
              <a:ext cx="74516" cy="10246"/>
            </a:xfrm>
            <a:custGeom>
              <a:rect b="b" l="l" r="r" t="t"/>
              <a:pathLst>
                <a:path extrusionOk="0" h="462" w="3360">
                  <a:moveTo>
                    <a:pt x="242" y="0"/>
                  </a:moveTo>
                  <a:cubicBezTo>
                    <a:pt x="108" y="0"/>
                    <a:pt x="0" y="118"/>
                    <a:pt x="13" y="252"/>
                  </a:cubicBezTo>
                  <a:cubicBezTo>
                    <a:pt x="27" y="371"/>
                    <a:pt x="128" y="461"/>
                    <a:pt x="246" y="461"/>
                  </a:cubicBezTo>
                  <a:cubicBezTo>
                    <a:pt x="248" y="461"/>
                    <a:pt x="250" y="461"/>
                    <a:pt x="252" y="461"/>
                  </a:cubicBezTo>
                  <a:lnTo>
                    <a:pt x="3107" y="461"/>
                  </a:lnTo>
                  <a:cubicBezTo>
                    <a:pt x="3109" y="461"/>
                    <a:pt x="3111" y="461"/>
                    <a:pt x="3113" y="461"/>
                  </a:cubicBezTo>
                  <a:cubicBezTo>
                    <a:pt x="3232" y="461"/>
                    <a:pt x="3332" y="371"/>
                    <a:pt x="3349" y="252"/>
                  </a:cubicBezTo>
                  <a:cubicBezTo>
                    <a:pt x="3359" y="118"/>
                    <a:pt x="3255" y="0"/>
                    <a:pt x="3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1" name="Google Shape;3601;p65"/>
          <p:cNvGrpSpPr/>
          <p:nvPr/>
        </p:nvGrpSpPr>
        <p:grpSpPr>
          <a:xfrm>
            <a:off x="6294932" y="2142014"/>
            <a:ext cx="271963" cy="358233"/>
            <a:chOff x="6104468" y="2237264"/>
            <a:chExt cx="271963" cy="358233"/>
          </a:xfrm>
        </p:grpSpPr>
        <p:sp>
          <p:nvSpPr>
            <p:cNvPr id="3602" name="Google Shape;3602;p65"/>
            <p:cNvSpPr/>
            <p:nvPr/>
          </p:nvSpPr>
          <p:spPr>
            <a:xfrm>
              <a:off x="6169714" y="2259353"/>
              <a:ext cx="10335" cy="31470"/>
            </a:xfrm>
            <a:custGeom>
              <a:rect b="b" l="l" r="r" t="t"/>
              <a:pathLst>
                <a:path extrusionOk="0" h="1419" w="466">
                  <a:moveTo>
                    <a:pt x="233" y="1"/>
                  </a:moveTo>
                  <a:cubicBezTo>
                    <a:pt x="105" y="1"/>
                    <a:pt x="4" y="102"/>
                    <a:pt x="4" y="230"/>
                  </a:cubicBezTo>
                  <a:lnTo>
                    <a:pt x="4" y="1176"/>
                  </a:lnTo>
                  <a:cubicBezTo>
                    <a:pt x="1" y="1300"/>
                    <a:pt x="92" y="1404"/>
                    <a:pt x="213" y="1418"/>
                  </a:cubicBezTo>
                  <a:cubicBezTo>
                    <a:pt x="220" y="1419"/>
                    <a:pt x="228" y="1419"/>
                    <a:pt x="235" y="1419"/>
                  </a:cubicBezTo>
                  <a:cubicBezTo>
                    <a:pt x="360" y="1419"/>
                    <a:pt x="465" y="1316"/>
                    <a:pt x="465" y="1189"/>
                  </a:cubicBezTo>
                  <a:lnTo>
                    <a:pt x="465" y="230"/>
                  </a:lnTo>
                  <a:cubicBezTo>
                    <a:pt x="465" y="102"/>
                    <a:pt x="36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5"/>
            <p:cNvSpPr/>
            <p:nvPr/>
          </p:nvSpPr>
          <p:spPr>
            <a:xfrm>
              <a:off x="6148224" y="2259353"/>
              <a:ext cx="10401" cy="31470"/>
            </a:xfrm>
            <a:custGeom>
              <a:rect b="b" l="l" r="r" t="t"/>
              <a:pathLst>
                <a:path extrusionOk="0" h="1419" w="469">
                  <a:moveTo>
                    <a:pt x="236" y="1"/>
                  </a:moveTo>
                  <a:cubicBezTo>
                    <a:pt x="108" y="1"/>
                    <a:pt x="4" y="102"/>
                    <a:pt x="4" y="230"/>
                  </a:cubicBezTo>
                  <a:lnTo>
                    <a:pt x="4" y="1176"/>
                  </a:lnTo>
                  <a:cubicBezTo>
                    <a:pt x="0" y="1300"/>
                    <a:pt x="91" y="1404"/>
                    <a:pt x="216" y="1418"/>
                  </a:cubicBezTo>
                  <a:cubicBezTo>
                    <a:pt x="223" y="1419"/>
                    <a:pt x="231" y="1419"/>
                    <a:pt x="238" y="1419"/>
                  </a:cubicBezTo>
                  <a:cubicBezTo>
                    <a:pt x="363" y="1419"/>
                    <a:pt x="468" y="1316"/>
                    <a:pt x="468" y="1189"/>
                  </a:cubicBezTo>
                  <a:lnTo>
                    <a:pt x="468" y="230"/>
                  </a:lnTo>
                  <a:cubicBezTo>
                    <a:pt x="468" y="102"/>
                    <a:pt x="364"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5"/>
            <p:cNvSpPr/>
            <p:nvPr/>
          </p:nvSpPr>
          <p:spPr>
            <a:xfrm>
              <a:off x="6191137" y="2259353"/>
              <a:ext cx="10401" cy="31470"/>
            </a:xfrm>
            <a:custGeom>
              <a:rect b="b" l="l" r="r" t="t"/>
              <a:pathLst>
                <a:path extrusionOk="0" h="1419" w="469">
                  <a:moveTo>
                    <a:pt x="236" y="1"/>
                  </a:moveTo>
                  <a:cubicBezTo>
                    <a:pt x="108" y="1"/>
                    <a:pt x="4" y="102"/>
                    <a:pt x="4" y="230"/>
                  </a:cubicBezTo>
                  <a:lnTo>
                    <a:pt x="4" y="1176"/>
                  </a:lnTo>
                  <a:cubicBezTo>
                    <a:pt x="1" y="1300"/>
                    <a:pt x="91" y="1404"/>
                    <a:pt x="216" y="1418"/>
                  </a:cubicBezTo>
                  <a:cubicBezTo>
                    <a:pt x="224" y="1419"/>
                    <a:pt x="231" y="1419"/>
                    <a:pt x="239" y="1419"/>
                  </a:cubicBezTo>
                  <a:cubicBezTo>
                    <a:pt x="364" y="1419"/>
                    <a:pt x="468" y="1316"/>
                    <a:pt x="468" y="1189"/>
                  </a:cubicBezTo>
                  <a:lnTo>
                    <a:pt x="468" y="230"/>
                  </a:lnTo>
                  <a:cubicBezTo>
                    <a:pt x="468" y="102"/>
                    <a:pt x="364"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5"/>
            <p:cNvSpPr/>
            <p:nvPr/>
          </p:nvSpPr>
          <p:spPr>
            <a:xfrm>
              <a:off x="6213537" y="2259353"/>
              <a:ext cx="10401" cy="31470"/>
            </a:xfrm>
            <a:custGeom>
              <a:rect b="b" l="l" r="r" t="t"/>
              <a:pathLst>
                <a:path extrusionOk="0" h="1419" w="469">
                  <a:moveTo>
                    <a:pt x="236" y="1"/>
                  </a:moveTo>
                  <a:cubicBezTo>
                    <a:pt x="108" y="1"/>
                    <a:pt x="4" y="102"/>
                    <a:pt x="4" y="230"/>
                  </a:cubicBezTo>
                  <a:lnTo>
                    <a:pt x="4" y="1176"/>
                  </a:lnTo>
                  <a:cubicBezTo>
                    <a:pt x="0" y="1300"/>
                    <a:pt x="91" y="1404"/>
                    <a:pt x="216" y="1418"/>
                  </a:cubicBezTo>
                  <a:cubicBezTo>
                    <a:pt x="223" y="1419"/>
                    <a:pt x="231" y="1419"/>
                    <a:pt x="239" y="1419"/>
                  </a:cubicBezTo>
                  <a:cubicBezTo>
                    <a:pt x="363" y="1419"/>
                    <a:pt x="468" y="1316"/>
                    <a:pt x="468" y="1189"/>
                  </a:cubicBezTo>
                  <a:lnTo>
                    <a:pt x="468" y="230"/>
                  </a:lnTo>
                  <a:cubicBezTo>
                    <a:pt x="468" y="102"/>
                    <a:pt x="364"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5"/>
            <p:cNvSpPr/>
            <p:nvPr/>
          </p:nvSpPr>
          <p:spPr>
            <a:xfrm>
              <a:off x="6235027" y="2259353"/>
              <a:ext cx="10335" cy="31470"/>
            </a:xfrm>
            <a:custGeom>
              <a:rect b="b" l="l" r="r" t="t"/>
              <a:pathLst>
                <a:path extrusionOk="0" h="1419" w="466">
                  <a:moveTo>
                    <a:pt x="233" y="1"/>
                  </a:moveTo>
                  <a:cubicBezTo>
                    <a:pt x="105" y="1"/>
                    <a:pt x="4" y="102"/>
                    <a:pt x="4" y="230"/>
                  </a:cubicBezTo>
                  <a:lnTo>
                    <a:pt x="4" y="1176"/>
                  </a:lnTo>
                  <a:cubicBezTo>
                    <a:pt x="1" y="1300"/>
                    <a:pt x="92" y="1404"/>
                    <a:pt x="213" y="1418"/>
                  </a:cubicBezTo>
                  <a:cubicBezTo>
                    <a:pt x="220" y="1419"/>
                    <a:pt x="228" y="1419"/>
                    <a:pt x="235" y="1419"/>
                  </a:cubicBezTo>
                  <a:cubicBezTo>
                    <a:pt x="360" y="1419"/>
                    <a:pt x="465" y="1316"/>
                    <a:pt x="465" y="1189"/>
                  </a:cubicBezTo>
                  <a:lnTo>
                    <a:pt x="465" y="230"/>
                  </a:lnTo>
                  <a:cubicBezTo>
                    <a:pt x="465" y="102"/>
                    <a:pt x="36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5"/>
            <p:cNvSpPr/>
            <p:nvPr/>
          </p:nvSpPr>
          <p:spPr>
            <a:xfrm>
              <a:off x="6256450" y="2259353"/>
              <a:ext cx="10401" cy="31470"/>
            </a:xfrm>
            <a:custGeom>
              <a:rect b="b" l="l" r="r" t="t"/>
              <a:pathLst>
                <a:path extrusionOk="0" h="1419" w="469">
                  <a:moveTo>
                    <a:pt x="236" y="1"/>
                  </a:moveTo>
                  <a:cubicBezTo>
                    <a:pt x="108" y="1"/>
                    <a:pt x="4" y="102"/>
                    <a:pt x="4" y="230"/>
                  </a:cubicBezTo>
                  <a:lnTo>
                    <a:pt x="4" y="1176"/>
                  </a:lnTo>
                  <a:cubicBezTo>
                    <a:pt x="1" y="1300"/>
                    <a:pt x="92" y="1404"/>
                    <a:pt x="216" y="1418"/>
                  </a:cubicBezTo>
                  <a:cubicBezTo>
                    <a:pt x="224" y="1419"/>
                    <a:pt x="231" y="1419"/>
                    <a:pt x="239" y="1419"/>
                  </a:cubicBezTo>
                  <a:cubicBezTo>
                    <a:pt x="364" y="1419"/>
                    <a:pt x="468" y="1316"/>
                    <a:pt x="468" y="1189"/>
                  </a:cubicBezTo>
                  <a:lnTo>
                    <a:pt x="468" y="230"/>
                  </a:lnTo>
                  <a:cubicBezTo>
                    <a:pt x="468" y="102"/>
                    <a:pt x="364"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5"/>
            <p:cNvSpPr/>
            <p:nvPr/>
          </p:nvSpPr>
          <p:spPr>
            <a:xfrm>
              <a:off x="6277940" y="2259353"/>
              <a:ext cx="10335" cy="31470"/>
            </a:xfrm>
            <a:custGeom>
              <a:rect b="b" l="l" r="r" t="t"/>
              <a:pathLst>
                <a:path extrusionOk="0" h="1419" w="466">
                  <a:moveTo>
                    <a:pt x="233" y="1"/>
                  </a:moveTo>
                  <a:cubicBezTo>
                    <a:pt x="105" y="1"/>
                    <a:pt x="4" y="102"/>
                    <a:pt x="4" y="230"/>
                  </a:cubicBezTo>
                  <a:lnTo>
                    <a:pt x="4" y="1176"/>
                  </a:lnTo>
                  <a:cubicBezTo>
                    <a:pt x="1" y="1300"/>
                    <a:pt x="92" y="1404"/>
                    <a:pt x="213" y="1418"/>
                  </a:cubicBezTo>
                  <a:cubicBezTo>
                    <a:pt x="221" y="1419"/>
                    <a:pt x="228" y="1419"/>
                    <a:pt x="236" y="1419"/>
                  </a:cubicBezTo>
                  <a:cubicBezTo>
                    <a:pt x="361" y="1419"/>
                    <a:pt x="465" y="1316"/>
                    <a:pt x="465" y="1189"/>
                  </a:cubicBezTo>
                  <a:lnTo>
                    <a:pt x="465" y="230"/>
                  </a:lnTo>
                  <a:cubicBezTo>
                    <a:pt x="465" y="102"/>
                    <a:pt x="361"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5"/>
            <p:cNvSpPr/>
            <p:nvPr/>
          </p:nvSpPr>
          <p:spPr>
            <a:xfrm>
              <a:off x="6163216" y="2416414"/>
              <a:ext cx="110133" cy="86758"/>
            </a:xfrm>
            <a:custGeom>
              <a:rect b="b" l="l" r="r" t="t"/>
              <a:pathLst>
                <a:path extrusionOk="0" h="3912" w="4966">
                  <a:moveTo>
                    <a:pt x="1663" y="462"/>
                  </a:moveTo>
                  <a:cubicBezTo>
                    <a:pt x="2290" y="462"/>
                    <a:pt x="2842" y="872"/>
                    <a:pt x="3020" y="1471"/>
                  </a:cubicBezTo>
                  <a:cubicBezTo>
                    <a:pt x="2929" y="1485"/>
                    <a:pt x="2842" y="1505"/>
                    <a:pt x="2751" y="1532"/>
                  </a:cubicBezTo>
                  <a:lnTo>
                    <a:pt x="1993" y="1051"/>
                  </a:lnTo>
                  <a:cubicBezTo>
                    <a:pt x="1949" y="1022"/>
                    <a:pt x="1904" y="1010"/>
                    <a:pt x="1863" y="1010"/>
                  </a:cubicBezTo>
                  <a:cubicBezTo>
                    <a:pt x="1660" y="1010"/>
                    <a:pt x="1523" y="1305"/>
                    <a:pt x="1741" y="1444"/>
                  </a:cubicBezTo>
                  <a:lnTo>
                    <a:pt x="2253" y="1767"/>
                  </a:lnTo>
                  <a:cubicBezTo>
                    <a:pt x="2175" y="1821"/>
                    <a:pt x="2104" y="1875"/>
                    <a:pt x="2037" y="1936"/>
                  </a:cubicBezTo>
                  <a:lnTo>
                    <a:pt x="1916" y="1936"/>
                  </a:lnTo>
                  <a:cubicBezTo>
                    <a:pt x="1091" y="1936"/>
                    <a:pt x="526" y="1239"/>
                    <a:pt x="496" y="465"/>
                  </a:cubicBezTo>
                  <a:lnTo>
                    <a:pt x="496" y="462"/>
                  </a:lnTo>
                  <a:close/>
                  <a:moveTo>
                    <a:pt x="4481" y="1936"/>
                  </a:moveTo>
                  <a:cubicBezTo>
                    <a:pt x="4467" y="2710"/>
                    <a:pt x="3871" y="3407"/>
                    <a:pt x="3060" y="3407"/>
                  </a:cubicBezTo>
                  <a:lnTo>
                    <a:pt x="2461" y="3407"/>
                  </a:lnTo>
                  <a:lnTo>
                    <a:pt x="3232" y="2915"/>
                  </a:lnTo>
                  <a:cubicBezTo>
                    <a:pt x="3350" y="2841"/>
                    <a:pt x="3377" y="2683"/>
                    <a:pt x="3293" y="2575"/>
                  </a:cubicBezTo>
                  <a:cubicBezTo>
                    <a:pt x="3244" y="2516"/>
                    <a:pt x="3174" y="2485"/>
                    <a:pt x="3103" y="2485"/>
                  </a:cubicBezTo>
                  <a:cubicBezTo>
                    <a:pt x="3057" y="2485"/>
                    <a:pt x="3010" y="2498"/>
                    <a:pt x="2969" y="2525"/>
                  </a:cubicBezTo>
                  <a:lnTo>
                    <a:pt x="1899" y="3208"/>
                  </a:lnTo>
                  <a:cubicBezTo>
                    <a:pt x="1977" y="2484"/>
                    <a:pt x="2586" y="1936"/>
                    <a:pt x="3313" y="1936"/>
                  </a:cubicBezTo>
                  <a:close/>
                  <a:moveTo>
                    <a:pt x="236" y="0"/>
                  </a:moveTo>
                  <a:cubicBezTo>
                    <a:pt x="109" y="0"/>
                    <a:pt x="1" y="108"/>
                    <a:pt x="1" y="239"/>
                  </a:cubicBezTo>
                  <a:lnTo>
                    <a:pt x="1" y="529"/>
                  </a:lnTo>
                  <a:cubicBezTo>
                    <a:pt x="1" y="1485"/>
                    <a:pt x="704" y="2292"/>
                    <a:pt x="1647" y="2420"/>
                  </a:cubicBezTo>
                  <a:cubicBezTo>
                    <a:pt x="1478" y="2710"/>
                    <a:pt x="1391" y="3043"/>
                    <a:pt x="1391" y="3383"/>
                  </a:cubicBezTo>
                  <a:lnTo>
                    <a:pt x="1391" y="3676"/>
                  </a:lnTo>
                  <a:cubicBezTo>
                    <a:pt x="1391" y="3807"/>
                    <a:pt x="1495" y="3911"/>
                    <a:pt x="1626" y="3911"/>
                  </a:cubicBezTo>
                  <a:lnTo>
                    <a:pt x="3060" y="3911"/>
                  </a:lnTo>
                  <a:cubicBezTo>
                    <a:pt x="4110" y="3911"/>
                    <a:pt x="4965" y="3060"/>
                    <a:pt x="4965" y="2006"/>
                  </a:cubicBezTo>
                  <a:lnTo>
                    <a:pt x="4965" y="1710"/>
                  </a:lnTo>
                  <a:cubicBezTo>
                    <a:pt x="4965" y="1579"/>
                    <a:pt x="4861" y="1475"/>
                    <a:pt x="4730" y="1475"/>
                  </a:cubicBezTo>
                  <a:lnTo>
                    <a:pt x="3488" y="1475"/>
                  </a:lnTo>
                  <a:cubicBezTo>
                    <a:pt x="3289" y="613"/>
                    <a:pt x="2525" y="4"/>
                    <a:pt x="1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5"/>
            <p:cNvSpPr/>
            <p:nvPr/>
          </p:nvSpPr>
          <p:spPr>
            <a:xfrm>
              <a:off x="6104468" y="2237264"/>
              <a:ext cx="271963" cy="358233"/>
            </a:xfrm>
            <a:custGeom>
              <a:rect b="b" l="l" r="r" t="t"/>
              <a:pathLst>
                <a:path extrusionOk="0" h="16153" w="12263">
                  <a:moveTo>
                    <a:pt x="8597" y="462"/>
                  </a:moveTo>
                  <a:cubicBezTo>
                    <a:pt x="8728" y="462"/>
                    <a:pt x="8836" y="566"/>
                    <a:pt x="8836" y="697"/>
                  </a:cubicBezTo>
                  <a:lnTo>
                    <a:pt x="8836" y="2707"/>
                  </a:lnTo>
                  <a:cubicBezTo>
                    <a:pt x="8836" y="2838"/>
                    <a:pt x="8728" y="2942"/>
                    <a:pt x="8597" y="2942"/>
                  </a:cubicBezTo>
                  <a:lnTo>
                    <a:pt x="1707" y="2942"/>
                  </a:lnTo>
                  <a:cubicBezTo>
                    <a:pt x="1579" y="2942"/>
                    <a:pt x="1472" y="2838"/>
                    <a:pt x="1472" y="2707"/>
                  </a:cubicBezTo>
                  <a:lnTo>
                    <a:pt x="1472" y="697"/>
                  </a:lnTo>
                  <a:cubicBezTo>
                    <a:pt x="1472" y="566"/>
                    <a:pt x="1579" y="462"/>
                    <a:pt x="1707" y="462"/>
                  </a:cubicBezTo>
                  <a:close/>
                  <a:moveTo>
                    <a:pt x="7688" y="5386"/>
                  </a:moveTo>
                  <a:lnTo>
                    <a:pt x="8836" y="6237"/>
                  </a:lnTo>
                  <a:lnTo>
                    <a:pt x="8836" y="6857"/>
                  </a:lnTo>
                  <a:lnTo>
                    <a:pt x="1472" y="6857"/>
                  </a:lnTo>
                  <a:lnTo>
                    <a:pt x="1472" y="6237"/>
                  </a:lnTo>
                  <a:lnTo>
                    <a:pt x="2620" y="5386"/>
                  </a:lnTo>
                  <a:close/>
                  <a:moveTo>
                    <a:pt x="9546" y="10997"/>
                  </a:moveTo>
                  <a:cubicBezTo>
                    <a:pt x="10206" y="10997"/>
                    <a:pt x="10768" y="11468"/>
                    <a:pt x="10882" y="12117"/>
                  </a:cubicBezTo>
                  <a:lnTo>
                    <a:pt x="8213" y="12117"/>
                  </a:lnTo>
                  <a:cubicBezTo>
                    <a:pt x="8328" y="11468"/>
                    <a:pt x="8890" y="10997"/>
                    <a:pt x="9546" y="10997"/>
                  </a:cubicBezTo>
                  <a:close/>
                  <a:moveTo>
                    <a:pt x="10903" y="12578"/>
                  </a:moveTo>
                  <a:cubicBezTo>
                    <a:pt x="10792" y="13211"/>
                    <a:pt x="10256" y="13682"/>
                    <a:pt x="9617" y="13716"/>
                  </a:cubicBezTo>
                  <a:lnTo>
                    <a:pt x="9479" y="13716"/>
                  </a:lnTo>
                  <a:cubicBezTo>
                    <a:pt x="8836" y="13682"/>
                    <a:pt x="8304" y="13211"/>
                    <a:pt x="8190" y="12578"/>
                  </a:cubicBezTo>
                  <a:close/>
                  <a:moveTo>
                    <a:pt x="7867" y="3407"/>
                  </a:moveTo>
                  <a:lnTo>
                    <a:pt x="7867" y="3912"/>
                  </a:lnTo>
                  <a:lnTo>
                    <a:pt x="6625" y="3912"/>
                  </a:lnTo>
                  <a:cubicBezTo>
                    <a:pt x="6497" y="3912"/>
                    <a:pt x="6396" y="4016"/>
                    <a:pt x="6396" y="4144"/>
                  </a:cubicBezTo>
                  <a:cubicBezTo>
                    <a:pt x="6399" y="4270"/>
                    <a:pt x="6504" y="4373"/>
                    <a:pt x="6629" y="4373"/>
                  </a:cubicBezTo>
                  <a:cubicBezTo>
                    <a:pt x="6631" y="4373"/>
                    <a:pt x="6633" y="4373"/>
                    <a:pt x="6635" y="4373"/>
                  </a:cubicBezTo>
                  <a:lnTo>
                    <a:pt x="8011" y="4373"/>
                  </a:lnTo>
                  <a:lnTo>
                    <a:pt x="9519" y="5507"/>
                  </a:lnTo>
                  <a:cubicBezTo>
                    <a:pt x="9698" y="5642"/>
                    <a:pt x="9802" y="5850"/>
                    <a:pt x="9802" y="6072"/>
                  </a:cubicBezTo>
                  <a:lnTo>
                    <a:pt x="9802" y="10502"/>
                  </a:lnTo>
                  <a:cubicBezTo>
                    <a:pt x="9718" y="10488"/>
                    <a:pt x="9634" y="10482"/>
                    <a:pt x="9550" y="10482"/>
                  </a:cubicBezTo>
                  <a:cubicBezTo>
                    <a:pt x="9465" y="10482"/>
                    <a:pt x="9381" y="10488"/>
                    <a:pt x="9297" y="10502"/>
                  </a:cubicBezTo>
                  <a:lnTo>
                    <a:pt x="9297" y="6089"/>
                  </a:lnTo>
                  <a:cubicBezTo>
                    <a:pt x="9297" y="6015"/>
                    <a:pt x="9264" y="5945"/>
                    <a:pt x="9203" y="5901"/>
                  </a:cubicBezTo>
                  <a:lnTo>
                    <a:pt x="7907" y="4925"/>
                  </a:lnTo>
                  <a:cubicBezTo>
                    <a:pt x="7867" y="4894"/>
                    <a:pt x="7816" y="4878"/>
                    <a:pt x="7766" y="4878"/>
                  </a:cubicBezTo>
                  <a:lnTo>
                    <a:pt x="2475" y="4878"/>
                  </a:lnTo>
                  <a:cubicBezTo>
                    <a:pt x="2424" y="4878"/>
                    <a:pt x="2377" y="4894"/>
                    <a:pt x="2337" y="4925"/>
                  </a:cubicBezTo>
                  <a:lnTo>
                    <a:pt x="1061" y="5904"/>
                  </a:lnTo>
                  <a:cubicBezTo>
                    <a:pt x="1001" y="5951"/>
                    <a:pt x="967" y="6019"/>
                    <a:pt x="967" y="6093"/>
                  </a:cubicBezTo>
                  <a:lnTo>
                    <a:pt x="967" y="9270"/>
                  </a:lnTo>
                  <a:cubicBezTo>
                    <a:pt x="967" y="9398"/>
                    <a:pt x="1068" y="9502"/>
                    <a:pt x="1199" y="9505"/>
                  </a:cubicBezTo>
                  <a:cubicBezTo>
                    <a:pt x="1327" y="9505"/>
                    <a:pt x="1431" y="9401"/>
                    <a:pt x="1431" y="9273"/>
                  </a:cubicBezTo>
                  <a:lnTo>
                    <a:pt x="1431" y="7321"/>
                  </a:lnTo>
                  <a:lnTo>
                    <a:pt x="8836" y="7321"/>
                  </a:lnTo>
                  <a:lnTo>
                    <a:pt x="8836" y="10687"/>
                  </a:lnTo>
                  <a:cubicBezTo>
                    <a:pt x="8055" y="11023"/>
                    <a:pt x="7594" y="11919"/>
                    <a:pt x="7766" y="12747"/>
                  </a:cubicBezTo>
                  <a:lnTo>
                    <a:pt x="1431" y="12747"/>
                  </a:lnTo>
                  <a:lnTo>
                    <a:pt x="1431" y="10445"/>
                  </a:lnTo>
                  <a:cubicBezTo>
                    <a:pt x="1431" y="10317"/>
                    <a:pt x="1327" y="10212"/>
                    <a:pt x="1199" y="10212"/>
                  </a:cubicBezTo>
                  <a:cubicBezTo>
                    <a:pt x="1071" y="10212"/>
                    <a:pt x="967" y="10317"/>
                    <a:pt x="967" y="10445"/>
                  </a:cubicBezTo>
                  <a:lnTo>
                    <a:pt x="967" y="14955"/>
                  </a:lnTo>
                  <a:cubicBezTo>
                    <a:pt x="967" y="15083"/>
                    <a:pt x="1071" y="15187"/>
                    <a:pt x="1199" y="15187"/>
                  </a:cubicBezTo>
                  <a:lnTo>
                    <a:pt x="3905" y="15187"/>
                  </a:lnTo>
                  <a:cubicBezTo>
                    <a:pt x="3907" y="15187"/>
                    <a:pt x="3910" y="15187"/>
                    <a:pt x="3912" y="15187"/>
                  </a:cubicBezTo>
                  <a:cubicBezTo>
                    <a:pt x="4030" y="15187"/>
                    <a:pt x="4131" y="15097"/>
                    <a:pt x="4148" y="14975"/>
                  </a:cubicBezTo>
                  <a:cubicBezTo>
                    <a:pt x="4158" y="14840"/>
                    <a:pt x="4053" y="14722"/>
                    <a:pt x="3915" y="14722"/>
                  </a:cubicBezTo>
                  <a:lnTo>
                    <a:pt x="1431" y="14722"/>
                  </a:lnTo>
                  <a:lnTo>
                    <a:pt x="1431" y="13208"/>
                  </a:lnTo>
                  <a:lnTo>
                    <a:pt x="7900" y="13208"/>
                  </a:lnTo>
                  <a:cubicBezTo>
                    <a:pt x="8001" y="13400"/>
                    <a:pt x="8133" y="13571"/>
                    <a:pt x="8291" y="13713"/>
                  </a:cubicBezTo>
                  <a:lnTo>
                    <a:pt x="8123" y="13713"/>
                  </a:lnTo>
                  <a:cubicBezTo>
                    <a:pt x="7523" y="13716"/>
                    <a:pt x="7012" y="14137"/>
                    <a:pt x="6894" y="14722"/>
                  </a:cubicBezTo>
                  <a:lnTo>
                    <a:pt x="5043" y="14722"/>
                  </a:lnTo>
                  <a:cubicBezTo>
                    <a:pt x="4918" y="14722"/>
                    <a:pt x="4814" y="14813"/>
                    <a:pt x="4801" y="14934"/>
                  </a:cubicBezTo>
                  <a:cubicBezTo>
                    <a:pt x="4787" y="15069"/>
                    <a:pt x="4895" y="15187"/>
                    <a:pt x="5029" y="15187"/>
                  </a:cubicBezTo>
                  <a:lnTo>
                    <a:pt x="6860" y="15187"/>
                  </a:lnTo>
                  <a:cubicBezTo>
                    <a:pt x="6897" y="15372"/>
                    <a:pt x="6978" y="15544"/>
                    <a:pt x="7093" y="15692"/>
                  </a:cubicBezTo>
                  <a:lnTo>
                    <a:pt x="1169" y="15692"/>
                  </a:lnTo>
                  <a:cubicBezTo>
                    <a:pt x="778" y="15692"/>
                    <a:pt x="465" y="15375"/>
                    <a:pt x="462" y="14985"/>
                  </a:cubicBezTo>
                  <a:lnTo>
                    <a:pt x="462" y="6035"/>
                  </a:lnTo>
                  <a:cubicBezTo>
                    <a:pt x="465" y="5817"/>
                    <a:pt x="570" y="5611"/>
                    <a:pt x="748" y="5483"/>
                  </a:cubicBezTo>
                  <a:lnTo>
                    <a:pt x="2273" y="4376"/>
                  </a:lnTo>
                  <a:lnTo>
                    <a:pt x="5612" y="4376"/>
                  </a:lnTo>
                  <a:cubicBezTo>
                    <a:pt x="5740" y="4376"/>
                    <a:pt x="5847" y="4272"/>
                    <a:pt x="5847" y="4144"/>
                  </a:cubicBezTo>
                  <a:cubicBezTo>
                    <a:pt x="5847" y="4016"/>
                    <a:pt x="5743" y="3912"/>
                    <a:pt x="5618" y="3912"/>
                  </a:cubicBezTo>
                  <a:lnTo>
                    <a:pt x="2441" y="3912"/>
                  </a:lnTo>
                  <a:lnTo>
                    <a:pt x="2441" y="3407"/>
                  </a:lnTo>
                  <a:close/>
                  <a:moveTo>
                    <a:pt x="9341" y="14221"/>
                  </a:moveTo>
                  <a:lnTo>
                    <a:pt x="9341" y="15692"/>
                  </a:lnTo>
                  <a:lnTo>
                    <a:pt x="8099" y="15692"/>
                  </a:lnTo>
                  <a:cubicBezTo>
                    <a:pt x="7692" y="15692"/>
                    <a:pt x="7362" y="15362"/>
                    <a:pt x="7362" y="14955"/>
                  </a:cubicBezTo>
                  <a:cubicBezTo>
                    <a:pt x="7362" y="14551"/>
                    <a:pt x="7692" y="14221"/>
                    <a:pt x="8099" y="14221"/>
                  </a:cubicBezTo>
                  <a:close/>
                  <a:moveTo>
                    <a:pt x="10997" y="14221"/>
                  </a:moveTo>
                  <a:cubicBezTo>
                    <a:pt x="11438" y="14221"/>
                    <a:pt x="11791" y="14578"/>
                    <a:pt x="11754" y="15019"/>
                  </a:cubicBezTo>
                  <a:cubicBezTo>
                    <a:pt x="11721" y="15399"/>
                    <a:pt x="11404" y="15692"/>
                    <a:pt x="11020" y="15692"/>
                  </a:cubicBezTo>
                  <a:lnTo>
                    <a:pt x="9802" y="15692"/>
                  </a:lnTo>
                  <a:lnTo>
                    <a:pt x="9802" y="14221"/>
                  </a:lnTo>
                  <a:close/>
                  <a:moveTo>
                    <a:pt x="8593" y="1"/>
                  </a:moveTo>
                  <a:cubicBezTo>
                    <a:pt x="8591" y="1"/>
                    <a:pt x="8589" y="1"/>
                    <a:pt x="8587" y="1"/>
                  </a:cubicBezTo>
                  <a:lnTo>
                    <a:pt x="1677" y="1"/>
                  </a:lnTo>
                  <a:cubicBezTo>
                    <a:pt x="1675" y="1"/>
                    <a:pt x="1673" y="1"/>
                    <a:pt x="1671" y="1"/>
                  </a:cubicBezTo>
                  <a:cubicBezTo>
                    <a:pt x="1280" y="1"/>
                    <a:pt x="967" y="319"/>
                    <a:pt x="967" y="711"/>
                  </a:cubicBezTo>
                  <a:lnTo>
                    <a:pt x="967" y="2697"/>
                  </a:lnTo>
                  <a:cubicBezTo>
                    <a:pt x="967" y="3090"/>
                    <a:pt x="1287" y="3407"/>
                    <a:pt x="1677" y="3407"/>
                  </a:cubicBezTo>
                  <a:lnTo>
                    <a:pt x="1936" y="3407"/>
                  </a:lnTo>
                  <a:lnTo>
                    <a:pt x="1936" y="4040"/>
                  </a:lnTo>
                  <a:lnTo>
                    <a:pt x="472" y="5150"/>
                  </a:lnTo>
                  <a:cubicBezTo>
                    <a:pt x="176" y="5376"/>
                    <a:pt x="1" y="5726"/>
                    <a:pt x="1" y="6099"/>
                  </a:cubicBezTo>
                  <a:lnTo>
                    <a:pt x="1" y="14971"/>
                  </a:lnTo>
                  <a:cubicBezTo>
                    <a:pt x="1" y="15624"/>
                    <a:pt x="529" y="16153"/>
                    <a:pt x="1182" y="16153"/>
                  </a:cubicBezTo>
                  <a:lnTo>
                    <a:pt x="11044" y="16153"/>
                  </a:lnTo>
                  <a:cubicBezTo>
                    <a:pt x="11717" y="16153"/>
                    <a:pt x="12262" y="15608"/>
                    <a:pt x="12262" y="14938"/>
                  </a:cubicBezTo>
                  <a:cubicBezTo>
                    <a:pt x="12262" y="14265"/>
                    <a:pt x="11717" y="13719"/>
                    <a:pt x="11044" y="13719"/>
                  </a:cubicBezTo>
                  <a:lnTo>
                    <a:pt x="11044" y="13716"/>
                  </a:lnTo>
                  <a:lnTo>
                    <a:pt x="10771" y="13716"/>
                  </a:lnTo>
                  <a:cubicBezTo>
                    <a:pt x="11768" y="12824"/>
                    <a:pt x="11495" y="11202"/>
                    <a:pt x="10267" y="10684"/>
                  </a:cubicBezTo>
                  <a:lnTo>
                    <a:pt x="10267" y="6096"/>
                  </a:lnTo>
                  <a:cubicBezTo>
                    <a:pt x="10267" y="5722"/>
                    <a:pt x="10088" y="5372"/>
                    <a:pt x="9789" y="5150"/>
                  </a:cubicBezTo>
                  <a:lnTo>
                    <a:pt x="8291" y="4033"/>
                  </a:lnTo>
                  <a:lnTo>
                    <a:pt x="8291" y="3407"/>
                  </a:lnTo>
                  <a:lnTo>
                    <a:pt x="8587" y="3407"/>
                  </a:lnTo>
                  <a:cubicBezTo>
                    <a:pt x="8981" y="3407"/>
                    <a:pt x="9301" y="3090"/>
                    <a:pt x="9301" y="2697"/>
                  </a:cubicBezTo>
                  <a:lnTo>
                    <a:pt x="9301" y="707"/>
                  </a:lnTo>
                  <a:cubicBezTo>
                    <a:pt x="9297" y="319"/>
                    <a:pt x="8984" y="1"/>
                    <a:pt x="85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65"/>
          <p:cNvGrpSpPr/>
          <p:nvPr/>
        </p:nvGrpSpPr>
        <p:grpSpPr>
          <a:xfrm>
            <a:off x="6273664" y="3483531"/>
            <a:ext cx="314499" cy="358300"/>
            <a:chOff x="6083199" y="3578781"/>
            <a:chExt cx="314499" cy="358300"/>
          </a:xfrm>
        </p:grpSpPr>
        <p:sp>
          <p:nvSpPr>
            <p:cNvPr id="3612" name="Google Shape;3612;p65"/>
            <p:cNvSpPr/>
            <p:nvPr/>
          </p:nvSpPr>
          <p:spPr>
            <a:xfrm>
              <a:off x="6083199" y="3578781"/>
              <a:ext cx="314499" cy="358300"/>
            </a:xfrm>
            <a:custGeom>
              <a:rect b="b" l="l" r="r" t="t"/>
              <a:pathLst>
                <a:path extrusionOk="0" h="16156" w="14181">
                  <a:moveTo>
                    <a:pt x="5850" y="461"/>
                  </a:moveTo>
                  <a:lnTo>
                    <a:pt x="5850" y="966"/>
                  </a:lnTo>
                  <a:lnTo>
                    <a:pt x="4376" y="966"/>
                  </a:lnTo>
                  <a:lnTo>
                    <a:pt x="4376" y="461"/>
                  </a:lnTo>
                  <a:close/>
                  <a:moveTo>
                    <a:pt x="9761" y="461"/>
                  </a:moveTo>
                  <a:lnTo>
                    <a:pt x="9761" y="966"/>
                  </a:lnTo>
                  <a:lnTo>
                    <a:pt x="8291" y="966"/>
                  </a:lnTo>
                  <a:lnTo>
                    <a:pt x="8291" y="461"/>
                  </a:lnTo>
                  <a:close/>
                  <a:moveTo>
                    <a:pt x="6355" y="1430"/>
                  </a:moveTo>
                  <a:lnTo>
                    <a:pt x="6355" y="1935"/>
                  </a:lnTo>
                  <a:lnTo>
                    <a:pt x="3871" y="1935"/>
                  </a:lnTo>
                  <a:lnTo>
                    <a:pt x="3871" y="1430"/>
                  </a:lnTo>
                  <a:close/>
                  <a:moveTo>
                    <a:pt x="10266" y="1430"/>
                  </a:moveTo>
                  <a:lnTo>
                    <a:pt x="10266" y="1935"/>
                  </a:lnTo>
                  <a:lnTo>
                    <a:pt x="7786" y="1935"/>
                  </a:lnTo>
                  <a:lnTo>
                    <a:pt x="7786" y="1430"/>
                  </a:lnTo>
                  <a:close/>
                  <a:moveTo>
                    <a:pt x="5850" y="2440"/>
                  </a:moveTo>
                  <a:lnTo>
                    <a:pt x="5850" y="2945"/>
                  </a:lnTo>
                  <a:lnTo>
                    <a:pt x="4376" y="2945"/>
                  </a:lnTo>
                  <a:lnTo>
                    <a:pt x="4376" y="2440"/>
                  </a:lnTo>
                  <a:close/>
                  <a:moveTo>
                    <a:pt x="9761" y="2440"/>
                  </a:moveTo>
                  <a:lnTo>
                    <a:pt x="9761" y="2945"/>
                  </a:lnTo>
                  <a:lnTo>
                    <a:pt x="8291" y="2945"/>
                  </a:lnTo>
                  <a:lnTo>
                    <a:pt x="8291" y="2440"/>
                  </a:lnTo>
                  <a:close/>
                  <a:moveTo>
                    <a:pt x="2905" y="15146"/>
                  </a:moveTo>
                  <a:lnTo>
                    <a:pt x="2905" y="15651"/>
                  </a:lnTo>
                  <a:lnTo>
                    <a:pt x="1431" y="15651"/>
                  </a:lnTo>
                  <a:lnTo>
                    <a:pt x="1431" y="15146"/>
                  </a:lnTo>
                  <a:close/>
                  <a:moveTo>
                    <a:pt x="12706" y="15146"/>
                  </a:moveTo>
                  <a:lnTo>
                    <a:pt x="12706" y="15651"/>
                  </a:lnTo>
                  <a:lnTo>
                    <a:pt x="11236" y="15651"/>
                  </a:lnTo>
                  <a:lnTo>
                    <a:pt x="11236" y="15146"/>
                  </a:lnTo>
                  <a:close/>
                  <a:moveTo>
                    <a:pt x="4151" y="0"/>
                  </a:moveTo>
                  <a:cubicBezTo>
                    <a:pt x="4019" y="0"/>
                    <a:pt x="3915" y="104"/>
                    <a:pt x="3915" y="236"/>
                  </a:cubicBezTo>
                  <a:lnTo>
                    <a:pt x="3915" y="966"/>
                  </a:lnTo>
                  <a:lnTo>
                    <a:pt x="3646" y="966"/>
                  </a:lnTo>
                  <a:cubicBezTo>
                    <a:pt x="3515" y="966"/>
                    <a:pt x="3410" y="1074"/>
                    <a:pt x="3410" y="1205"/>
                  </a:cubicBezTo>
                  <a:lnTo>
                    <a:pt x="3410" y="2205"/>
                  </a:lnTo>
                  <a:cubicBezTo>
                    <a:pt x="3410" y="2332"/>
                    <a:pt x="3515" y="2440"/>
                    <a:pt x="3646" y="2440"/>
                  </a:cubicBezTo>
                  <a:lnTo>
                    <a:pt x="3915" y="2440"/>
                  </a:lnTo>
                  <a:lnTo>
                    <a:pt x="3915" y="2945"/>
                  </a:lnTo>
                  <a:lnTo>
                    <a:pt x="1216" y="2945"/>
                  </a:lnTo>
                  <a:cubicBezTo>
                    <a:pt x="1078" y="2945"/>
                    <a:pt x="970" y="3056"/>
                    <a:pt x="970" y="3191"/>
                  </a:cubicBezTo>
                  <a:lnTo>
                    <a:pt x="970" y="5708"/>
                  </a:lnTo>
                  <a:cubicBezTo>
                    <a:pt x="970" y="5722"/>
                    <a:pt x="973" y="5732"/>
                    <a:pt x="984" y="5742"/>
                  </a:cubicBezTo>
                  <a:cubicBezTo>
                    <a:pt x="1054" y="5819"/>
                    <a:pt x="1130" y="5851"/>
                    <a:pt x="1200" y="5851"/>
                  </a:cubicBezTo>
                  <a:cubicBezTo>
                    <a:pt x="1327" y="5851"/>
                    <a:pt x="1431" y="5745"/>
                    <a:pt x="1431" y="5614"/>
                  </a:cubicBezTo>
                  <a:lnTo>
                    <a:pt x="1431" y="4116"/>
                  </a:lnTo>
                  <a:cubicBezTo>
                    <a:pt x="1431" y="3726"/>
                    <a:pt x="1751" y="3406"/>
                    <a:pt x="2141" y="3406"/>
                  </a:cubicBezTo>
                  <a:lnTo>
                    <a:pt x="11912" y="3406"/>
                  </a:lnTo>
                  <a:cubicBezTo>
                    <a:pt x="12306" y="3406"/>
                    <a:pt x="12622" y="3726"/>
                    <a:pt x="12622" y="4116"/>
                  </a:cubicBezTo>
                  <a:lnTo>
                    <a:pt x="12622" y="13005"/>
                  </a:lnTo>
                  <a:cubicBezTo>
                    <a:pt x="12622" y="13396"/>
                    <a:pt x="12306" y="13715"/>
                    <a:pt x="11912" y="13715"/>
                  </a:cubicBezTo>
                  <a:lnTo>
                    <a:pt x="1677" y="13715"/>
                  </a:lnTo>
                  <a:cubicBezTo>
                    <a:pt x="1542" y="13715"/>
                    <a:pt x="1431" y="13604"/>
                    <a:pt x="1431" y="13470"/>
                  </a:cubicBezTo>
                  <a:lnTo>
                    <a:pt x="1431" y="6557"/>
                  </a:lnTo>
                  <a:cubicBezTo>
                    <a:pt x="1431" y="6533"/>
                    <a:pt x="1421" y="6509"/>
                    <a:pt x="1404" y="6493"/>
                  </a:cubicBezTo>
                  <a:cubicBezTo>
                    <a:pt x="1337" y="6427"/>
                    <a:pt x="1266" y="6399"/>
                    <a:pt x="1201" y="6399"/>
                  </a:cubicBezTo>
                  <a:cubicBezTo>
                    <a:pt x="1074" y="6399"/>
                    <a:pt x="970" y="6506"/>
                    <a:pt x="970" y="6637"/>
                  </a:cubicBezTo>
                  <a:lnTo>
                    <a:pt x="970" y="12995"/>
                  </a:lnTo>
                  <a:cubicBezTo>
                    <a:pt x="967" y="13254"/>
                    <a:pt x="1051" y="13507"/>
                    <a:pt x="1202" y="13715"/>
                  </a:cubicBezTo>
                  <a:lnTo>
                    <a:pt x="458" y="13715"/>
                  </a:lnTo>
                  <a:cubicBezTo>
                    <a:pt x="206" y="13715"/>
                    <a:pt x="1" y="13921"/>
                    <a:pt x="1" y="14173"/>
                  </a:cubicBezTo>
                  <a:lnTo>
                    <a:pt x="1" y="14729"/>
                  </a:lnTo>
                  <a:cubicBezTo>
                    <a:pt x="1" y="14981"/>
                    <a:pt x="206" y="15186"/>
                    <a:pt x="458" y="15186"/>
                  </a:cubicBezTo>
                  <a:lnTo>
                    <a:pt x="970" y="15186"/>
                  </a:lnTo>
                  <a:lnTo>
                    <a:pt x="970" y="15920"/>
                  </a:lnTo>
                  <a:cubicBezTo>
                    <a:pt x="970" y="16048"/>
                    <a:pt x="1074" y="16156"/>
                    <a:pt x="1206" y="16156"/>
                  </a:cubicBezTo>
                  <a:lnTo>
                    <a:pt x="3171" y="16156"/>
                  </a:lnTo>
                  <a:cubicBezTo>
                    <a:pt x="3303" y="16156"/>
                    <a:pt x="3410" y="16048"/>
                    <a:pt x="3410" y="15920"/>
                  </a:cubicBezTo>
                  <a:lnTo>
                    <a:pt x="3410" y="15146"/>
                  </a:lnTo>
                  <a:lnTo>
                    <a:pt x="6584" y="15146"/>
                  </a:lnTo>
                  <a:cubicBezTo>
                    <a:pt x="6586" y="15146"/>
                    <a:pt x="6588" y="15146"/>
                    <a:pt x="6590" y="15146"/>
                  </a:cubicBezTo>
                  <a:cubicBezTo>
                    <a:pt x="6709" y="15146"/>
                    <a:pt x="6810" y="15053"/>
                    <a:pt x="6826" y="14934"/>
                  </a:cubicBezTo>
                  <a:cubicBezTo>
                    <a:pt x="6837" y="14799"/>
                    <a:pt x="6732" y="14681"/>
                    <a:pt x="6594" y="14681"/>
                  </a:cubicBezTo>
                  <a:lnTo>
                    <a:pt x="465" y="14681"/>
                  </a:lnTo>
                  <a:lnTo>
                    <a:pt x="465" y="14177"/>
                  </a:lnTo>
                  <a:lnTo>
                    <a:pt x="13716" y="14177"/>
                  </a:lnTo>
                  <a:lnTo>
                    <a:pt x="13716" y="14681"/>
                  </a:lnTo>
                  <a:lnTo>
                    <a:pt x="7708" y="14681"/>
                  </a:lnTo>
                  <a:cubicBezTo>
                    <a:pt x="7601" y="14681"/>
                    <a:pt x="7506" y="14749"/>
                    <a:pt x="7473" y="14850"/>
                  </a:cubicBezTo>
                  <a:cubicBezTo>
                    <a:pt x="7422" y="15025"/>
                    <a:pt x="7540" y="15186"/>
                    <a:pt x="7698" y="15186"/>
                  </a:cubicBezTo>
                  <a:lnTo>
                    <a:pt x="10771" y="15186"/>
                  </a:lnTo>
                  <a:lnTo>
                    <a:pt x="10771" y="15920"/>
                  </a:lnTo>
                  <a:cubicBezTo>
                    <a:pt x="10771" y="16048"/>
                    <a:pt x="10879" y="16156"/>
                    <a:pt x="11010" y="16156"/>
                  </a:cubicBezTo>
                  <a:lnTo>
                    <a:pt x="12976" y="16156"/>
                  </a:lnTo>
                  <a:cubicBezTo>
                    <a:pt x="13107" y="16156"/>
                    <a:pt x="13211" y="16048"/>
                    <a:pt x="13211" y="15920"/>
                  </a:cubicBezTo>
                  <a:lnTo>
                    <a:pt x="13211" y="15186"/>
                  </a:lnTo>
                  <a:lnTo>
                    <a:pt x="13723" y="15186"/>
                  </a:lnTo>
                  <a:cubicBezTo>
                    <a:pt x="13975" y="15186"/>
                    <a:pt x="14181" y="14981"/>
                    <a:pt x="14181" y="14729"/>
                  </a:cubicBezTo>
                  <a:lnTo>
                    <a:pt x="14181" y="14177"/>
                  </a:lnTo>
                  <a:cubicBezTo>
                    <a:pt x="14181" y="13924"/>
                    <a:pt x="13979" y="13719"/>
                    <a:pt x="13730" y="13715"/>
                  </a:cubicBezTo>
                  <a:lnTo>
                    <a:pt x="12848" y="13715"/>
                  </a:lnTo>
                  <a:cubicBezTo>
                    <a:pt x="13003" y="13510"/>
                    <a:pt x="13087" y="13261"/>
                    <a:pt x="13087" y="13005"/>
                  </a:cubicBezTo>
                  <a:lnTo>
                    <a:pt x="13087" y="4130"/>
                  </a:lnTo>
                  <a:cubicBezTo>
                    <a:pt x="13087" y="3473"/>
                    <a:pt x="12555" y="2945"/>
                    <a:pt x="11902" y="2945"/>
                  </a:cubicBezTo>
                  <a:lnTo>
                    <a:pt x="10226" y="2945"/>
                  </a:lnTo>
                  <a:lnTo>
                    <a:pt x="10226" y="2440"/>
                  </a:lnTo>
                  <a:lnTo>
                    <a:pt x="10492" y="2440"/>
                  </a:lnTo>
                  <a:cubicBezTo>
                    <a:pt x="10623" y="2440"/>
                    <a:pt x="10731" y="2332"/>
                    <a:pt x="10731" y="2205"/>
                  </a:cubicBezTo>
                  <a:lnTo>
                    <a:pt x="10731" y="1205"/>
                  </a:lnTo>
                  <a:cubicBezTo>
                    <a:pt x="10731" y="1074"/>
                    <a:pt x="10623" y="966"/>
                    <a:pt x="10492" y="966"/>
                  </a:cubicBezTo>
                  <a:lnTo>
                    <a:pt x="10226" y="966"/>
                  </a:lnTo>
                  <a:lnTo>
                    <a:pt x="10226" y="236"/>
                  </a:lnTo>
                  <a:cubicBezTo>
                    <a:pt x="10226" y="104"/>
                    <a:pt x="10118" y="0"/>
                    <a:pt x="9987" y="0"/>
                  </a:cubicBezTo>
                  <a:lnTo>
                    <a:pt x="8065" y="0"/>
                  </a:lnTo>
                  <a:cubicBezTo>
                    <a:pt x="7934" y="0"/>
                    <a:pt x="7826" y="104"/>
                    <a:pt x="7826" y="236"/>
                  </a:cubicBezTo>
                  <a:lnTo>
                    <a:pt x="7826" y="966"/>
                  </a:lnTo>
                  <a:lnTo>
                    <a:pt x="7560" y="966"/>
                  </a:lnTo>
                  <a:cubicBezTo>
                    <a:pt x="7429" y="966"/>
                    <a:pt x="7321" y="1074"/>
                    <a:pt x="7321" y="1205"/>
                  </a:cubicBezTo>
                  <a:lnTo>
                    <a:pt x="7321" y="2205"/>
                  </a:lnTo>
                  <a:cubicBezTo>
                    <a:pt x="7321" y="2332"/>
                    <a:pt x="7429" y="2440"/>
                    <a:pt x="7560" y="2440"/>
                  </a:cubicBezTo>
                  <a:lnTo>
                    <a:pt x="7826" y="2440"/>
                  </a:lnTo>
                  <a:lnTo>
                    <a:pt x="7826" y="2945"/>
                  </a:lnTo>
                  <a:lnTo>
                    <a:pt x="6312" y="2945"/>
                  </a:lnTo>
                  <a:lnTo>
                    <a:pt x="6312" y="2440"/>
                  </a:lnTo>
                  <a:lnTo>
                    <a:pt x="6581" y="2440"/>
                  </a:lnTo>
                  <a:cubicBezTo>
                    <a:pt x="6712" y="2440"/>
                    <a:pt x="6816" y="2332"/>
                    <a:pt x="6816" y="2205"/>
                  </a:cubicBezTo>
                  <a:lnTo>
                    <a:pt x="6816" y="1205"/>
                  </a:lnTo>
                  <a:cubicBezTo>
                    <a:pt x="6816" y="1074"/>
                    <a:pt x="6712" y="966"/>
                    <a:pt x="6581" y="966"/>
                  </a:cubicBezTo>
                  <a:lnTo>
                    <a:pt x="6312" y="966"/>
                  </a:lnTo>
                  <a:lnTo>
                    <a:pt x="6312" y="236"/>
                  </a:lnTo>
                  <a:cubicBezTo>
                    <a:pt x="6312" y="104"/>
                    <a:pt x="6207" y="0"/>
                    <a:pt x="6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5"/>
            <p:cNvSpPr/>
            <p:nvPr/>
          </p:nvSpPr>
          <p:spPr>
            <a:xfrm>
              <a:off x="6126135" y="3665517"/>
              <a:ext cx="227741" cy="206251"/>
            </a:xfrm>
            <a:custGeom>
              <a:rect b="b" l="l" r="r" t="t"/>
              <a:pathLst>
                <a:path extrusionOk="0" h="9300" w="10269">
                  <a:moveTo>
                    <a:pt x="3914" y="465"/>
                  </a:moveTo>
                  <a:lnTo>
                    <a:pt x="3914" y="1935"/>
                  </a:lnTo>
                  <a:lnTo>
                    <a:pt x="2444" y="1935"/>
                  </a:lnTo>
                  <a:lnTo>
                    <a:pt x="2444" y="465"/>
                  </a:lnTo>
                  <a:close/>
                  <a:moveTo>
                    <a:pt x="7829" y="465"/>
                  </a:moveTo>
                  <a:lnTo>
                    <a:pt x="7829" y="2945"/>
                  </a:lnTo>
                  <a:lnTo>
                    <a:pt x="6355" y="2945"/>
                  </a:lnTo>
                  <a:lnTo>
                    <a:pt x="6355" y="465"/>
                  </a:lnTo>
                  <a:close/>
                  <a:moveTo>
                    <a:pt x="7829" y="3410"/>
                  </a:moveTo>
                  <a:lnTo>
                    <a:pt x="7829" y="7088"/>
                  </a:lnTo>
                  <a:cubicBezTo>
                    <a:pt x="7829" y="7499"/>
                    <a:pt x="7499" y="7832"/>
                    <a:pt x="7092" y="7832"/>
                  </a:cubicBezTo>
                  <a:cubicBezTo>
                    <a:pt x="6641" y="7792"/>
                    <a:pt x="6398" y="7543"/>
                    <a:pt x="6355" y="7088"/>
                  </a:cubicBezTo>
                  <a:lnTo>
                    <a:pt x="6355" y="3410"/>
                  </a:lnTo>
                  <a:close/>
                  <a:moveTo>
                    <a:pt x="3914" y="2440"/>
                  </a:moveTo>
                  <a:lnTo>
                    <a:pt x="3914" y="7102"/>
                  </a:lnTo>
                  <a:cubicBezTo>
                    <a:pt x="3918" y="7509"/>
                    <a:pt x="3588" y="7842"/>
                    <a:pt x="3181" y="7846"/>
                  </a:cubicBezTo>
                  <a:cubicBezTo>
                    <a:pt x="2730" y="7802"/>
                    <a:pt x="2484" y="7556"/>
                    <a:pt x="2444" y="7102"/>
                  </a:cubicBezTo>
                  <a:lnTo>
                    <a:pt x="2444" y="2440"/>
                  </a:lnTo>
                  <a:close/>
                  <a:moveTo>
                    <a:pt x="239" y="0"/>
                  </a:moveTo>
                  <a:cubicBezTo>
                    <a:pt x="108" y="0"/>
                    <a:pt x="0" y="108"/>
                    <a:pt x="0" y="239"/>
                  </a:cubicBezTo>
                  <a:lnTo>
                    <a:pt x="0" y="9064"/>
                  </a:lnTo>
                  <a:cubicBezTo>
                    <a:pt x="0" y="9192"/>
                    <a:pt x="108" y="9300"/>
                    <a:pt x="239" y="9300"/>
                  </a:cubicBezTo>
                  <a:lnTo>
                    <a:pt x="10033" y="9300"/>
                  </a:lnTo>
                  <a:cubicBezTo>
                    <a:pt x="10161" y="9300"/>
                    <a:pt x="10266" y="9195"/>
                    <a:pt x="10266" y="9064"/>
                  </a:cubicBezTo>
                  <a:lnTo>
                    <a:pt x="10266" y="6291"/>
                  </a:lnTo>
                  <a:cubicBezTo>
                    <a:pt x="10269" y="6166"/>
                    <a:pt x="10178" y="6062"/>
                    <a:pt x="10057" y="6048"/>
                  </a:cubicBezTo>
                  <a:cubicBezTo>
                    <a:pt x="10049" y="6048"/>
                    <a:pt x="10042" y="6047"/>
                    <a:pt x="10034" y="6047"/>
                  </a:cubicBezTo>
                  <a:cubicBezTo>
                    <a:pt x="9906" y="6047"/>
                    <a:pt x="9801" y="6154"/>
                    <a:pt x="9804" y="6284"/>
                  </a:cubicBezTo>
                  <a:lnTo>
                    <a:pt x="9804" y="8795"/>
                  </a:lnTo>
                  <a:lnTo>
                    <a:pt x="464" y="8795"/>
                  </a:lnTo>
                  <a:lnTo>
                    <a:pt x="464" y="465"/>
                  </a:lnTo>
                  <a:lnTo>
                    <a:pt x="1979" y="465"/>
                  </a:lnTo>
                  <a:lnTo>
                    <a:pt x="1979" y="7061"/>
                  </a:lnTo>
                  <a:cubicBezTo>
                    <a:pt x="1979" y="7681"/>
                    <a:pt x="2430" y="8216"/>
                    <a:pt x="3046" y="8293"/>
                  </a:cubicBezTo>
                  <a:cubicBezTo>
                    <a:pt x="3098" y="8300"/>
                    <a:pt x="3149" y="8303"/>
                    <a:pt x="3200" y="8303"/>
                  </a:cubicBezTo>
                  <a:cubicBezTo>
                    <a:pt x="3861" y="8303"/>
                    <a:pt x="4416" y="7767"/>
                    <a:pt x="4419" y="7085"/>
                  </a:cubicBezTo>
                  <a:lnTo>
                    <a:pt x="4419" y="465"/>
                  </a:lnTo>
                  <a:lnTo>
                    <a:pt x="5890" y="465"/>
                  </a:lnTo>
                  <a:lnTo>
                    <a:pt x="5890" y="7061"/>
                  </a:lnTo>
                  <a:cubicBezTo>
                    <a:pt x="5890" y="7681"/>
                    <a:pt x="6344" y="8219"/>
                    <a:pt x="6957" y="8293"/>
                  </a:cubicBezTo>
                  <a:cubicBezTo>
                    <a:pt x="7009" y="8300"/>
                    <a:pt x="7060" y="8303"/>
                    <a:pt x="7111" y="8303"/>
                  </a:cubicBezTo>
                  <a:cubicBezTo>
                    <a:pt x="7773" y="8303"/>
                    <a:pt x="8330" y="7767"/>
                    <a:pt x="8330" y="7085"/>
                  </a:cubicBezTo>
                  <a:lnTo>
                    <a:pt x="8330" y="465"/>
                  </a:lnTo>
                  <a:lnTo>
                    <a:pt x="9804" y="465"/>
                  </a:lnTo>
                  <a:lnTo>
                    <a:pt x="9804" y="5234"/>
                  </a:lnTo>
                  <a:cubicBezTo>
                    <a:pt x="9801" y="5365"/>
                    <a:pt x="9905" y="5469"/>
                    <a:pt x="10033" y="5473"/>
                  </a:cubicBezTo>
                  <a:lnTo>
                    <a:pt x="10037" y="5473"/>
                  </a:lnTo>
                  <a:cubicBezTo>
                    <a:pt x="10165" y="5469"/>
                    <a:pt x="10269" y="5365"/>
                    <a:pt x="10269" y="5234"/>
                  </a:cubicBezTo>
                  <a:lnTo>
                    <a:pt x="10269" y="239"/>
                  </a:lnTo>
                  <a:cubicBezTo>
                    <a:pt x="10269" y="108"/>
                    <a:pt x="10161" y="0"/>
                    <a:pt x="10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4" name="Google Shape;3614;p65"/>
          <p:cNvGrpSpPr/>
          <p:nvPr/>
        </p:nvGrpSpPr>
        <p:grpSpPr>
          <a:xfrm>
            <a:off x="6345031" y="2812839"/>
            <a:ext cx="173938" cy="358189"/>
            <a:chOff x="6154567" y="2908089"/>
            <a:chExt cx="173938" cy="358189"/>
          </a:xfrm>
        </p:grpSpPr>
        <p:sp>
          <p:nvSpPr>
            <p:cNvPr id="3615" name="Google Shape;3615;p65"/>
            <p:cNvSpPr/>
            <p:nvPr/>
          </p:nvSpPr>
          <p:spPr>
            <a:xfrm>
              <a:off x="6154633" y="2996600"/>
              <a:ext cx="173872" cy="269678"/>
            </a:xfrm>
            <a:custGeom>
              <a:rect b="b" l="l" r="r" t="t"/>
              <a:pathLst>
                <a:path extrusionOk="0" h="12160" w="7840">
                  <a:moveTo>
                    <a:pt x="7135" y="725"/>
                  </a:moveTo>
                  <a:cubicBezTo>
                    <a:pt x="7174" y="725"/>
                    <a:pt x="7204" y="734"/>
                    <a:pt x="7220" y="752"/>
                  </a:cubicBezTo>
                  <a:cubicBezTo>
                    <a:pt x="7284" y="816"/>
                    <a:pt x="7291" y="1058"/>
                    <a:pt x="7052" y="1476"/>
                  </a:cubicBezTo>
                  <a:lnTo>
                    <a:pt x="7049" y="1476"/>
                  </a:lnTo>
                  <a:cubicBezTo>
                    <a:pt x="6574" y="2300"/>
                    <a:pt x="6224" y="3196"/>
                    <a:pt x="6012" y="4125"/>
                  </a:cubicBezTo>
                  <a:lnTo>
                    <a:pt x="3949" y="4125"/>
                  </a:lnTo>
                  <a:cubicBezTo>
                    <a:pt x="3999" y="3401"/>
                    <a:pt x="4494" y="3010"/>
                    <a:pt x="5352" y="2576"/>
                  </a:cubicBezTo>
                  <a:cubicBezTo>
                    <a:pt x="5436" y="2536"/>
                    <a:pt x="5514" y="2432"/>
                    <a:pt x="5568" y="2357"/>
                  </a:cubicBezTo>
                  <a:cubicBezTo>
                    <a:pt x="5679" y="2169"/>
                    <a:pt x="5797" y="1970"/>
                    <a:pt x="5918" y="1785"/>
                  </a:cubicBezTo>
                  <a:cubicBezTo>
                    <a:pt x="6224" y="1328"/>
                    <a:pt x="6507" y="1035"/>
                    <a:pt x="6843" y="833"/>
                  </a:cubicBezTo>
                  <a:cubicBezTo>
                    <a:pt x="6864" y="819"/>
                    <a:pt x="6884" y="809"/>
                    <a:pt x="6901" y="799"/>
                  </a:cubicBezTo>
                  <a:cubicBezTo>
                    <a:pt x="6993" y="747"/>
                    <a:pt x="7075" y="725"/>
                    <a:pt x="7135" y="725"/>
                  </a:cubicBezTo>
                  <a:close/>
                  <a:moveTo>
                    <a:pt x="3908" y="3004"/>
                  </a:moveTo>
                  <a:cubicBezTo>
                    <a:pt x="3619" y="3340"/>
                    <a:pt x="3441" y="3771"/>
                    <a:pt x="3471" y="4360"/>
                  </a:cubicBezTo>
                  <a:cubicBezTo>
                    <a:pt x="3478" y="4488"/>
                    <a:pt x="3582" y="4589"/>
                    <a:pt x="3710" y="4589"/>
                  </a:cubicBezTo>
                  <a:lnTo>
                    <a:pt x="5918" y="4589"/>
                  </a:lnTo>
                  <a:cubicBezTo>
                    <a:pt x="5877" y="4868"/>
                    <a:pt x="5844" y="5148"/>
                    <a:pt x="5817" y="5430"/>
                  </a:cubicBezTo>
                  <a:lnTo>
                    <a:pt x="465" y="4724"/>
                  </a:lnTo>
                  <a:lnTo>
                    <a:pt x="465" y="3953"/>
                  </a:lnTo>
                  <a:lnTo>
                    <a:pt x="3908" y="3004"/>
                  </a:lnTo>
                  <a:close/>
                  <a:moveTo>
                    <a:pt x="472" y="5209"/>
                  </a:moveTo>
                  <a:lnTo>
                    <a:pt x="1647" y="5363"/>
                  </a:lnTo>
                  <a:lnTo>
                    <a:pt x="472" y="6009"/>
                  </a:lnTo>
                  <a:lnTo>
                    <a:pt x="472" y="5209"/>
                  </a:lnTo>
                  <a:close/>
                  <a:moveTo>
                    <a:pt x="2448" y="5481"/>
                  </a:moveTo>
                  <a:lnTo>
                    <a:pt x="5719" y="5912"/>
                  </a:lnTo>
                  <a:cubicBezTo>
                    <a:pt x="5655" y="6151"/>
                    <a:pt x="5548" y="6329"/>
                    <a:pt x="5524" y="6332"/>
                  </a:cubicBezTo>
                  <a:lnTo>
                    <a:pt x="3568" y="6932"/>
                  </a:lnTo>
                  <a:cubicBezTo>
                    <a:pt x="3444" y="6969"/>
                    <a:pt x="3373" y="7100"/>
                    <a:pt x="3410" y="7224"/>
                  </a:cubicBezTo>
                  <a:cubicBezTo>
                    <a:pt x="3472" y="7338"/>
                    <a:pt x="3547" y="7393"/>
                    <a:pt x="3637" y="7393"/>
                  </a:cubicBezTo>
                  <a:cubicBezTo>
                    <a:pt x="3659" y="7393"/>
                    <a:pt x="3682" y="7389"/>
                    <a:pt x="3706" y="7383"/>
                  </a:cubicBezTo>
                  <a:lnTo>
                    <a:pt x="4898" y="7016"/>
                  </a:lnTo>
                  <a:lnTo>
                    <a:pt x="4898" y="7016"/>
                  </a:lnTo>
                  <a:cubicBezTo>
                    <a:pt x="4753" y="7191"/>
                    <a:pt x="4639" y="7430"/>
                    <a:pt x="4629" y="7834"/>
                  </a:cubicBezTo>
                  <a:lnTo>
                    <a:pt x="4629" y="9816"/>
                  </a:lnTo>
                  <a:lnTo>
                    <a:pt x="1643" y="8823"/>
                  </a:lnTo>
                  <a:lnTo>
                    <a:pt x="1643" y="8012"/>
                  </a:lnTo>
                  <a:lnTo>
                    <a:pt x="2724" y="7682"/>
                  </a:lnTo>
                  <a:cubicBezTo>
                    <a:pt x="2848" y="7642"/>
                    <a:pt x="2915" y="7510"/>
                    <a:pt x="2878" y="7389"/>
                  </a:cubicBezTo>
                  <a:cubicBezTo>
                    <a:pt x="2848" y="7287"/>
                    <a:pt x="2754" y="7221"/>
                    <a:pt x="2655" y="7221"/>
                  </a:cubicBezTo>
                  <a:cubicBezTo>
                    <a:pt x="2633" y="7221"/>
                    <a:pt x="2611" y="7224"/>
                    <a:pt x="2589" y="7231"/>
                  </a:cubicBezTo>
                  <a:lnTo>
                    <a:pt x="1556" y="7547"/>
                  </a:lnTo>
                  <a:cubicBezTo>
                    <a:pt x="1303" y="7117"/>
                    <a:pt x="822" y="7022"/>
                    <a:pt x="610" y="6494"/>
                  </a:cubicBezTo>
                  <a:lnTo>
                    <a:pt x="607" y="6491"/>
                  </a:lnTo>
                  <a:lnTo>
                    <a:pt x="2448" y="5481"/>
                  </a:lnTo>
                  <a:close/>
                  <a:moveTo>
                    <a:pt x="1640" y="9331"/>
                  </a:moveTo>
                  <a:lnTo>
                    <a:pt x="4629" y="10328"/>
                  </a:lnTo>
                  <a:lnTo>
                    <a:pt x="4629" y="10785"/>
                  </a:lnTo>
                  <a:lnTo>
                    <a:pt x="1640" y="9866"/>
                  </a:lnTo>
                  <a:lnTo>
                    <a:pt x="1640" y="9331"/>
                  </a:lnTo>
                  <a:close/>
                  <a:moveTo>
                    <a:pt x="4858" y="0"/>
                  </a:moveTo>
                  <a:cubicBezTo>
                    <a:pt x="4730" y="0"/>
                    <a:pt x="4625" y="107"/>
                    <a:pt x="4629" y="237"/>
                  </a:cubicBezTo>
                  <a:lnTo>
                    <a:pt x="4629" y="2139"/>
                  </a:lnTo>
                  <a:cubicBezTo>
                    <a:pt x="4632" y="2196"/>
                    <a:pt x="4645" y="2253"/>
                    <a:pt x="4662" y="2310"/>
                  </a:cubicBezTo>
                  <a:lnTo>
                    <a:pt x="465" y="3468"/>
                  </a:lnTo>
                  <a:lnTo>
                    <a:pt x="465" y="2566"/>
                  </a:lnTo>
                  <a:cubicBezTo>
                    <a:pt x="465" y="2442"/>
                    <a:pt x="374" y="2337"/>
                    <a:pt x="253" y="2320"/>
                  </a:cubicBezTo>
                  <a:cubicBezTo>
                    <a:pt x="247" y="2320"/>
                    <a:pt x="241" y="2320"/>
                    <a:pt x="235" y="2320"/>
                  </a:cubicBezTo>
                  <a:cubicBezTo>
                    <a:pt x="108" y="2320"/>
                    <a:pt x="1" y="2421"/>
                    <a:pt x="1" y="2553"/>
                  </a:cubicBezTo>
                  <a:lnTo>
                    <a:pt x="1" y="5949"/>
                  </a:lnTo>
                  <a:cubicBezTo>
                    <a:pt x="7" y="7107"/>
                    <a:pt x="1175" y="7484"/>
                    <a:pt x="1179" y="7864"/>
                  </a:cubicBezTo>
                  <a:lnTo>
                    <a:pt x="1179" y="11913"/>
                  </a:lnTo>
                  <a:cubicBezTo>
                    <a:pt x="1175" y="12034"/>
                    <a:pt x="1266" y="12142"/>
                    <a:pt x="1391" y="12155"/>
                  </a:cubicBezTo>
                  <a:cubicBezTo>
                    <a:pt x="1398" y="12156"/>
                    <a:pt x="1406" y="12156"/>
                    <a:pt x="1414" y="12156"/>
                  </a:cubicBezTo>
                  <a:cubicBezTo>
                    <a:pt x="1538" y="12156"/>
                    <a:pt x="1643" y="12053"/>
                    <a:pt x="1643" y="11926"/>
                  </a:cubicBezTo>
                  <a:lnTo>
                    <a:pt x="1643" y="10365"/>
                  </a:lnTo>
                  <a:lnTo>
                    <a:pt x="3057" y="10799"/>
                  </a:lnTo>
                  <a:lnTo>
                    <a:pt x="2098" y="11751"/>
                  </a:lnTo>
                  <a:cubicBezTo>
                    <a:pt x="2007" y="11842"/>
                    <a:pt x="2007" y="11990"/>
                    <a:pt x="2098" y="12085"/>
                  </a:cubicBezTo>
                  <a:cubicBezTo>
                    <a:pt x="2153" y="12130"/>
                    <a:pt x="2208" y="12153"/>
                    <a:pt x="2263" y="12153"/>
                  </a:cubicBezTo>
                  <a:cubicBezTo>
                    <a:pt x="2317" y="12153"/>
                    <a:pt x="2372" y="12130"/>
                    <a:pt x="2427" y="12085"/>
                  </a:cubicBezTo>
                  <a:lnTo>
                    <a:pt x="3565" y="10954"/>
                  </a:lnTo>
                  <a:lnTo>
                    <a:pt x="4629" y="11283"/>
                  </a:lnTo>
                  <a:lnTo>
                    <a:pt x="4629" y="11916"/>
                  </a:lnTo>
                  <a:cubicBezTo>
                    <a:pt x="4625" y="12027"/>
                    <a:pt x="4703" y="12128"/>
                    <a:pt x="4814" y="12155"/>
                  </a:cubicBezTo>
                  <a:cubicBezTo>
                    <a:pt x="4828" y="12158"/>
                    <a:pt x="4843" y="12159"/>
                    <a:pt x="4857" y="12159"/>
                  </a:cubicBezTo>
                  <a:cubicBezTo>
                    <a:pt x="4984" y="12159"/>
                    <a:pt x="5093" y="12056"/>
                    <a:pt x="5093" y="11923"/>
                  </a:cubicBezTo>
                  <a:lnTo>
                    <a:pt x="5093" y="7840"/>
                  </a:lnTo>
                  <a:cubicBezTo>
                    <a:pt x="5103" y="7420"/>
                    <a:pt x="5235" y="7305"/>
                    <a:pt x="5453" y="7120"/>
                  </a:cubicBezTo>
                  <a:cubicBezTo>
                    <a:pt x="5773" y="6844"/>
                    <a:pt x="6170" y="6504"/>
                    <a:pt x="6271" y="5262"/>
                  </a:cubicBezTo>
                  <a:cubicBezTo>
                    <a:pt x="6365" y="4104"/>
                    <a:pt x="6776" y="2809"/>
                    <a:pt x="7392" y="1708"/>
                  </a:cubicBezTo>
                  <a:cubicBezTo>
                    <a:pt x="7840" y="914"/>
                    <a:pt x="7607" y="540"/>
                    <a:pt x="7486" y="415"/>
                  </a:cubicBezTo>
                  <a:cubicBezTo>
                    <a:pt x="7378" y="305"/>
                    <a:pt x="7234" y="250"/>
                    <a:pt x="7073" y="250"/>
                  </a:cubicBezTo>
                  <a:cubicBezTo>
                    <a:pt x="6929" y="250"/>
                    <a:pt x="6772" y="294"/>
                    <a:pt x="6614" y="385"/>
                  </a:cubicBezTo>
                  <a:cubicBezTo>
                    <a:pt x="5945" y="772"/>
                    <a:pt x="5541" y="1466"/>
                    <a:pt x="5144" y="2115"/>
                  </a:cubicBezTo>
                  <a:cubicBezTo>
                    <a:pt x="5132" y="2133"/>
                    <a:pt x="5121" y="2142"/>
                    <a:pt x="5111" y="2142"/>
                  </a:cubicBezTo>
                  <a:cubicBezTo>
                    <a:pt x="5097" y="2142"/>
                    <a:pt x="5088" y="2125"/>
                    <a:pt x="5090" y="2092"/>
                  </a:cubicBezTo>
                  <a:lnTo>
                    <a:pt x="5090" y="244"/>
                  </a:lnTo>
                  <a:cubicBezTo>
                    <a:pt x="5093" y="119"/>
                    <a:pt x="5002" y="15"/>
                    <a:pt x="4881" y="1"/>
                  </a:cubicBezTo>
                  <a:cubicBezTo>
                    <a:pt x="4873" y="1"/>
                    <a:pt x="4866" y="0"/>
                    <a:pt x="4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5"/>
            <p:cNvSpPr/>
            <p:nvPr/>
          </p:nvSpPr>
          <p:spPr>
            <a:xfrm>
              <a:off x="6154567" y="2908089"/>
              <a:ext cx="113904" cy="139009"/>
            </a:xfrm>
            <a:custGeom>
              <a:rect b="b" l="l" r="r" t="t"/>
              <a:pathLst>
                <a:path extrusionOk="0" h="6268" w="5136">
                  <a:moveTo>
                    <a:pt x="3144" y="1"/>
                  </a:moveTo>
                  <a:cubicBezTo>
                    <a:pt x="2713" y="38"/>
                    <a:pt x="2447" y="256"/>
                    <a:pt x="2346" y="660"/>
                  </a:cubicBezTo>
                  <a:cubicBezTo>
                    <a:pt x="2247" y="611"/>
                    <a:pt x="2140" y="589"/>
                    <a:pt x="2033" y="589"/>
                  </a:cubicBezTo>
                  <a:cubicBezTo>
                    <a:pt x="1609" y="589"/>
                    <a:pt x="1178" y="939"/>
                    <a:pt x="1178" y="1387"/>
                  </a:cubicBezTo>
                  <a:lnTo>
                    <a:pt x="1178" y="2387"/>
                  </a:lnTo>
                  <a:cubicBezTo>
                    <a:pt x="1082" y="2342"/>
                    <a:pt x="979" y="2322"/>
                    <a:pt x="876" y="2322"/>
                  </a:cubicBezTo>
                  <a:cubicBezTo>
                    <a:pt x="443" y="2322"/>
                    <a:pt x="0" y="2682"/>
                    <a:pt x="0" y="3141"/>
                  </a:cubicBezTo>
                  <a:lnTo>
                    <a:pt x="0" y="5517"/>
                  </a:lnTo>
                  <a:cubicBezTo>
                    <a:pt x="0" y="5645"/>
                    <a:pt x="105" y="5749"/>
                    <a:pt x="233" y="5749"/>
                  </a:cubicBezTo>
                  <a:cubicBezTo>
                    <a:pt x="361" y="5749"/>
                    <a:pt x="465" y="5645"/>
                    <a:pt x="465" y="5517"/>
                  </a:cubicBezTo>
                  <a:lnTo>
                    <a:pt x="465" y="3138"/>
                  </a:lnTo>
                  <a:cubicBezTo>
                    <a:pt x="485" y="2922"/>
                    <a:pt x="603" y="2801"/>
                    <a:pt x="822" y="2781"/>
                  </a:cubicBezTo>
                  <a:cubicBezTo>
                    <a:pt x="1020" y="2781"/>
                    <a:pt x="1178" y="2942"/>
                    <a:pt x="1178" y="3138"/>
                  </a:cubicBezTo>
                  <a:lnTo>
                    <a:pt x="1178" y="5988"/>
                  </a:lnTo>
                  <a:cubicBezTo>
                    <a:pt x="1178" y="6113"/>
                    <a:pt x="1269" y="6217"/>
                    <a:pt x="1390" y="6231"/>
                  </a:cubicBezTo>
                  <a:cubicBezTo>
                    <a:pt x="1398" y="6231"/>
                    <a:pt x="1406" y="6232"/>
                    <a:pt x="1413" y="6232"/>
                  </a:cubicBezTo>
                  <a:cubicBezTo>
                    <a:pt x="1538" y="6232"/>
                    <a:pt x="1643" y="6129"/>
                    <a:pt x="1643" y="6002"/>
                  </a:cubicBezTo>
                  <a:lnTo>
                    <a:pt x="1643" y="1404"/>
                  </a:lnTo>
                  <a:cubicBezTo>
                    <a:pt x="1663" y="1199"/>
                    <a:pt x="1774" y="1088"/>
                    <a:pt x="1979" y="1068"/>
                  </a:cubicBezTo>
                  <a:cubicBezTo>
                    <a:pt x="2165" y="1068"/>
                    <a:pt x="2316" y="1219"/>
                    <a:pt x="2316" y="1404"/>
                  </a:cubicBezTo>
                  <a:lnTo>
                    <a:pt x="2316" y="5968"/>
                  </a:lnTo>
                  <a:cubicBezTo>
                    <a:pt x="2313" y="6093"/>
                    <a:pt x="2404" y="6197"/>
                    <a:pt x="2525" y="6214"/>
                  </a:cubicBezTo>
                  <a:cubicBezTo>
                    <a:pt x="2531" y="6214"/>
                    <a:pt x="2537" y="6215"/>
                    <a:pt x="2543" y="6215"/>
                  </a:cubicBezTo>
                  <a:cubicBezTo>
                    <a:pt x="2672" y="6215"/>
                    <a:pt x="2777" y="6110"/>
                    <a:pt x="2777" y="5982"/>
                  </a:cubicBezTo>
                  <a:lnTo>
                    <a:pt x="2777" y="1384"/>
                  </a:lnTo>
                  <a:lnTo>
                    <a:pt x="2777" y="815"/>
                  </a:lnTo>
                  <a:cubicBezTo>
                    <a:pt x="2797" y="610"/>
                    <a:pt x="2908" y="499"/>
                    <a:pt x="3114" y="479"/>
                  </a:cubicBezTo>
                  <a:cubicBezTo>
                    <a:pt x="3302" y="479"/>
                    <a:pt x="3450" y="630"/>
                    <a:pt x="3450" y="815"/>
                  </a:cubicBezTo>
                  <a:lnTo>
                    <a:pt x="3450" y="6019"/>
                  </a:lnTo>
                  <a:cubicBezTo>
                    <a:pt x="3450" y="6126"/>
                    <a:pt x="3518" y="6221"/>
                    <a:pt x="3619" y="6254"/>
                  </a:cubicBezTo>
                  <a:cubicBezTo>
                    <a:pt x="3647" y="6263"/>
                    <a:pt x="3676" y="6267"/>
                    <a:pt x="3703" y="6267"/>
                  </a:cubicBezTo>
                  <a:cubicBezTo>
                    <a:pt x="3842" y="6267"/>
                    <a:pt x="3955" y="6161"/>
                    <a:pt x="3955" y="6032"/>
                  </a:cubicBezTo>
                  <a:lnTo>
                    <a:pt x="3955" y="1970"/>
                  </a:lnTo>
                  <a:cubicBezTo>
                    <a:pt x="3955" y="1801"/>
                    <a:pt x="4127" y="1633"/>
                    <a:pt x="4292" y="1633"/>
                  </a:cubicBezTo>
                  <a:cubicBezTo>
                    <a:pt x="4480" y="1633"/>
                    <a:pt x="4628" y="1785"/>
                    <a:pt x="4628" y="1970"/>
                  </a:cubicBezTo>
                  <a:lnTo>
                    <a:pt x="4628" y="3191"/>
                  </a:lnTo>
                  <a:cubicBezTo>
                    <a:pt x="4628" y="3289"/>
                    <a:pt x="4686" y="3380"/>
                    <a:pt x="4773" y="3417"/>
                  </a:cubicBezTo>
                  <a:cubicBezTo>
                    <a:pt x="4809" y="3434"/>
                    <a:pt x="4846" y="3442"/>
                    <a:pt x="4882" y="3442"/>
                  </a:cubicBezTo>
                  <a:cubicBezTo>
                    <a:pt x="5015" y="3442"/>
                    <a:pt x="5136" y="3334"/>
                    <a:pt x="5133" y="3188"/>
                  </a:cubicBezTo>
                  <a:lnTo>
                    <a:pt x="5133" y="1986"/>
                  </a:lnTo>
                  <a:cubicBezTo>
                    <a:pt x="5133" y="1626"/>
                    <a:pt x="4850" y="1253"/>
                    <a:pt x="4500" y="1172"/>
                  </a:cubicBezTo>
                  <a:cubicBezTo>
                    <a:pt x="4437" y="1157"/>
                    <a:pt x="4372" y="1149"/>
                    <a:pt x="4308" y="1149"/>
                  </a:cubicBezTo>
                  <a:cubicBezTo>
                    <a:pt x="4187" y="1149"/>
                    <a:pt x="4067" y="1175"/>
                    <a:pt x="3955" y="1226"/>
                  </a:cubicBezTo>
                  <a:lnTo>
                    <a:pt x="3955" y="812"/>
                  </a:lnTo>
                  <a:cubicBezTo>
                    <a:pt x="3955" y="364"/>
                    <a:pt x="3592" y="1"/>
                    <a:pt x="3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65"/>
          <p:cNvGrpSpPr/>
          <p:nvPr/>
        </p:nvGrpSpPr>
        <p:grpSpPr>
          <a:xfrm>
            <a:off x="6978219" y="1525524"/>
            <a:ext cx="357413" cy="250096"/>
            <a:chOff x="6711555" y="1620774"/>
            <a:chExt cx="357413" cy="250096"/>
          </a:xfrm>
        </p:grpSpPr>
        <p:sp>
          <p:nvSpPr>
            <p:cNvPr id="3618" name="Google Shape;3618;p65"/>
            <p:cNvSpPr/>
            <p:nvPr/>
          </p:nvSpPr>
          <p:spPr>
            <a:xfrm>
              <a:off x="6711555" y="1620774"/>
              <a:ext cx="357413" cy="250096"/>
            </a:xfrm>
            <a:custGeom>
              <a:rect b="b" l="l" r="r" t="t"/>
              <a:pathLst>
                <a:path extrusionOk="0" h="11277" w="16116">
                  <a:moveTo>
                    <a:pt x="9761" y="9297"/>
                  </a:moveTo>
                  <a:lnTo>
                    <a:pt x="9761" y="9802"/>
                  </a:lnTo>
                  <a:lnTo>
                    <a:pt x="6312" y="9802"/>
                  </a:lnTo>
                  <a:lnTo>
                    <a:pt x="6312" y="9297"/>
                  </a:lnTo>
                  <a:close/>
                  <a:moveTo>
                    <a:pt x="11585" y="1"/>
                  </a:moveTo>
                  <a:cubicBezTo>
                    <a:pt x="11583" y="1"/>
                    <a:pt x="11581" y="1"/>
                    <a:pt x="11579" y="1"/>
                  </a:cubicBezTo>
                  <a:lnTo>
                    <a:pt x="1344" y="1"/>
                  </a:lnTo>
                  <a:cubicBezTo>
                    <a:pt x="1138" y="1"/>
                    <a:pt x="970" y="169"/>
                    <a:pt x="970" y="374"/>
                  </a:cubicBezTo>
                  <a:lnTo>
                    <a:pt x="970" y="8836"/>
                  </a:lnTo>
                  <a:lnTo>
                    <a:pt x="485" y="8836"/>
                  </a:lnTo>
                  <a:cubicBezTo>
                    <a:pt x="216" y="8836"/>
                    <a:pt x="1" y="9051"/>
                    <a:pt x="1" y="9321"/>
                  </a:cubicBezTo>
                  <a:lnTo>
                    <a:pt x="1" y="10552"/>
                  </a:lnTo>
                  <a:cubicBezTo>
                    <a:pt x="1" y="10552"/>
                    <a:pt x="297" y="11263"/>
                    <a:pt x="687" y="11276"/>
                  </a:cubicBezTo>
                  <a:lnTo>
                    <a:pt x="7540" y="11276"/>
                  </a:lnTo>
                  <a:cubicBezTo>
                    <a:pt x="7671" y="11266"/>
                    <a:pt x="7772" y="11158"/>
                    <a:pt x="7776" y="11027"/>
                  </a:cubicBezTo>
                  <a:cubicBezTo>
                    <a:pt x="7782" y="10907"/>
                    <a:pt x="7686" y="10809"/>
                    <a:pt x="7572" y="10809"/>
                  </a:cubicBezTo>
                  <a:cubicBezTo>
                    <a:pt x="7561" y="10809"/>
                    <a:pt x="7551" y="10810"/>
                    <a:pt x="7540" y="10812"/>
                  </a:cubicBezTo>
                  <a:lnTo>
                    <a:pt x="687" y="10812"/>
                  </a:lnTo>
                  <a:cubicBezTo>
                    <a:pt x="556" y="10791"/>
                    <a:pt x="465" y="10552"/>
                    <a:pt x="465" y="10552"/>
                  </a:cubicBezTo>
                  <a:lnTo>
                    <a:pt x="465" y="9536"/>
                  </a:lnTo>
                  <a:cubicBezTo>
                    <a:pt x="462" y="9405"/>
                    <a:pt x="570" y="9297"/>
                    <a:pt x="701" y="9297"/>
                  </a:cubicBezTo>
                  <a:lnTo>
                    <a:pt x="5850" y="9297"/>
                  </a:lnTo>
                  <a:lnTo>
                    <a:pt x="5850" y="10031"/>
                  </a:lnTo>
                  <a:cubicBezTo>
                    <a:pt x="5850" y="10159"/>
                    <a:pt x="5955" y="10266"/>
                    <a:pt x="6086" y="10266"/>
                  </a:cubicBezTo>
                  <a:lnTo>
                    <a:pt x="9987" y="10266"/>
                  </a:lnTo>
                  <a:cubicBezTo>
                    <a:pt x="10118" y="10266"/>
                    <a:pt x="10223" y="10159"/>
                    <a:pt x="10226" y="10031"/>
                  </a:cubicBezTo>
                  <a:lnTo>
                    <a:pt x="10226" y="9297"/>
                  </a:lnTo>
                  <a:lnTo>
                    <a:pt x="15416" y="9297"/>
                  </a:lnTo>
                  <a:cubicBezTo>
                    <a:pt x="15544" y="9297"/>
                    <a:pt x="15652" y="9405"/>
                    <a:pt x="15652" y="9536"/>
                  </a:cubicBezTo>
                  <a:lnTo>
                    <a:pt x="15652" y="10579"/>
                  </a:lnTo>
                  <a:cubicBezTo>
                    <a:pt x="15652" y="10707"/>
                    <a:pt x="15547" y="10812"/>
                    <a:pt x="15416" y="10812"/>
                  </a:cubicBezTo>
                  <a:lnTo>
                    <a:pt x="8570" y="10812"/>
                  </a:lnTo>
                  <a:cubicBezTo>
                    <a:pt x="8568" y="10812"/>
                    <a:pt x="8565" y="10812"/>
                    <a:pt x="8563" y="10812"/>
                  </a:cubicBezTo>
                  <a:cubicBezTo>
                    <a:pt x="8442" y="10812"/>
                    <a:pt x="8341" y="10901"/>
                    <a:pt x="8328" y="11024"/>
                  </a:cubicBezTo>
                  <a:cubicBezTo>
                    <a:pt x="8314" y="11158"/>
                    <a:pt x="8425" y="11276"/>
                    <a:pt x="8563" y="11276"/>
                  </a:cubicBezTo>
                  <a:lnTo>
                    <a:pt x="15406" y="11276"/>
                  </a:lnTo>
                  <a:cubicBezTo>
                    <a:pt x="15796" y="11276"/>
                    <a:pt x="16116" y="10956"/>
                    <a:pt x="16116" y="10566"/>
                  </a:cubicBezTo>
                  <a:lnTo>
                    <a:pt x="16116" y="9546"/>
                  </a:lnTo>
                  <a:cubicBezTo>
                    <a:pt x="16116" y="9156"/>
                    <a:pt x="15803" y="8839"/>
                    <a:pt x="15413" y="8836"/>
                  </a:cubicBezTo>
                  <a:lnTo>
                    <a:pt x="15147" y="8836"/>
                  </a:lnTo>
                  <a:lnTo>
                    <a:pt x="15147" y="246"/>
                  </a:lnTo>
                  <a:cubicBezTo>
                    <a:pt x="15147" y="108"/>
                    <a:pt x="15036" y="1"/>
                    <a:pt x="14901" y="1"/>
                  </a:cubicBezTo>
                  <a:lnTo>
                    <a:pt x="12595" y="1"/>
                  </a:lnTo>
                  <a:cubicBezTo>
                    <a:pt x="12565" y="1"/>
                    <a:pt x="12535" y="14"/>
                    <a:pt x="12515" y="34"/>
                  </a:cubicBezTo>
                  <a:cubicBezTo>
                    <a:pt x="12333" y="233"/>
                    <a:pt x="12471" y="462"/>
                    <a:pt x="12659" y="462"/>
                  </a:cubicBezTo>
                  <a:lnTo>
                    <a:pt x="14649" y="462"/>
                  </a:lnTo>
                  <a:cubicBezTo>
                    <a:pt x="14669" y="462"/>
                    <a:pt x="14686" y="479"/>
                    <a:pt x="14686" y="499"/>
                  </a:cubicBezTo>
                  <a:lnTo>
                    <a:pt x="14686" y="8836"/>
                  </a:lnTo>
                  <a:lnTo>
                    <a:pt x="14181" y="8836"/>
                  </a:lnTo>
                  <a:lnTo>
                    <a:pt x="14181" y="1246"/>
                  </a:lnTo>
                  <a:cubicBezTo>
                    <a:pt x="14181" y="1115"/>
                    <a:pt x="14073" y="1011"/>
                    <a:pt x="13942" y="1011"/>
                  </a:cubicBezTo>
                  <a:lnTo>
                    <a:pt x="2172" y="1011"/>
                  </a:lnTo>
                  <a:cubicBezTo>
                    <a:pt x="2040" y="1011"/>
                    <a:pt x="1936" y="1115"/>
                    <a:pt x="1936" y="1243"/>
                  </a:cubicBezTo>
                  <a:lnTo>
                    <a:pt x="1936" y="6386"/>
                  </a:lnTo>
                  <a:cubicBezTo>
                    <a:pt x="1933" y="6500"/>
                    <a:pt x="2010" y="6598"/>
                    <a:pt x="2121" y="6625"/>
                  </a:cubicBezTo>
                  <a:cubicBezTo>
                    <a:pt x="2137" y="6628"/>
                    <a:pt x="2153" y="6629"/>
                    <a:pt x="2168" y="6629"/>
                  </a:cubicBezTo>
                  <a:cubicBezTo>
                    <a:pt x="2294" y="6629"/>
                    <a:pt x="2400" y="6524"/>
                    <a:pt x="2400" y="6392"/>
                  </a:cubicBezTo>
                  <a:lnTo>
                    <a:pt x="2400" y="1472"/>
                  </a:lnTo>
                  <a:lnTo>
                    <a:pt x="13676" y="1472"/>
                  </a:lnTo>
                  <a:lnTo>
                    <a:pt x="13676" y="8836"/>
                  </a:lnTo>
                  <a:lnTo>
                    <a:pt x="2400" y="8836"/>
                  </a:lnTo>
                  <a:lnTo>
                    <a:pt x="2400" y="7416"/>
                  </a:lnTo>
                  <a:cubicBezTo>
                    <a:pt x="2400" y="7301"/>
                    <a:pt x="2323" y="7204"/>
                    <a:pt x="2215" y="7177"/>
                  </a:cubicBezTo>
                  <a:cubicBezTo>
                    <a:pt x="2199" y="7173"/>
                    <a:pt x="2183" y="7172"/>
                    <a:pt x="2167" y="7172"/>
                  </a:cubicBezTo>
                  <a:cubicBezTo>
                    <a:pt x="2040" y="7172"/>
                    <a:pt x="1933" y="7277"/>
                    <a:pt x="1936" y="7409"/>
                  </a:cubicBezTo>
                  <a:lnTo>
                    <a:pt x="1936" y="8836"/>
                  </a:lnTo>
                  <a:lnTo>
                    <a:pt x="1431" y="8836"/>
                  </a:lnTo>
                  <a:lnTo>
                    <a:pt x="1431" y="543"/>
                  </a:lnTo>
                  <a:cubicBezTo>
                    <a:pt x="1431" y="499"/>
                    <a:pt x="1465" y="462"/>
                    <a:pt x="1509" y="462"/>
                  </a:cubicBezTo>
                  <a:lnTo>
                    <a:pt x="11572" y="462"/>
                  </a:lnTo>
                  <a:cubicBezTo>
                    <a:pt x="11574" y="462"/>
                    <a:pt x="11577" y="462"/>
                    <a:pt x="11579" y="462"/>
                  </a:cubicBezTo>
                  <a:cubicBezTo>
                    <a:pt x="11700" y="462"/>
                    <a:pt x="11801" y="372"/>
                    <a:pt x="11815" y="253"/>
                  </a:cubicBezTo>
                  <a:cubicBezTo>
                    <a:pt x="11828" y="117"/>
                    <a:pt x="11720" y="1"/>
                    <a:pt x="11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5"/>
            <p:cNvSpPr/>
            <p:nvPr/>
          </p:nvSpPr>
          <p:spPr>
            <a:xfrm>
              <a:off x="6776357" y="1663399"/>
              <a:ext cx="229160" cy="142313"/>
            </a:xfrm>
            <a:custGeom>
              <a:rect b="b" l="l" r="r" t="t"/>
              <a:pathLst>
                <a:path extrusionOk="0" h="6417" w="10333">
                  <a:moveTo>
                    <a:pt x="6782" y="472"/>
                  </a:moveTo>
                  <a:cubicBezTo>
                    <a:pt x="7634" y="475"/>
                    <a:pt x="8324" y="1165"/>
                    <a:pt x="8324" y="2017"/>
                  </a:cubicBezTo>
                  <a:cubicBezTo>
                    <a:pt x="8330" y="2360"/>
                    <a:pt x="8209" y="2697"/>
                    <a:pt x="7980" y="2959"/>
                  </a:cubicBezTo>
                  <a:lnTo>
                    <a:pt x="6762" y="2959"/>
                  </a:lnTo>
                  <a:lnTo>
                    <a:pt x="6331" y="2010"/>
                  </a:lnTo>
                  <a:cubicBezTo>
                    <a:pt x="6282" y="1896"/>
                    <a:pt x="6202" y="1837"/>
                    <a:pt x="6120" y="1837"/>
                  </a:cubicBezTo>
                  <a:cubicBezTo>
                    <a:pt x="6040" y="1837"/>
                    <a:pt x="5958" y="1892"/>
                    <a:pt x="5900" y="2003"/>
                  </a:cubicBezTo>
                  <a:lnTo>
                    <a:pt x="5153" y="3632"/>
                  </a:lnTo>
                  <a:lnTo>
                    <a:pt x="4376" y="1667"/>
                  </a:lnTo>
                  <a:cubicBezTo>
                    <a:pt x="4324" y="1552"/>
                    <a:pt x="4237" y="1497"/>
                    <a:pt x="4152" y="1497"/>
                  </a:cubicBezTo>
                  <a:cubicBezTo>
                    <a:pt x="4060" y="1497"/>
                    <a:pt x="3972" y="1560"/>
                    <a:pt x="3931" y="1677"/>
                  </a:cubicBezTo>
                  <a:lnTo>
                    <a:pt x="3494" y="2959"/>
                  </a:lnTo>
                  <a:lnTo>
                    <a:pt x="2272" y="2959"/>
                  </a:lnTo>
                  <a:cubicBezTo>
                    <a:pt x="2057" y="2693"/>
                    <a:pt x="1939" y="2360"/>
                    <a:pt x="1942" y="2017"/>
                  </a:cubicBezTo>
                  <a:lnTo>
                    <a:pt x="1939" y="2017"/>
                  </a:lnTo>
                  <a:cubicBezTo>
                    <a:pt x="1939" y="1165"/>
                    <a:pt x="2629" y="475"/>
                    <a:pt x="3480" y="472"/>
                  </a:cubicBezTo>
                  <a:cubicBezTo>
                    <a:pt x="4113" y="472"/>
                    <a:pt x="4655" y="862"/>
                    <a:pt x="4911" y="1438"/>
                  </a:cubicBezTo>
                  <a:cubicBezTo>
                    <a:pt x="4970" y="1567"/>
                    <a:pt x="5049" y="1626"/>
                    <a:pt x="5128" y="1626"/>
                  </a:cubicBezTo>
                  <a:cubicBezTo>
                    <a:pt x="5211" y="1626"/>
                    <a:pt x="5295" y="1559"/>
                    <a:pt x="5352" y="1438"/>
                  </a:cubicBezTo>
                  <a:cubicBezTo>
                    <a:pt x="5618" y="866"/>
                    <a:pt x="6149" y="472"/>
                    <a:pt x="6782" y="472"/>
                  </a:cubicBezTo>
                  <a:close/>
                  <a:moveTo>
                    <a:pt x="4170" y="2444"/>
                  </a:moveTo>
                  <a:lnTo>
                    <a:pt x="4911" y="4322"/>
                  </a:lnTo>
                  <a:cubicBezTo>
                    <a:pt x="4950" y="4420"/>
                    <a:pt x="5041" y="4470"/>
                    <a:pt x="5132" y="4470"/>
                  </a:cubicBezTo>
                  <a:cubicBezTo>
                    <a:pt x="5219" y="4470"/>
                    <a:pt x="5306" y="4425"/>
                    <a:pt x="5348" y="4332"/>
                  </a:cubicBezTo>
                  <a:lnTo>
                    <a:pt x="6106" y="2683"/>
                  </a:lnTo>
                  <a:lnTo>
                    <a:pt x="6385" y="3319"/>
                  </a:lnTo>
                  <a:cubicBezTo>
                    <a:pt x="6422" y="3403"/>
                    <a:pt x="6510" y="3461"/>
                    <a:pt x="6604" y="3464"/>
                  </a:cubicBezTo>
                  <a:lnTo>
                    <a:pt x="7523" y="3464"/>
                  </a:lnTo>
                  <a:lnTo>
                    <a:pt x="5133" y="5844"/>
                  </a:lnTo>
                  <a:lnTo>
                    <a:pt x="2726" y="3420"/>
                  </a:lnTo>
                  <a:lnTo>
                    <a:pt x="3662" y="3420"/>
                  </a:lnTo>
                  <a:cubicBezTo>
                    <a:pt x="3675" y="3423"/>
                    <a:pt x="3688" y="3424"/>
                    <a:pt x="3701" y="3424"/>
                  </a:cubicBezTo>
                  <a:cubicBezTo>
                    <a:pt x="3785" y="3424"/>
                    <a:pt x="3861" y="3370"/>
                    <a:pt x="3884" y="3286"/>
                  </a:cubicBezTo>
                  <a:lnTo>
                    <a:pt x="4170" y="2444"/>
                  </a:lnTo>
                  <a:close/>
                  <a:moveTo>
                    <a:pt x="3483" y="1"/>
                  </a:moveTo>
                  <a:cubicBezTo>
                    <a:pt x="3280" y="1"/>
                    <a:pt x="3075" y="31"/>
                    <a:pt x="2875" y="95"/>
                  </a:cubicBezTo>
                  <a:cubicBezTo>
                    <a:pt x="2036" y="361"/>
                    <a:pt x="1468" y="1138"/>
                    <a:pt x="1468" y="2017"/>
                  </a:cubicBezTo>
                  <a:cubicBezTo>
                    <a:pt x="1468" y="2353"/>
                    <a:pt x="1707" y="2959"/>
                    <a:pt x="1707" y="2959"/>
                  </a:cubicBezTo>
                  <a:lnTo>
                    <a:pt x="229" y="2959"/>
                  </a:lnTo>
                  <a:cubicBezTo>
                    <a:pt x="101" y="2959"/>
                    <a:pt x="0" y="3063"/>
                    <a:pt x="0" y="3191"/>
                  </a:cubicBezTo>
                  <a:cubicBezTo>
                    <a:pt x="0" y="3316"/>
                    <a:pt x="101" y="3420"/>
                    <a:pt x="229" y="3420"/>
                  </a:cubicBezTo>
                  <a:lnTo>
                    <a:pt x="2060" y="3420"/>
                  </a:lnTo>
                  <a:cubicBezTo>
                    <a:pt x="2060" y="3430"/>
                    <a:pt x="2063" y="3444"/>
                    <a:pt x="2067" y="3454"/>
                  </a:cubicBezTo>
                  <a:lnTo>
                    <a:pt x="4968" y="6348"/>
                  </a:lnTo>
                  <a:cubicBezTo>
                    <a:pt x="5024" y="6394"/>
                    <a:pt x="5079" y="6417"/>
                    <a:pt x="5135" y="6417"/>
                  </a:cubicBezTo>
                  <a:cubicBezTo>
                    <a:pt x="5191" y="6417"/>
                    <a:pt x="5247" y="6394"/>
                    <a:pt x="5305" y="6348"/>
                  </a:cubicBezTo>
                  <a:lnTo>
                    <a:pt x="8192" y="3464"/>
                  </a:lnTo>
                  <a:lnTo>
                    <a:pt x="10030" y="3464"/>
                  </a:lnTo>
                  <a:cubicBezTo>
                    <a:pt x="10128" y="3464"/>
                    <a:pt x="10215" y="3407"/>
                    <a:pt x="10256" y="3319"/>
                  </a:cubicBezTo>
                  <a:cubicBezTo>
                    <a:pt x="10332" y="3152"/>
                    <a:pt x="10214" y="2959"/>
                    <a:pt x="10028" y="2959"/>
                  </a:cubicBezTo>
                  <a:cubicBezTo>
                    <a:pt x="10027" y="2959"/>
                    <a:pt x="10025" y="2959"/>
                    <a:pt x="10023" y="2959"/>
                  </a:cubicBezTo>
                  <a:lnTo>
                    <a:pt x="8553" y="2959"/>
                  </a:lnTo>
                  <a:cubicBezTo>
                    <a:pt x="8553" y="2959"/>
                    <a:pt x="8802" y="2360"/>
                    <a:pt x="8802" y="2017"/>
                  </a:cubicBezTo>
                  <a:cubicBezTo>
                    <a:pt x="8798" y="1138"/>
                    <a:pt x="8226" y="364"/>
                    <a:pt x="7391" y="98"/>
                  </a:cubicBezTo>
                  <a:cubicBezTo>
                    <a:pt x="7191" y="36"/>
                    <a:pt x="6987" y="5"/>
                    <a:pt x="6785" y="5"/>
                  </a:cubicBezTo>
                  <a:cubicBezTo>
                    <a:pt x="6141" y="5"/>
                    <a:pt x="5520" y="313"/>
                    <a:pt x="5133" y="859"/>
                  </a:cubicBezTo>
                  <a:cubicBezTo>
                    <a:pt x="4749" y="311"/>
                    <a:pt x="4127" y="1"/>
                    <a:pt x="3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0" name="Google Shape;3620;p65"/>
          <p:cNvGrpSpPr/>
          <p:nvPr/>
        </p:nvGrpSpPr>
        <p:grpSpPr>
          <a:xfrm>
            <a:off x="7070034" y="2141948"/>
            <a:ext cx="173561" cy="358388"/>
            <a:chOff x="6803369" y="2237198"/>
            <a:chExt cx="173561" cy="358388"/>
          </a:xfrm>
        </p:grpSpPr>
        <p:sp>
          <p:nvSpPr>
            <p:cNvPr id="3621" name="Google Shape;3621;p65"/>
            <p:cNvSpPr/>
            <p:nvPr/>
          </p:nvSpPr>
          <p:spPr>
            <a:xfrm>
              <a:off x="6825613" y="2237198"/>
              <a:ext cx="140494" cy="176710"/>
            </a:xfrm>
            <a:custGeom>
              <a:rect b="b" l="l" r="r" t="t"/>
              <a:pathLst>
                <a:path extrusionOk="0" h="7968" w="6335">
                  <a:moveTo>
                    <a:pt x="3424" y="465"/>
                  </a:moveTo>
                  <a:lnTo>
                    <a:pt x="3424" y="970"/>
                  </a:lnTo>
                  <a:lnTo>
                    <a:pt x="2707" y="970"/>
                  </a:lnTo>
                  <a:cubicBezTo>
                    <a:pt x="2704" y="970"/>
                    <a:pt x="2702" y="969"/>
                    <a:pt x="2700" y="969"/>
                  </a:cubicBezTo>
                  <a:cubicBezTo>
                    <a:pt x="2582" y="969"/>
                    <a:pt x="2481" y="1059"/>
                    <a:pt x="2464" y="1182"/>
                  </a:cubicBezTo>
                  <a:cubicBezTo>
                    <a:pt x="2451" y="1316"/>
                    <a:pt x="2559" y="1434"/>
                    <a:pt x="2693" y="1434"/>
                  </a:cubicBezTo>
                  <a:lnTo>
                    <a:pt x="3420" y="1434"/>
                  </a:lnTo>
                  <a:lnTo>
                    <a:pt x="3420" y="1939"/>
                  </a:lnTo>
                  <a:lnTo>
                    <a:pt x="1949" y="1939"/>
                  </a:lnTo>
                  <a:lnTo>
                    <a:pt x="1949" y="465"/>
                  </a:lnTo>
                  <a:close/>
                  <a:moveTo>
                    <a:pt x="3928" y="2444"/>
                  </a:moveTo>
                  <a:lnTo>
                    <a:pt x="3928" y="2949"/>
                  </a:lnTo>
                  <a:lnTo>
                    <a:pt x="1445" y="2949"/>
                  </a:lnTo>
                  <a:lnTo>
                    <a:pt x="1445" y="2444"/>
                  </a:lnTo>
                  <a:close/>
                  <a:moveTo>
                    <a:pt x="1683" y="0"/>
                  </a:moveTo>
                  <a:cubicBezTo>
                    <a:pt x="1552" y="0"/>
                    <a:pt x="1448" y="108"/>
                    <a:pt x="1448" y="239"/>
                  </a:cubicBezTo>
                  <a:lnTo>
                    <a:pt x="1448" y="1979"/>
                  </a:lnTo>
                  <a:lnTo>
                    <a:pt x="1179" y="1979"/>
                  </a:lnTo>
                  <a:cubicBezTo>
                    <a:pt x="1047" y="1979"/>
                    <a:pt x="943" y="2087"/>
                    <a:pt x="943" y="2215"/>
                  </a:cubicBezTo>
                  <a:lnTo>
                    <a:pt x="943" y="2949"/>
                  </a:lnTo>
                  <a:lnTo>
                    <a:pt x="707" y="2949"/>
                  </a:lnTo>
                  <a:cubicBezTo>
                    <a:pt x="707" y="2949"/>
                    <a:pt x="536" y="2992"/>
                    <a:pt x="495" y="3073"/>
                  </a:cubicBezTo>
                  <a:lnTo>
                    <a:pt x="71" y="3928"/>
                  </a:lnTo>
                  <a:cubicBezTo>
                    <a:pt x="1" y="4046"/>
                    <a:pt x="48" y="4197"/>
                    <a:pt x="169" y="4258"/>
                  </a:cubicBezTo>
                  <a:cubicBezTo>
                    <a:pt x="204" y="4276"/>
                    <a:pt x="241" y="4284"/>
                    <a:pt x="276" y="4284"/>
                  </a:cubicBezTo>
                  <a:cubicBezTo>
                    <a:pt x="369" y="4284"/>
                    <a:pt x="456" y="4229"/>
                    <a:pt x="492" y="4137"/>
                  </a:cubicBezTo>
                  <a:lnTo>
                    <a:pt x="856" y="3406"/>
                  </a:lnTo>
                  <a:lnTo>
                    <a:pt x="4484" y="3406"/>
                  </a:lnTo>
                  <a:lnTo>
                    <a:pt x="5786" y="6025"/>
                  </a:lnTo>
                  <a:cubicBezTo>
                    <a:pt x="5837" y="6123"/>
                    <a:pt x="5864" y="6230"/>
                    <a:pt x="5864" y="6341"/>
                  </a:cubicBezTo>
                  <a:lnTo>
                    <a:pt x="5864" y="7731"/>
                  </a:lnTo>
                  <a:cubicBezTo>
                    <a:pt x="5864" y="7859"/>
                    <a:pt x="5968" y="7967"/>
                    <a:pt x="6099" y="7967"/>
                  </a:cubicBezTo>
                  <a:cubicBezTo>
                    <a:pt x="6101" y="7967"/>
                    <a:pt x="6103" y="7967"/>
                    <a:pt x="6105" y="7967"/>
                  </a:cubicBezTo>
                  <a:cubicBezTo>
                    <a:pt x="6234" y="7967"/>
                    <a:pt x="6335" y="7857"/>
                    <a:pt x="6328" y="7731"/>
                  </a:cubicBezTo>
                  <a:lnTo>
                    <a:pt x="6328" y="6341"/>
                  </a:lnTo>
                  <a:cubicBezTo>
                    <a:pt x="6335" y="6160"/>
                    <a:pt x="6295" y="5974"/>
                    <a:pt x="6210" y="5813"/>
                  </a:cubicBezTo>
                  <a:lnTo>
                    <a:pt x="4837" y="3073"/>
                  </a:lnTo>
                  <a:cubicBezTo>
                    <a:pt x="4800" y="2992"/>
                    <a:pt x="4629" y="2949"/>
                    <a:pt x="4629" y="2949"/>
                  </a:cubicBezTo>
                  <a:lnTo>
                    <a:pt x="4393" y="2949"/>
                  </a:lnTo>
                  <a:lnTo>
                    <a:pt x="4393" y="2215"/>
                  </a:lnTo>
                  <a:cubicBezTo>
                    <a:pt x="4393" y="2084"/>
                    <a:pt x="4285" y="1979"/>
                    <a:pt x="4154" y="1979"/>
                  </a:cubicBezTo>
                  <a:lnTo>
                    <a:pt x="3888" y="1979"/>
                  </a:lnTo>
                  <a:lnTo>
                    <a:pt x="3888" y="239"/>
                  </a:lnTo>
                  <a:cubicBezTo>
                    <a:pt x="3888" y="108"/>
                    <a:pt x="3780" y="0"/>
                    <a:pt x="36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5"/>
            <p:cNvSpPr/>
            <p:nvPr/>
          </p:nvSpPr>
          <p:spPr>
            <a:xfrm>
              <a:off x="6803369" y="2341765"/>
              <a:ext cx="162672" cy="253821"/>
            </a:xfrm>
            <a:custGeom>
              <a:rect b="b" l="l" r="r" t="t"/>
              <a:pathLst>
                <a:path extrusionOk="0" h="11445" w="7335">
                  <a:moveTo>
                    <a:pt x="822" y="1"/>
                  </a:moveTo>
                  <a:cubicBezTo>
                    <a:pt x="731" y="1"/>
                    <a:pt x="645" y="51"/>
                    <a:pt x="606" y="139"/>
                  </a:cubicBezTo>
                  <a:lnTo>
                    <a:pt x="125" y="1101"/>
                  </a:lnTo>
                  <a:cubicBezTo>
                    <a:pt x="41" y="1263"/>
                    <a:pt x="1" y="1445"/>
                    <a:pt x="4" y="1630"/>
                  </a:cubicBezTo>
                  <a:lnTo>
                    <a:pt x="4" y="10259"/>
                  </a:lnTo>
                  <a:cubicBezTo>
                    <a:pt x="1" y="10912"/>
                    <a:pt x="1182" y="11444"/>
                    <a:pt x="1182" y="11444"/>
                  </a:cubicBezTo>
                  <a:lnTo>
                    <a:pt x="6153" y="11444"/>
                  </a:lnTo>
                  <a:cubicBezTo>
                    <a:pt x="6153" y="11444"/>
                    <a:pt x="7335" y="10912"/>
                    <a:pt x="7328" y="10259"/>
                  </a:cubicBezTo>
                  <a:lnTo>
                    <a:pt x="7328" y="4050"/>
                  </a:lnTo>
                  <a:cubicBezTo>
                    <a:pt x="7334" y="3920"/>
                    <a:pt x="7233" y="3814"/>
                    <a:pt x="7105" y="3814"/>
                  </a:cubicBezTo>
                  <a:cubicBezTo>
                    <a:pt x="7103" y="3814"/>
                    <a:pt x="7101" y="3814"/>
                    <a:pt x="7099" y="3814"/>
                  </a:cubicBezTo>
                  <a:cubicBezTo>
                    <a:pt x="6968" y="3814"/>
                    <a:pt x="6863" y="3918"/>
                    <a:pt x="6863" y="4050"/>
                  </a:cubicBezTo>
                  <a:lnTo>
                    <a:pt x="6863" y="10259"/>
                  </a:lnTo>
                  <a:cubicBezTo>
                    <a:pt x="6863" y="10650"/>
                    <a:pt x="6153" y="10980"/>
                    <a:pt x="6153" y="10980"/>
                  </a:cubicBezTo>
                  <a:lnTo>
                    <a:pt x="1185" y="10980"/>
                  </a:lnTo>
                  <a:cubicBezTo>
                    <a:pt x="1185" y="10980"/>
                    <a:pt x="475" y="10650"/>
                    <a:pt x="468" y="10259"/>
                  </a:cubicBezTo>
                  <a:lnTo>
                    <a:pt x="468" y="1630"/>
                  </a:lnTo>
                  <a:cubicBezTo>
                    <a:pt x="472" y="1519"/>
                    <a:pt x="499" y="1411"/>
                    <a:pt x="549" y="1310"/>
                  </a:cubicBezTo>
                  <a:lnTo>
                    <a:pt x="1031" y="347"/>
                  </a:lnTo>
                  <a:cubicBezTo>
                    <a:pt x="1091" y="230"/>
                    <a:pt x="1047" y="85"/>
                    <a:pt x="926" y="24"/>
                  </a:cubicBezTo>
                  <a:cubicBezTo>
                    <a:pt x="892" y="8"/>
                    <a:pt x="857" y="1"/>
                    <a:pt x="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5"/>
            <p:cNvSpPr/>
            <p:nvPr/>
          </p:nvSpPr>
          <p:spPr>
            <a:xfrm>
              <a:off x="6825015" y="2324888"/>
              <a:ext cx="119448" cy="249186"/>
            </a:xfrm>
            <a:custGeom>
              <a:rect b="b" l="l" r="r" t="t"/>
              <a:pathLst>
                <a:path extrusionOk="0" h="11236" w="5386">
                  <a:moveTo>
                    <a:pt x="3804" y="465"/>
                  </a:moveTo>
                  <a:lnTo>
                    <a:pt x="4709" y="1936"/>
                  </a:lnTo>
                  <a:lnTo>
                    <a:pt x="677" y="1936"/>
                  </a:lnTo>
                  <a:lnTo>
                    <a:pt x="1583" y="465"/>
                  </a:lnTo>
                  <a:close/>
                  <a:moveTo>
                    <a:pt x="4921" y="2401"/>
                  </a:moveTo>
                  <a:lnTo>
                    <a:pt x="4921" y="4074"/>
                  </a:lnTo>
                  <a:cubicBezTo>
                    <a:pt x="4390" y="3296"/>
                    <a:pt x="3551" y="2907"/>
                    <a:pt x="2712" y="2907"/>
                  </a:cubicBezTo>
                  <a:cubicBezTo>
                    <a:pt x="1874" y="2907"/>
                    <a:pt x="1036" y="3296"/>
                    <a:pt x="506" y="4074"/>
                  </a:cubicBezTo>
                  <a:lnTo>
                    <a:pt x="506" y="2401"/>
                  </a:lnTo>
                  <a:close/>
                  <a:moveTo>
                    <a:pt x="2692" y="3384"/>
                  </a:moveTo>
                  <a:cubicBezTo>
                    <a:pt x="3274" y="3384"/>
                    <a:pt x="3845" y="3612"/>
                    <a:pt x="4272" y="4043"/>
                  </a:cubicBezTo>
                  <a:cubicBezTo>
                    <a:pt x="4898" y="4679"/>
                    <a:pt x="5080" y="5629"/>
                    <a:pt x="4736" y="6453"/>
                  </a:cubicBezTo>
                  <a:cubicBezTo>
                    <a:pt x="4390" y="7274"/>
                    <a:pt x="3585" y="7810"/>
                    <a:pt x="2693" y="7810"/>
                  </a:cubicBezTo>
                  <a:cubicBezTo>
                    <a:pt x="1475" y="7810"/>
                    <a:pt x="469" y="6776"/>
                    <a:pt x="482" y="5565"/>
                  </a:cubicBezTo>
                  <a:cubicBezTo>
                    <a:pt x="495" y="4673"/>
                    <a:pt x="1041" y="3875"/>
                    <a:pt x="1869" y="3542"/>
                  </a:cubicBezTo>
                  <a:cubicBezTo>
                    <a:pt x="2136" y="3435"/>
                    <a:pt x="2415" y="3384"/>
                    <a:pt x="2692" y="3384"/>
                  </a:cubicBezTo>
                  <a:close/>
                  <a:moveTo>
                    <a:pt x="4921" y="7160"/>
                  </a:moveTo>
                  <a:lnTo>
                    <a:pt x="4921" y="8796"/>
                  </a:lnTo>
                  <a:lnTo>
                    <a:pt x="3235" y="8796"/>
                  </a:lnTo>
                  <a:cubicBezTo>
                    <a:pt x="3233" y="8796"/>
                    <a:pt x="3231" y="8796"/>
                    <a:pt x="3229" y="8796"/>
                  </a:cubicBezTo>
                  <a:cubicBezTo>
                    <a:pt x="3110" y="8796"/>
                    <a:pt x="3006" y="8885"/>
                    <a:pt x="2993" y="9008"/>
                  </a:cubicBezTo>
                  <a:cubicBezTo>
                    <a:pt x="2979" y="9142"/>
                    <a:pt x="3090" y="9260"/>
                    <a:pt x="3228" y="9260"/>
                  </a:cubicBezTo>
                  <a:lnTo>
                    <a:pt x="4921" y="9260"/>
                  </a:lnTo>
                  <a:lnTo>
                    <a:pt x="4921" y="10731"/>
                  </a:lnTo>
                  <a:lnTo>
                    <a:pt x="506" y="10731"/>
                  </a:lnTo>
                  <a:lnTo>
                    <a:pt x="506" y="9257"/>
                  </a:lnTo>
                  <a:lnTo>
                    <a:pt x="2192" y="9257"/>
                  </a:lnTo>
                  <a:cubicBezTo>
                    <a:pt x="2194" y="9257"/>
                    <a:pt x="2196" y="9257"/>
                    <a:pt x="2198" y="9257"/>
                  </a:cubicBezTo>
                  <a:cubicBezTo>
                    <a:pt x="2317" y="9257"/>
                    <a:pt x="2418" y="9167"/>
                    <a:pt x="2434" y="9048"/>
                  </a:cubicBezTo>
                  <a:cubicBezTo>
                    <a:pt x="2444" y="8912"/>
                    <a:pt x="2339" y="8796"/>
                    <a:pt x="2204" y="8796"/>
                  </a:cubicBezTo>
                  <a:cubicBezTo>
                    <a:pt x="2202" y="8796"/>
                    <a:pt x="2200" y="8796"/>
                    <a:pt x="2199" y="8796"/>
                  </a:cubicBezTo>
                  <a:lnTo>
                    <a:pt x="506" y="8796"/>
                  </a:lnTo>
                  <a:lnTo>
                    <a:pt x="506" y="7160"/>
                  </a:lnTo>
                  <a:cubicBezTo>
                    <a:pt x="1046" y="7921"/>
                    <a:pt x="1880" y="8301"/>
                    <a:pt x="2713" y="8301"/>
                  </a:cubicBezTo>
                  <a:cubicBezTo>
                    <a:pt x="3547" y="8301"/>
                    <a:pt x="4381" y="7921"/>
                    <a:pt x="4921" y="7160"/>
                  </a:cubicBezTo>
                  <a:close/>
                  <a:moveTo>
                    <a:pt x="1441" y="1"/>
                  </a:moveTo>
                  <a:cubicBezTo>
                    <a:pt x="1360" y="1"/>
                    <a:pt x="1283" y="45"/>
                    <a:pt x="1239" y="115"/>
                  </a:cubicBezTo>
                  <a:lnTo>
                    <a:pt x="34" y="2068"/>
                  </a:lnTo>
                  <a:lnTo>
                    <a:pt x="31" y="2074"/>
                  </a:lnTo>
                  <a:lnTo>
                    <a:pt x="28" y="2081"/>
                  </a:lnTo>
                  <a:cubicBezTo>
                    <a:pt x="11" y="2115"/>
                    <a:pt x="1" y="2152"/>
                    <a:pt x="1" y="2189"/>
                  </a:cubicBezTo>
                  <a:lnTo>
                    <a:pt x="1" y="11000"/>
                  </a:lnTo>
                  <a:cubicBezTo>
                    <a:pt x="1" y="11128"/>
                    <a:pt x="105" y="11236"/>
                    <a:pt x="236" y="11236"/>
                  </a:cubicBezTo>
                  <a:lnTo>
                    <a:pt x="5147" y="11236"/>
                  </a:lnTo>
                  <a:cubicBezTo>
                    <a:pt x="5278" y="11236"/>
                    <a:pt x="5386" y="11128"/>
                    <a:pt x="5386" y="11000"/>
                  </a:cubicBezTo>
                  <a:lnTo>
                    <a:pt x="5386" y="2192"/>
                  </a:lnTo>
                  <a:cubicBezTo>
                    <a:pt x="5386" y="2179"/>
                    <a:pt x="5383" y="2169"/>
                    <a:pt x="5383" y="2158"/>
                  </a:cubicBezTo>
                  <a:cubicBezTo>
                    <a:pt x="5379" y="2121"/>
                    <a:pt x="5366" y="2088"/>
                    <a:pt x="5342" y="2057"/>
                  </a:cubicBezTo>
                  <a:lnTo>
                    <a:pt x="4147" y="115"/>
                  </a:lnTo>
                  <a:cubicBezTo>
                    <a:pt x="4104" y="45"/>
                    <a:pt x="4026" y="1"/>
                    <a:pt x="3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5"/>
            <p:cNvSpPr/>
            <p:nvPr/>
          </p:nvSpPr>
          <p:spPr>
            <a:xfrm>
              <a:off x="6847414" y="2410737"/>
              <a:ext cx="75559" cy="76601"/>
            </a:xfrm>
            <a:custGeom>
              <a:rect b="b" l="l" r="r" t="t"/>
              <a:pathLst>
                <a:path extrusionOk="0" h="3454" w="3407">
                  <a:moveTo>
                    <a:pt x="1936" y="509"/>
                  </a:moveTo>
                  <a:lnTo>
                    <a:pt x="1936" y="1239"/>
                  </a:lnTo>
                  <a:cubicBezTo>
                    <a:pt x="1936" y="1370"/>
                    <a:pt x="2040" y="1475"/>
                    <a:pt x="2171" y="1475"/>
                  </a:cubicBezTo>
                  <a:lnTo>
                    <a:pt x="2902" y="1475"/>
                  </a:lnTo>
                  <a:lnTo>
                    <a:pt x="2902" y="1980"/>
                  </a:lnTo>
                  <a:lnTo>
                    <a:pt x="2171" y="1980"/>
                  </a:lnTo>
                  <a:cubicBezTo>
                    <a:pt x="2040" y="1980"/>
                    <a:pt x="1936" y="2087"/>
                    <a:pt x="1936" y="2215"/>
                  </a:cubicBezTo>
                  <a:lnTo>
                    <a:pt x="1936" y="2949"/>
                  </a:lnTo>
                  <a:lnTo>
                    <a:pt x="1431" y="2949"/>
                  </a:lnTo>
                  <a:lnTo>
                    <a:pt x="1431" y="2215"/>
                  </a:lnTo>
                  <a:cubicBezTo>
                    <a:pt x="1431" y="2084"/>
                    <a:pt x="1323" y="1980"/>
                    <a:pt x="1192" y="1980"/>
                  </a:cubicBezTo>
                  <a:lnTo>
                    <a:pt x="462" y="1980"/>
                  </a:lnTo>
                  <a:lnTo>
                    <a:pt x="462" y="1475"/>
                  </a:lnTo>
                  <a:lnTo>
                    <a:pt x="1192" y="1475"/>
                  </a:lnTo>
                  <a:cubicBezTo>
                    <a:pt x="1323" y="1475"/>
                    <a:pt x="1431" y="1370"/>
                    <a:pt x="1431" y="1239"/>
                  </a:cubicBezTo>
                  <a:lnTo>
                    <a:pt x="1431" y="509"/>
                  </a:lnTo>
                  <a:close/>
                  <a:moveTo>
                    <a:pt x="1205" y="1"/>
                  </a:moveTo>
                  <a:cubicBezTo>
                    <a:pt x="1074" y="1"/>
                    <a:pt x="966" y="108"/>
                    <a:pt x="966" y="240"/>
                  </a:cubicBezTo>
                  <a:lnTo>
                    <a:pt x="966" y="970"/>
                  </a:lnTo>
                  <a:lnTo>
                    <a:pt x="236" y="970"/>
                  </a:lnTo>
                  <a:cubicBezTo>
                    <a:pt x="105" y="970"/>
                    <a:pt x="0" y="1078"/>
                    <a:pt x="0" y="1206"/>
                  </a:cubicBezTo>
                  <a:lnTo>
                    <a:pt x="0" y="2205"/>
                  </a:lnTo>
                  <a:cubicBezTo>
                    <a:pt x="0" y="2336"/>
                    <a:pt x="105" y="2444"/>
                    <a:pt x="236" y="2444"/>
                  </a:cubicBezTo>
                  <a:lnTo>
                    <a:pt x="966" y="2444"/>
                  </a:lnTo>
                  <a:lnTo>
                    <a:pt x="966" y="3215"/>
                  </a:lnTo>
                  <a:cubicBezTo>
                    <a:pt x="966" y="3346"/>
                    <a:pt x="1074" y="3454"/>
                    <a:pt x="1205" y="3454"/>
                  </a:cubicBezTo>
                  <a:lnTo>
                    <a:pt x="2202" y="3454"/>
                  </a:lnTo>
                  <a:cubicBezTo>
                    <a:pt x="2333" y="3454"/>
                    <a:pt x="2441" y="3346"/>
                    <a:pt x="2441" y="3215"/>
                  </a:cubicBezTo>
                  <a:lnTo>
                    <a:pt x="2441" y="2444"/>
                  </a:lnTo>
                  <a:lnTo>
                    <a:pt x="3171" y="2444"/>
                  </a:lnTo>
                  <a:cubicBezTo>
                    <a:pt x="3302" y="2444"/>
                    <a:pt x="3407" y="2336"/>
                    <a:pt x="3407" y="2205"/>
                  </a:cubicBezTo>
                  <a:lnTo>
                    <a:pt x="3407" y="1206"/>
                  </a:lnTo>
                  <a:cubicBezTo>
                    <a:pt x="3407" y="1074"/>
                    <a:pt x="3302" y="970"/>
                    <a:pt x="3171" y="970"/>
                  </a:cubicBezTo>
                  <a:lnTo>
                    <a:pt x="2441" y="970"/>
                  </a:lnTo>
                  <a:lnTo>
                    <a:pt x="2441" y="240"/>
                  </a:lnTo>
                  <a:cubicBezTo>
                    <a:pt x="2441" y="108"/>
                    <a:pt x="2333" y="1"/>
                    <a:pt x="2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5"/>
            <p:cNvSpPr/>
            <p:nvPr/>
          </p:nvSpPr>
          <p:spPr>
            <a:xfrm>
              <a:off x="6921154" y="2258910"/>
              <a:ext cx="12353" cy="10556"/>
            </a:xfrm>
            <a:custGeom>
              <a:rect b="b" l="l" r="r" t="t"/>
              <a:pathLst>
                <a:path extrusionOk="0" h="476" w="557">
                  <a:moveTo>
                    <a:pt x="317" y="0"/>
                  </a:moveTo>
                  <a:cubicBezTo>
                    <a:pt x="259" y="0"/>
                    <a:pt x="200" y="22"/>
                    <a:pt x="152" y="71"/>
                  </a:cubicBezTo>
                  <a:cubicBezTo>
                    <a:pt x="1" y="219"/>
                    <a:pt x="108" y="475"/>
                    <a:pt x="321" y="475"/>
                  </a:cubicBezTo>
                  <a:cubicBezTo>
                    <a:pt x="448" y="475"/>
                    <a:pt x="556" y="368"/>
                    <a:pt x="556" y="240"/>
                  </a:cubicBezTo>
                  <a:cubicBezTo>
                    <a:pt x="556" y="96"/>
                    <a:pt x="439"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5"/>
            <p:cNvSpPr/>
            <p:nvPr/>
          </p:nvSpPr>
          <p:spPr>
            <a:xfrm>
              <a:off x="6942955" y="2258910"/>
              <a:ext cx="12264" cy="10556"/>
            </a:xfrm>
            <a:custGeom>
              <a:rect b="b" l="l" r="r" t="t"/>
              <a:pathLst>
                <a:path extrusionOk="0" h="476" w="553">
                  <a:moveTo>
                    <a:pt x="314" y="0"/>
                  </a:moveTo>
                  <a:cubicBezTo>
                    <a:pt x="256" y="0"/>
                    <a:pt x="197" y="22"/>
                    <a:pt x="149" y="71"/>
                  </a:cubicBezTo>
                  <a:cubicBezTo>
                    <a:pt x="1" y="219"/>
                    <a:pt x="105" y="475"/>
                    <a:pt x="317" y="475"/>
                  </a:cubicBezTo>
                  <a:cubicBezTo>
                    <a:pt x="448" y="475"/>
                    <a:pt x="553" y="368"/>
                    <a:pt x="553" y="240"/>
                  </a:cubicBezTo>
                  <a:cubicBezTo>
                    <a:pt x="553" y="96"/>
                    <a:pt x="435" y="0"/>
                    <a:pt x="3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5"/>
            <p:cNvSpPr/>
            <p:nvPr/>
          </p:nvSpPr>
          <p:spPr>
            <a:xfrm>
              <a:off x="6964689" y="2258910"/>
              <a:ext cx="12242" cy="10556"/>
            </a:xfrm>
            <a:custGeom>
              <a:rect b="b" l="l" r="r" t="t"/>
              <a:pathLst>
                <a:path extrusionOk="0" h="476" w="552">
                  <a:moveTo>
                    <a:pt x="315" y="0"/>
                  </a:moveTo>
                  <a:cubicBezTo>
                    <a:pt x="257" y="0"/>
                    <a:pt x="197" y="22"/>
                    <a:pt x="148" y="71"/>
                  </a:cubicBezTo>
                  <a:cubicBezTo>
                    <a:pt x="0" y="219"/>
                    <a:pt x="104" y="475"/>
                    <a:pt x="316" y="475"/>
                  </a:cubicBezTo>
                  <a:cubicBezTo>
                    <a:pt x="448" y="475"/>
                    <a:pt x="552" y="368"/>
                    <a:pt x="552" y="240"/>
                  </a:cubicBezTo>
                  <a:cubicBezTo>
                    <a:pt x="552" y="96"/>
                    <a:pt x="436"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5"/>
            <p:cNvSpPr/>
            <p:nvPr/>
          </p:nvSpPr>
          <p:spPr>
            <a:xfrm>
              <a:off x="6942955" y="2237286"/>
              <a:ext cx="12264" cy="10534"/>
            </a:xfrm>
            <a:custGeom>
              <a:rect b="b" l="l" r="r" t="t"/>
              <a:pathLst>
                <a:path extrusionOk="0" h="475" w="553">
                  <a:moveTo>
                    <a:pt x="314" y="1"/>
                  </a:moveTo>
                  <a:cubicBezTo>
                    <a:pt x="256" y="1"/>
                    <a:pt x="197" y="22"/>
                    <a:pt x="149" y="70"/>
                  </a:cubicBezTo>
                  <a:cubicBezTo>
                    <a:pt x="1" y="218"/>
                    <a:pt x="105" y="474"/>
                    <a:pt x="317" y="474"/>
                  </a:cubicBezTo>
                  <a:cubicBezTo>
                    <a:pt x="448" y="474"/>
                    <a:pt x="553" y="370"/>
                    <a:pt x="553" y="239"/>
                  </a:cubicBezTo>
                  <a:cubicBezTo>
                    <a:pt x="553" y="95"/>
                    <a:pt x="435" y="1"/>
                    <a:pt x="3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5"/>
            <p:cNvSpPr/>
            <p:nvPr/>
          </p:nvSpPr>
          <p:spPr>
            <a:xfrm>
              <a:off x="6942955" y="2280666"/>
              <a:ext cx="12264" cy="10512"/>
            </a:xfrm>
            <a:custGeom>
              <a:rect b="b" l="l" r="r" t="t"/>
              <a:pathLst>
                <a:path extrusionOk="0" h="474" w="553">
                  <a:moveTo>
                    <a:pt x="314" y="0"/>
                  </a:moveTo>
                  <a:cubicBezTo>
                    <a:pt x="256" y="0"/>
                    <a:pt x="197" y="22"/>
                    <a:pt x="149" y="70"/>
                  </a:cubicBezTo>
                  <a:cubicBezTo>
                    <a:pt x="1" y="218"/>
                    <a:pt x="105" y="474"/>
                    <a:pt x="317" y="474"/>
                  </a:cubicBezTo>
                  <a:cubicBezTo>
                    <a:pt x="448" y="474"/>
                    <a:pt x="553" y="369"/>
                    <a:pt x="553" y="238"/>
                  </a:cubicBezTo>
                  <a:cubicBezTo>
                    <a:pt x="553" y="95"/>
                    <a:pt x="435" y="0"/>
                    <a:pt x="3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0" name="Google Shape;3630;p65"/>
          <p:cNvGrpSpPr/>
          <p:nvPr/>
        </p:nvGrpSpPr>
        <p:grpSpPr>
          <a:xfrm>
            <a:off x="7053844" y="3483531"/>
            <a:ext cx="206184" cy="358300"/>
            <a:chOff x="6787180" y="3578781"/>
            <a:chExt cx="206184" cy="358300"/>
          </a:xfrm>
        </p:grpSpPr>
        <p:sp>
          <p:nvSpPr>
            <p:cNvPr id="3631" name="Google Shape;3631;p65"/>
            <p:cNvSpPr/>
            <p:nvPr/>
          </p:nvSpPr>
          <p:spPr>
            <a:xfrm>
              <a:off x="6853158" y="3622582"/>
              <a:ext cx="74295" cy="10335"/>
            </a:xfrm>
            <a:custGeom>
              <a:rect b="b" l="l" r="r" t="t"/>
              <a:pathLst>
                <a:path extrusionOk="0" h="466" w="3350">
                  <a:moveTo>
                    <a:pt x="233" y="1"/>
                  </a:moveTo>
                  <a:cubicBezTo>
                    <a:pt x="105" y="1"/>
                    <a:pt x="1" y="105"/>
                    <a:pt x="1" y="233"/>
                  </a:cubicBezTo>
                  <a:cubicBezTo>
                    <a:pt x="1" y="361"/>
                    <a:pt x="105" y="465"/>
                    <a:pt x="233" y="465"/>
                  </a:cubicBezTo>
                  <a:lnTo>
                    <a:pt x="3097" y="465"/>
                  </a:lnTo>
                  <a:cubicBezTo>
                    <a:pt x="3218" y="465"/>
                    <a:pt x="3323" y="374"/>
                    <a:pt x="3339" y="253"/>
                  </a:cubicBezTo>
                  <a:cubicBezTo>
                    <a:pt x="3349" y="119"/>
                    <a:pt x="3245" y="1"/>
                    <a:pt x="3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5"/>
            <p:cNvSpPr/>
            <p:nvPr/>
          </p:nvSpPr>
          <p:spPr>
            <a:xfrm>
              <a:off x="6787180" y="3578781"/>
              <a:ext cx="206184" cy="358300"/>
            </a:xfrm>
            <a:custGeom>
              <a:rect b="b" l="l" r="r" t="t"/>
              <a:pathLst>
                <a:path extrusionOk="0" h="16156" w="9297">
                  <a:moveTo>
                    <a:pt x="246" y="0"/>
                  </a:moveTo>
                  <a:cubicBezTo>
                    <a:pt x="108" y="0"/>
                    <a:pt x="0" y="108"/>
                    <a:pt x="0" y="246"/>
                  </a:cubicBezTo>
                  <a:lnTo>
                    <a:pt x="0" y="12554"/>
                  </a:lnTo>
                  <a:cubicBezTo>
                    <a:pt x="0" y="12568"/>
                    <a:pt x="4" y="12578"/>
                    <a:pt x="14" y="12588"/>
                  </a:cubicBezTo>
                  <a:cubicBezTo>
                    <a:pt x="85" y="12664"/>
                    <a:pt x="162" y="12696"/>
                    <a:pt x="232" y="12696"/>
                  </a:cubicBezTo>
                  <a:cubicBezTo>
                    <a:pt x="359" y="12696"/>
                    <a:pt x="461" y="12591"/>
                    <a:pt x="461" y="12460"/>
                  </a:cubicBezTo>
                  <a:lnTo>
                    <a:pt x="461" y="1171"/>
                  </a:lnTo>
                  <a:cubicBezTo>
                    <a:pt x="461" y="781"/>
                    <a:pt x="781" y="461"/>
                    <a:pt x="1172" y="461"/>
                  </a:cubicBezTo>
                  <a:lnTo>
                    <a:pt x="8081" y="461"/>
                  </a:lnTo>
                  <a:cubicBezTo>
                    <a:pt x="8475" y="461"/>
                    <a:pt x="8792" y="781"/>
                    <a:pt x="8792" y="1171"/>
                  </a:cubicBezTo>
                  <a:lnTo>
                    <a:pt x="8792" y="14981"/>
                  </a:lnTo>
                  <a:cubicBezTo>
                    <a:pt x="8792" y="15375"/>
                    <a:pt x="8475" y="15691"/>
                    <a:pt x="8081" y="15691"/>
                  </a:cubicBezTo>
                  <a:lnTo>
                    <a:pt x="707" y="15691"/>
                  </a:lnTo>
                  <a:cubicBezTo>
                    <a:pt x="572" y="15691"/>
                    <a:pt x="461" y="15583"/>
                    <a:pt x="461" y="15445"/>
                  </a:cubicBezTo>
                  <a:lnTo>
                    <a:pt x="461" y="13423"/>
                  </a:lnTo>
                  <a:cubicBezTo>
                    <a:pt x="461" y="13396"/>
                    <a:pt x="451" y="13376"/>
                    <a:pt x="434" y="13359"/>
                  </a:cubicBezTo>
                  <a:cubicBezTo>
                    <a:pt x="367" y="13293"/>
                    <a:pt x="296" y="13265"/>
                    <a:pt x="231" y="13265"/>
                  </a:cubicBezTo>
                  <a:cubicBezTo>
                    <a:pt x="103" y="13265"/>
                    <a:pt x="0" y="13371"/>
                    <a:pt x="0" y="13500"/>
                  </a:cubicBezTo>
                  <a:lnTo>
                    <a:pt x="0" y="14974"/>
                  </a:lnTo>
                  <a:cubicBezTo>
                    <a:pt x="0" y="15627"/>
                    <a:pt x="529" y="16156"/>
                    <a:pt x="1182" y="16156"/>
                  </a:cubicBezTo>
                  <a:lnTo>
                    <a:pt x="8112" y="16156"/>
                  </a:lnTo>
                  <a:cubicBezTo>
                    <a:pt x="8768" y="16156"/>
                    <a:pt x="9296" y="15627"/>
                    <a:pt x="9296" y="14974"/>
                  </a:cubicBezTo>
                  <a:lnTo>
                    <a:pt x="9296" y="1181"/>
                  </a:lnTo>
                  <a:cubicBezTo>
                    <a:pt x="9296" y="528"/>
                    <a:pt x="8765" y="0"/>
                    <a:pt x="8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5"/>
            <p:cNvSpPr/>
            <p:nvPr/>
          </p:nvSpPr>
          <p:spPr>
            <a:xfrm>
              <a:off x="6808603" y="3601158"/>
              <a:ext cx="162361" cy="314433"/>
            </a:xfrm>
            <a:custGeom>
              <a:rect b="b" l="l" r="r" t="t"/>
              <a:pathLst>
                <a:path extrusionOk="0" h="14178" w="7321">
                  <a:moveTo>
                    <a:pt x="710" y="1"/>
                  </a:moveTo>
                  <a:cubicBezTo>
                    <a:pt x="317" y="1"/>
                    <a:pt x="0" y="317"/>
                    <a:pt x="0" y="711"/>
                  </a:cubicBezTo>
                  <a:lnTo>
                    <a:pt x="0" y="13467"/>
                  </a:lnTo>
                  <a:cubicBezTo>
                    <a:pt x="0" y="13861"/>
                    <a:pt x="317" y="14177"/>
                    <a:pt x="710" y="14177"/>
                  </a:cubicBezTo>
                  <a:lnTo>
                    <a:pt x="7075" y="14177"/>
                  </a:lnTo>
                  <a:cubicBezTo>
                    <a:pt x="7210" y="14177"/>
                    <a:pt x="7321" y="14070"/>
                    <a:pt x="7321" y="13932"/>
                  </a:cubicBezTo>
                  <a:lnTo>
                    <a:pt x="7321" y="9475"/>
                  </a:lnTo>
                  <a:cubicBezTo>
                    <a:pt x="7321" y="9452"/>
                    <a:pt x="7311" y="9428"/>
                    <a:pt x="7294" y="9411"/>
                  </a:cubicBezTo>
                  <a:cubicBezTo>
                    <a:pt x="7227" y="9346"/>
                    <a:pt x="7155" y="9318"/>
                    <a:pt x="7090" y="9318"/>
                  </a:cubicBezTo>
                  <a:cubicBezTo>
                    <a:pt x="6961" y="9318"/>
                    <a:pt x="6856" y="9425"/>
                    <a:pt x="6856" y="9556"/>
                  </a:cubicBezTo>
                  <a:lnTo>
                    <a:pt x="6856" y="13477"/>
                  </a:lnTo>
                  <a:cubicBezTo>
                    <a:pt x="6856" y="13609"/>
                    <a:pt x="6752" y="13713"/>
                    <a:pt x="6621" y="13713"/>
                  </a:cubicBezTo>
                  <a:lnTo>
                    <a:pt x="700" y="13713"/>
                  </a:lnTo>
                  <a:cubicBezTo>
                    <a:pt x="569" y="13713"/>
                    <a:pt x="465" y="13609"/>
                    <a:pt x="465" y="13477"/>
                  </a:cubicBezTo>
                  <a:lnTo>
                    <a:pt x="465" y="697"/>
                  </a:lnTo>
                  <a:cubicBezTo>
                    <a:pt x="461" y="566"/>
                    <a:pt x="569" y="462"/>
                    <a:pt x="697" y="462"/>
                  </a:cubicBezTo>
                  <a:lnTo>
                    <a:pt x="3070" y="462"/>
                  </a:lnTo>
                  <a:cubicBezTo>
                    <a:pt x="3072" y="462"/>
                    <a:pt x="3074" y="462"/>
                    <a:pt x="3076" y="462"/>
                  </a:cubicBezTo>
                  <a:cubicBezTo>
                    <a:pt x="3195" y="462"/>
                    <a:pt x="3299" y="372"/>
                    <a:pt x="3312" y="253"/>
                  </a:cubicBezTo>
                  <a:cubicBezTo>
                    <a:pt x="3326" y="115"/>
                    <a:pt x="3218" y="1"/>
                    <a:pt x="30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5"/>
            <p:cNvSpPr/>
            <p:nvPr/>
          </p:nvSpPr>
          <p:spPr>
            <a:xfrm>
              <a:off x="6896382" y="3601158"/>
              <a:ext cx="75182" cy="194474"/>
            </a:xfrm>
            <a:custGeom>
              <a:rect b="b" l="l" r="r" t="t"/>
              <a:pathLst>
                <a:path extrusionOk="0" h="8769" w="3390">
                  <a:moveTo>
                    <a:pt x="2703" y="0"/>
                  </a:moveTo>
                  <a:cubicBezTo>
                    <a:pt x="2695" y="0"/>
                    <a:pt x="2687" y="0"/>
                    <a:pt x="2679" y="1"/>
                  </a:cubicBezTo>
                  <a:lnTo>
                    <a:pt x="239" y="1"/>
                  </a:lnTo>
                  <a:cubicBezTo>
                    <a:pt x="235" y="1"/>
                    <a:pt x="231" y="0"/>
                    <a:pt x="227" y="0"/>
                  </a:cubicBezTo>
                  <a:cubicBezTo>
                    <a:pt x="102" y="0"/>
                    <a:pt x="0" y="102"/>
                    <a:pt x="4" y="230"/>
                  </a:cubicBezTo>
                  <a:cubicBezTo>
                    <a:pt x="0" y="356"/>
                    <a:pt x="105" y="462"/>
                    <a:pt x="233" y="462"/>
                  </a:cubicBezTo>
                  <a:cubicBezTo>
                    <a:pt x="235" y="462"/>
                    <a:pt x="237" y="462"/>
                    <a:pt x="239" y="462"/>
                  </a:cubicBezTo>
                  <a:lnTo>
                    <a:pt x="2679" y="462"/>
                  </a:lnTo>
                  <a:cubicBezTo>
                    <a:pt x="2811" y="462"/>
                    <a:pt x="2912" y="573"/>
                    <a:pt x="2902" y="701"/>
                  </a:cubicBezTo>
                  <a:lnTo>
                    <a:pt x="2902" y="8533"/>
                  </a:lnTo>
                  <a:cubicBezTo>
                    <a:pt x="2912" y="8664"/>
                    <a:pt x="3019" y="8765"/>
                    <a:pt x="3154" y="8769"/>
                  </a:cubicBezTo>
                  <a:cubicBezTo>
                    <a:pt x="3282" y="8769"/>
                    <a:pt x="3390" y="8661"/>
                    <a:pt x="3363" y="8533"/>
                  </a:cubicBezTo>
                  <a:lnTo>
                    <a:pt x="3363" y="701"/>
                  </a:lnTo>
                  <a:cubicBezTo>
                    <a:pt x="3386" y="318"/>
                    <a:pt x="3083" y="0"/>
                    <a:pt x="2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5"/>
            <p:cNvSpPr/>
            <p:nvPr/>
          </p:nvSpPr>
          <p:spPr>
            <a:xfrm>
              <a:off x="6821511" y="3644382"/>
              <a:ext cx="63095" cy="53980"/>
            </a:xfrm>
            <a:custGeom>
              <a:rect b="b" l="l" r="r" t="t"/>
              <a:pathLst>
                <a:path extrusionOk="0" h="2434" w="2845">
                  <a:moveTo>
                    <a:pt x="1626" y="489"/>
                  </a:moveTo>
                  <a:cubicBezTo>
                    <a:pt x="1946" y="489"/>
                    <a:pt x="2229" y="694"/>
                    <a:pt x="2333" y="993"/>
                  </a:cubicBezTo>
                  <a:lnTo>
                    <a:pt x="923" y="993"/>
                  </a:lnTo>
                  <a:cubicBezTo>
                    <a:pt x="1027" y="694"/>
                    <a:pt x="1310" y="489"/>
                    <a:pt x="1626" y="489"/>
                  </a:cubicBezTo>
                  <a:close/>
                  <a:moveTo>
                    <a:pt x="2333" y="1461"/>
                  </a:moveTo>
                  <a:cubicBezTo>
                    <a:pt x="2229" y="1764"/>
                    <a:pt x="1946" y="1966"/>
                    <a:pt x="1626" y="1966"/>
                  </a:cubicBezTo>
                  <a:cubicBezTo>
                    <a:pt x="1310" y="1966"/>
                    <a:pt x="1027" y="1764"/>
                    <a:pt x="923" y="1461"/>
                  </a:cubicBezTo>
                  <a:close/>
                  <a:moveTo>
                    <a:pt x="1626" y="1"/>
                  </a:moveTo>
                  <a:cubicBezTo>
                    <a:pt x="542" y="1"/>
                    <a:pt x="0" y="1310"/>
                    <a:pt x="768" y="2077"/>
                  </a:cubicBezTo>
                  <a:cubicBezTo>
                    <a:pt x="999" y="2311"/>
                    <a:pt x="1309" y="2433"/>
                    <a:pt x="1625" y="2433"/>
                  </a:cubicBezTo>
                  <a:cubicBezTo>
                    <a:pt x="1783" y="2433"/>
                    <a:pt x="1943" y="2403"/>
                    <a:pt x="2094" y="2340"/>
                  </a:cubicBezTo>
                  <a:cubicBezTo>
                    <a:pt x="2548" y="2155"/>
                    <a:pt x="2845" y="1710"/>
                    <a:pt x="2845" y="1219"/>
                  </a:cubicBezTo>
                  <a:cubicBezTo>
                    <a:pt x="2845" y="546"/>
                    <a:pt x="2299" y="1"/>
                    <a:pt x="16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5"/>
            <p:cNvSpPr/>
            <p:nvPr/>
          </p:nvSpPr>
          <p:spPr>
            <a:xfrm>
              <a:off x="6886757" y="3644382"/>
              <a:ext cx="63095" cy="53958"/>
            </a:xfrm>
            <a:custGeom>
              <a:rect b="b" l="l" r="r" t="t"/>
              <a:pathLst>
                <a:path extrusionOk="0" h="2433" w="2845">
                  <a:moveTo>
                    <a:pt x="1626" y="489"/>
                  </a:moveTo>
                  <a:cubicBezTo>
                    <a:pt x="1946" y="489"/>
                    <a:pt x="2228" y="694"/>
                    <a:pt x="2333" y="993"/>
                  </a:cubicBezTo>
                  <a:lnTo>
                    <a:pt x="922" y="993"/>
                  </a:lnTo>
                  <a:cubicBezTo>
                    <a:pt x="1023" y="694"/>
                    <a:pt x="1306" y="489"/>
                    <a:pt x="1626" y="489"/>
                  </a:cubicBezTo>
                  <a:close/>
                  <a:moveTo>
                    <a:pt x="2329" y="1461"/>
                  </a:moveTo>
                  <a:cubicBezTo>
                    <a:pt x="2228" y="1764"/>
                    <a:pt x="1942" y="1966"/>
                    <a:pt x="1626" y="1966"/>
                  </a:cubicBezTo>
                  <a:cubicBezTo>
                    <a:pt x="1306" y="1966"/>
                    <a:pt x="1023" y="1764"/>
                    <a:pt x="922" y="1461"/>
                  </a:cubicBezTo>
                  <a:close/>
                  <a:moveTo>
                    <a:pt x="1626" y="1"/>
                  </a:moveTo>
                  <a:cubicBezTo>
                    <a:pt x="542" y="1"/>
                    <a:pt x="0" y="1310"/>
                    <a:pt x="768" y="2077"/>
                  </a:cubicBezTo>
                  <a:cubicBezTo>
                    <a:pt x="999" y="2309"/>
                    <a:pt x="1309" y="2432"/>
                    <a:pt x="1625" y="2432"/>
                  </a:cubicBezTo>
                  <a:cubicBezTo>
                    <a:pt x="1782" y="2432"/>
                    <a:pt x="1940" y="2402"/>
                    <a:pt x="2090" y="2340"/>
                  </a:cubicBezTo>
                  <a:cubicBezTo>
                    <a:pt x="2548" y="2155"/>
                    <a:pt x="2844" y="1710"/>
                    <a:pt x="2844" y="1219"/>
                  </a:cubicBezTo>
                  <a:cubicBezTo>
                    <a:pt x="2841" y="546"/>
                    <a:pt x="2299" y="1"/>
                    <a:pt x="16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5"/>
            <p:cNvSpPr/>
            <p:nvPr/>
          </p:nvSpPr>
          <p:spPr>
            <a:xfrm>
              <a:off x="6821511" y="3709629"/>
              <a:ext cx="63095" cy="53958"/>
            </a:xfrm>
            <a:custGeom>
              <a:rect b="b" l="l" r="r" t="t"/>
              <a:pathLst>
                <a:path extrusionOk="0" h="2433" w="2845">
                  <a:moveTo>
                    <a:pt x="1626" y="492"/>
                  </a:moveTo>
                  <a:cubicBezTo>
                    <a:pt x="1946" y="492"/>
                    <a:pt x="2229" y="694"/>
                    <a:pt x="2333" y="996"/>
                  </a:cubicBezTo>
                  <a:lnTo>
                    <a:pt x="923" y="996"/>
                  </a:lnTo>
                  <a:cubicBezTo>
                    <a:pt x="1027" y="694"/>
                    <a:pt x="1310" y="492"/>
                    <a:pt x="1626" y="492"/>
                  </a:cubicBezTo>
                  <a:close/>
                  <a:moveTo>
                    <a:pt x="2333" y="1464"/>
                  </a:moveTo>
                  <a:cubicBezTo>
                    <a:pt x="2229" y="1764"/>
                    <a:pt x="1946" y="1969"/>
                    <a:pt x="1626" y="1969"/>
                  </a:cubicBezTo>
                  <a:cubicBezTo>
                    <a:pt x="1310" y="1969"/>
                    <a:pt x="1027" y="1764"/>
                    <a:pt x="923" y="1464"/>
                  </a:cubicBezTo>
                  <a:close/>
                  <a:moveTo>
                    <a:pt x="1626" y="0"/>
                  </a:moveTo>
                  <a:cubicBezTo>
                    <a:pt x="542" y="0"/>
                    <a:pt x="0" y="1309"/>
                    <a:pt x="768" y="2077"/>
                  </a:cubicBezTo>
                  <a:cubicBezTo>
                    <a:pt x="1000" y="2309"/>
                    <a:pt x="1311" y="2432"/>
                    <a:pt x="1628" y="2432"/>
                  </a:cubicBezTo>
                  <a:cubicBezTo>
                    <a:pt x="1785" y="2432"/>
                    <a:pt x="1943" y="2402"/>
                    <a:pt x="2094" y="2339"/>
                  </a:cubicBezTo>
                  <a:cubicBezTo>
                    <a:pt x="2548" y="2151"/>
                    <a:pt x="2845" y="1707"/>
                    <a:pt x="2845" y="1215"/>
                  </a:cubicBezTo>
                  <a:cubicBezTo>
                    <a:pt x="2845" y="542"/>
                    <a:pt x="2299" y="0"/>
                    <a:pt x="1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5"/>
            <p:cNvSpPr/>
            <p:nvPr/>
          </p:nvSpPr>
          <p:spPr>
            <a:xfrm>
              <a:off x="6886757" y="3709629"/>
              <a:ext cx="63095" cy="53958"/>
            </a:xfrm>
            <a:custGeom>
              <a:rect b="b" l="l" r="r" t="t"/>
              <a:pathLst>
                <a:path extrusionOk="0" h="2433" w="2845">
                  <a:moveTo>
                    <a:pt x="1626" y="492"/>
                  </a:moveTo>
                  <a:cubicBezTo>
                    <a:pt x="1946" y="492"/>
                    <a:pt x="2228" y="694"/>
                    <a:pt x="2333" y="996"/>
                  </a:cubicBezTo>
                  <a:lnTo>
                    <a:pt x="922" y="996"/>
                  </a:lnTo>
                  <a:cubicBezTo>
                    <a:pt x="1023" y="694"/>
                    <a:pt x="1306" y="492"/>
                    <a:pt x="1626" y="492"/>
                  </a:cubicBezTo>
                  <a:close/>
                  <a:moveTo>
                    <a:pt x="2329" y="1464"/>
                  </a:moveTo>
                  <a:cubicBezTo>
                    <a:pt x="2228" y="1764"/>
                    <a:pt x="1942" y="1969"/>
                    <a:pt x="1626" y="1969"/>
                  </a:cubicBezTo>
                  <a:cubicBezTo>
                    <a:pt x="1306" y="1969"/>
                    <a:pt x="1023" y="1764"/>
                    <a:pt x="922" y="1464"/>
                  </a:cubicBezTo>
                  <a:close/>
                  <a:moveTo>
                    <a:pt x="1626" y="0"/>
                  </a:moveTo>
                  <a:cubicBezTo>
                    <a:pt x="542" y="0"/>
                    <a:pt x="0" y="1309"/>
                    <a:pt x="768" y="2077"/>
                  </a:cubicBezTo>
                  <a:cubicBezTo>
                    <a:pt x="999" y="2309"/>
                    <a:pt x="1309" y="2432"/>
                    <a:pt x="1625" y="2432"/>
                  </a:cubicBezTo>
                  <a:cubicBezTo>
                    <a:pt x="1782" y="2432"/>
                    <a:pt x="1940" y="2402"/>
                    <a:pt x="2090" y="2339"/>
                  </a:cubicBezTo>
                  <a:cubicBezTo>
                    <a:pt x="2548" y="2151"/>
                    <a:pt x="2844" y="1707"/>
                    <a:pt x="2844" y="1215"/>
                  </a:cubicBezTo>
                  <a:cubicBezTo>
                    <a:pt x="2841" y="542"/>
                    <a:pt x="2299" y="0"/>
                    <a:pt x="1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5"/>
            <p:cNvSpPr/>
            <p:nvPr/>
          </p:nvSpPr>
          <p:spPr>
            <a:xfrm>
              <a:off x="6821511" y="3774786"/>
              <a:ext cx="63095" cy="54024"/>
            </a:xfrm>
            <a:custGeom>
              <a:rect b="b" l="l" r="r" t="t"/>
              <a:pathLst>
                <a:path extrusionOk="0" h="2436" w="2845">
                  <a:moveTo>
                    <a:pt x="1626" y="458"/>
                  </a:moveTo>
                  <a:cubicBezTo>
                    <a:pt x="1946" y="458"/>
                    <a:pt x="2229" y="660"/>
                    <a:pt x="2333" y="963"/>
                  </a:cubicBezTo>
                  <a:lnTo>
                    <a:pt x="923" y="963"/>
                  </a:lnTo>
                  <a:cubicBezTo>
                    <a:pt x="1027" y="660"/>
                    <a:pt x="1310" y="458"/>
                    <a:pt x="1626" y="458"/>
                  </a:cubicBezTo>
                  <a:close/>
                  <a:moveTo>
                    <a:pt x="2333" y="1471"/>
                  </a:moveTo>
                  <a:cubicBezTo>
                    <a:pt x="2229" y="1774"/>
                    <a:pt x="1946" y="1976"/>
                    <a:pt x="1626" y="1976"/>
                  </a:cubicBezTo>
                  <a:cubicBezTo>
                    <a:pt x="1310" y="1976"/>
                    <a:pt x="1027" y="1774"/>
                    <a:pt x="923" y="1471"/>
                  </a:cubicBezTo>
                  <a:close/>
                  <a:moveTo>
                    <a:pt x="1626" y="1"/>
                  </a:moveTo>
                  <a:cubicBezTo>
                    <a:pt x="542" y="1"/>
                    <a:pt x="0" y="1313"/>
                    <a:pt x="768" y="2077"/>
                  </a:cubicBezTo>
                  <a:cubicBezTo>
                    <a:pt x="1000" y="2311"/>
                    <a:pt x="1312" y="2436"/>
                    <a:pt x="1629" y="2436"/>
                  </a:cubicBezTo>
                  <a:cubicBezTo>
                    <a:pt x="1786" y="2436"/>
                    <a:pt x="1944" y="2405"/>
                    <a:pt x="2094" y="2343"/>
                  </a:cubicBezTo>
                  <a:cubicBezTo>
                    <a:pt x="2548" y="2155"/>
                    <a:pt x="2845" y="1710"/>
                    <a:pt x="2845" y="1219"/>
                  </a:cubicBezTo>
                  <a:cubicBezTo>
                    <a:pt x="2845" y="546"/>
                    <a:pt x="2299" y="1"/>
                    <a:pt x="16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5"/>
            <p:cNvSpPr/>
            <p:nvPr/>
          </p:nvSpPr>
          <p:spPr>
            <a:xfrm>
              <a:off x="6886757" y="3774786"/>
              <a:ext cx="63095" cy="54024"/>
            </a:xfrm>
            <a:custGeom>
              <a:rect b="b" l="l" r="r" t="t"/>
              <a:pathLst>
                <a:path extrusionOk="0" h="2436" w="2845">
                  <a:moveTo>
                    <a:pt x="1626" y="458"/>
                  </a:moveTo>
                  <a:cubicBezTo>
                    <a:pt x="1946" y="458"/>
                    <a:pt x="2228" y="660"/>
                    <a:pt x="2333" y="963"/>
                  </a:cubicBezTo>
                  <a:lnTo>
                    <a:pt x="922" y="963"/>
                  </a:lnTo>
                  <a:cubicBezTo>
                    <a:pt x="1023" y="660"/>
                    <a:pt x="1306" y="458"/>
                    <a:pt x="1626" y="458"/>
                  </a:cubicBezTo>
                  <a:close/>
                  <a:moveTo>
                    <a:pt x="2329" y="1471"/>
                  </a:moveTo>
                  <a:cubicBezTo>
                    <a:pt x="2228" y="1774"/>
                    <a:pt x="1942" y="1976"/>
                    <a:pt x="1626" y="1976"/>
                  </a:cubicBezTo>
                  <a:cubicBezTo>
                    <a:pt x="1306" y="1976"/>
                    <a:pt x="1023" y="1774"/>
                    <a:pt x="922" y="1471"/>
                  </a:cubicBezTo>
                  <a:close/>
                  <a:moveTo>
                    <a:pt x="1626" y="1"/>
                  </a:moveTo>
                  <a:cubicBezTo>
                    <a:pt x="542" y="1"/>
                    <a:pt x="0" y="1313"/>
                    <a:pt x="768" y="2077"/>
                  </a:cubicBezTo>
                  <a:cubicBezTo>
                    <a:pt x="1000" y="2311"/>
                    <a:pt x="1310" y="2436"/>
                    <a:pt x="1626" y="2436"/>
                  </a:cubicBezTo>
                  <a:cubicBezTo>
                    <a:pt x="1782" y="2436"/>
                    <a:pt x="1940" y="2405"/>
                    <a:pt x="2090" y="2343"/>
                  </a:cubicBezTo>
                  <a:cubicBezTo>
                    <a:pt x="2548" y="2155"/>
                    <a:pt x="2844" y="1710"/>
                    <a:pt x="2844" y="1219"/>
                  </a:cubicBezTo>
                  <a:cubicBezTo>
                    <a:pt x="2841" y="546"/>
                    <a:pt x="2299" y="1"/>
                    <a:pt x="16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5"/>
            <p:cNvSpPr/>
            <p:nvPr/>
          </p:nvSpPr>
          <p:spPr>
            <a:xfrm>
              <a:off x="6821511" y="3840032"/>
              <a:ext cx="63095" cy="53958"/>
            </a:xfrm>
            <a:custGeom>
              <a:rect b="b" l="l" r="r" t="t"/>
              <a:pathLst>
                <a:path extrusionOk="0" h="2433" w="2845">
                  <a:moveTo>
                    <a:pt x="1626" y="461"/>
                  </a:moveTo>
                  <a:cubicBezTo>
                    <a:pt x="1946" y="461"/>
                    <a:pt x="2229" y="663"/>
                    <a:pt x="2333" y="966"/>
                  </a:cubicBezTo>
                  <a:lnTo>
                    <a:pt x="923" y="966"/>
                  </a:lnTo>
                  <a:cubicBezTo>
                    <a:pt x="1027" y="663"/>
                    <a:pt x="1310" y="461"/>
                    <a:pt x="1626" y="461"/>
                  </a:cubicBezTo>
                  <a:close/>
                  <a:moveTo>
                    <a:pt x="2333" y="1474"/>
                  </a:moveTo>
                  <a:cubicBezTo>
                    <a:pt x="2229" y="1777"/>
                    <a:pt x="1946" y="1979"/>
                    <a:pt x="1626" y="1979"/>
                  </a:cubicBezTo>
                  <a:cubicBezTo>
                    <a:pt x="1310" y="1979"/>
                    <a:pt x="1027" y="1777"/>
                    <a:pt x="923" y="1474"/>
                  </a:cubicBezTo>
                  <a:close/>
                  <a:moveTo>
                    <a:pt x="1626" y="0"/>
                  </a:moveTo>
                  <a:cubicBezTo>
                    <a:pt x="542" y="0"/>
                    <a:pt x="0" y="1309"/>
                    <a:pt x="768" y="2077"/>
                  </a:cubicBezTo>
                  <a:cubicBezTo>
                    <a:pt x="1000" y="2309"/>
                    <a:pt x="1311" y="2432"/>
                    <a:pt x="1628" y="2432"/>
                  </a:cubicBezTo>
                  <a:cubicBezTo>
                    <a:pt x="1785" y="2432"/>
                    <a:pt x="1943" y="2402"/>
                    <a:pt x="2094" y="2339"/>
                  </a:cubicBezTo>
                  <a:cubicBezTo>
                    <a:pt x="2548" y="2151"/>
                    <a:pt x="2845" y="1710"/>
                    <a:pt x="2845" y="1215"/>
                  </a:cubicBezTo>
                  <a:cubicBezTo>
                    <a:pt x="2845" y="545"/>
                    <a:pt x="2299" y="0"/>
                    <a:pt x="1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5"/>
            <p:cNvSpPr/>
            <p:nvPr/>
          </p:nvSpPr>
          <p:spPr>
            <a:xfrm>
              <a:off x="6886757" y="3840032"/>
              <a:ext cx="63095" cy="53958"/>
            </a:xfrm>
            <a:custGeom>
              <a:rect b="b" l="l" r="r" t="t"/>
              <a:pathLst>
                <a:path extrusionOk="0" h="2433" w="2845">
                  <a:moveTo>
                    <a:pt x="1626" y="461"/>
                  </a:moveTo>
                  <a:cubicBezTo>
                    <a:pt x="1946" y="461"/>
                    <a:pt x="2228" y="663"/>
                    <a:pt x="2333" y="966"/>
                  </a:cubicBezTo>
                  <a:lnTo>
                    <a:pt x="922" y="966"/>
                  </a:lnTo>
                  <a:cubicBezTo>
                    <a:pt x="1023" y="663"/>
                    <a:pt x="1306" y="461"/>
                    <a:pt x="1626" y="461"/>
                  </a:cubicBezTo>
                  <a:close/>
                  <a:moveTo>
                    <a:pt x="2329" y="1474"/>
                  </a:moveTo>
                  <a:cubicBezTo>
                    <a:pt x="2228" y="1777"/>
                    <a:pt x="1942" y="1979"/>
                    <a:pt x="1626" y="1979"/>
                  </a:cubicBezTo>
                  <a:cubicBezTo>
                    <a:pt x="1306" y="1979"/>
                    <a:pt x="1023" y="1777"/>
                    <a:pt x="922" y="1474"/>
                  </a:cubicBezTo>
                  <a:close/>
                  <a:moveTo>
                    <a:pt x="1626" y="0"/>
                  </a:moveTo>
                  <a:cubicBezTo>
                    <a:pt x="542" y="0"/>
                    <a:pt x="0" y="1309"/>
                    <a:pt x="768" y="2077"/>
                  </a:cubicBezTo>
                  <a:cubicBezTo>
                    <a:pt x="999" y="2309"/>
                    <a:pt x="1309" y="2432"/>
                    <a:pt x="1625" y="2432"/>
                  </a:cubicBezTo>
                  <a:cubicBezTo>
                    <a:pt x="1782" y="2432"/>
                    <a:pt x="1940" y="2402"/>
                    <a:pt x="2090" y="2339"/>
                  </a:cubicBezTo>
                  <a:cubicBezTo>
                    <a:pt x="2548" y="2151"/>
                    <a:pt x="2844" y="1710"/>
                    <a:pt x="2844" y="1215"/>
                  </a:cubicBezTo>
                  <a:cubicBezTo>
                    <a:pt x="2841" y="545"/>
                    <a:pt x="2299" y="0"/>
                    <a:pt x="1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3" name="Google Shape;3643;p65"/>
          <p:cNvSpPr/>
          <p:nvPr/>
        </p:nvSpPr>
        <p:spPr>
          <a:xfrm>
            <a:off x="7006584" y="2813216"/>
            <a:ext cx="300616" cy="357346"/>
          </a:xfrm>
          <a:custGeom>
            <a:rect b="b" l="l" r="r" t="t"/>
            <a:pathLst>
              <a:path extrusionOk="0" h="16113" w="13555">
                <a:moveTo>
                  <a:pt x="7251" y="1431"/>
                </a:moveTo>
                <a:cubicBezTo>
                  <a:pt x="7369" y="1431"/>
                  <a:pt x="7473" y="1511"/>
                  <a:pt x="7500" y="1626"/>
                </a:cubicBezTo>
                <a:cubicBezTo>
                  <a:pt x="7537" y="1784"/>
                  <a:pt x="7415" y="1936"/>
                  <a:pt x="7254" y="1936"/>
                </a:cubicBezTo>
                <a:lnTo>
                  <a:pt x="6322" y="1936"/>
                </a:lnTo>
                <a:cubicBezTo>
                  <a:pt x="6200" y="1936"/>
                  <a:pt x="6096" y="1855"/>
                  <a:pt x="6069" y="1737"/>
                </a:cubicBezTo>
                <a:cubicBezTo>
                  <a:pt x="6032" y="1579"/>
                  <a:pt x="6153" y="1431"/>
                  <a:pt x="6315" y="1431"/>
                </a:cubicBezTo>
                <a:lnTo>
                  <a:pt x="7244" y="1431"/>
                </a:lnTo>
                <a:cubicBezTo>
                  <a:pt x="7246" y="1431"/>
                  <a:pt x="7249" y="1431"/>
                  <a:pt x="7251" y="1431"/>
                </a:cubicBezTo>
                <a:close/>
                <a:moveTo>
                  <a:pt x="7244" y="2397"/>
                </a:moveTo>
                <a:cubicBezTo>
                  <a:pt x="7365" y="2397"/>
                  <a:pt x="7473" y="2478"/>
                  <a:pt x="7500" y="2595"/>
                </a:cubicBezTo>
                <a:cubicBezTo>
                  <a:pt x="7537" y="2754"/>
                  <a:pt x="7415" y="2902"/>
                  <a:pt x="7254" y="2902"/>
                </a:cubicBezTo>
                <a:lnTo>
                  <a:pt x="6322" y="2902"/>
                </a:lnTo>
                <a:cubicBezTo>
                  <a:pt x="6319" y="2902"/>
                  <a:pt x="6317" y="2902"/>
                  <a:pt x="6314" y="2902"/>
                </a:cubicBezTo>
                <a:cubicBezTo>
                  <a:pt x="6196" y="2902"/>
                  <a:pt x="6096" y="2822"/>
                  <a:pt x="6069" y="2707"/>
                </a:cubicBezTo>
                <a:cubicBezTo>
                  <a:pt x="6032" y="2548"/>
                  <a:pt x="6153" y="2397"/>
                  <a:pt x="6315" y="2397"/>
                </a:cubicBezTo>
                <a:close/>
                <a:moveTo>
                  <a:pt x="7244" y="3407"/>
                </a:moveTo>
                <a:cubicBezTo>
                  <a:pt x="7365" y="3407"/>
                  <a:pt x="7473" y="3487"/>
                  <a:pt x="7500" y="3605"/>
                </a:cubicBezTo>
                <a:cubicBezTo>
                  <a:pt x="7537" y="3763"/>
                  <a:pt x="7415" y="3912"/>
                  <a:pt x="7254" y="3912"/>
                </a:cubicBezTo>
                <a:lnTo>
                  <a:pt x="6315" y="3912"/>
                </a:lnTo>
                <a:cubicBezTo>
                  <a:pt x="6174" y="3912"/>
                  <a:pt x="6062" y="3800"/>
                  <a:pt x="6062" y="3659"/>
                </a:cubicBezTo>
                <a:cubicBezTo>
                  <a:pt x="6062" y="3521"/>
                  <a:pt x="6174" y="3407"/>
                  <a:pt x="6315" y="3407"/>
                </a:cubicBezTo>
                <a:close/>
                <a:moveTo>
                  <a:pt x="7028" y="4379"/>
                </a:moveTo>
                <a:lnTo>
                  <a:pt x="7028" y="5015"/>
                </a:lnTo>
                <a:cubicBezTo>
                  <a:pt x="7028" y="5332"/>
                  <a:pt x="7153" y="5631"/>
                  <a:pt x="7372" y="5854"/>
                </a:cubicBezTo>
                <a:lnTo>
                  <a:pt x="7850" y="6338"/>
                </a:lnTo>
                <a:lnTo>
                  <a:pt x="8893" y="7388"/>
                </a:lnTo>
                <a:cubicBezTo>
                  <a:pt x="8991" y="7489"/>
                  <a:pt x="8991" y="7648"/>
                  <a:pt x="8893" y="7748"/>
                </a:cubicBezTo>
                <a:lnTo>
                  <a:pt x="8896" y="7748"/>
                </a:lnTo>
                <a:cubicBezTo>
                  <a:pt x="8838" y="7797"/>
                  <a:pt x="8779" y="7822"/>
                  <a:pt x="8720" y="7822"/>
                </a:cubicBezTo>
                <a:cubicBezTo>
                  <a:pt x="8661" y="7822"/>
                  <a:pt x="8602" y="7797"/>
                  <a:pt x="8543" y="7748"/>
                </a:cubicBezTo>
                <a:lnTo>
                  <a:pt x="7604" y="6803"/>
                </a:lnTo>
                <a:lnTo>
                  <a:pt x="7601" y="6803"/>
                </a:lnTo>
                <a:lnTo>
                  <a:pt x="7597" y="6799"/>
                </a:lnTo>
                <a:cubicBezTo>
                  <a:pt x="7382" y="6581"/>
                  <a:pt x="7086" y="6459"/>
                  <a:pt x="6779" y="6459"/>
                </a:cubicBezTo>
                <a:cubicBezTo>
                  <a:pt x="6497" y="6459"/>
                  <a:pt x="6150" y="6597"/>
                  <a:pt x="5948" y="6809"/>
                </a:cubicBezTo>
                <a:lnTo>
                  <a:pt x="5016" y="7752"/>
                </a:lnTo>
                <a:cubicBezTo>
                  <a:pt x="4957" y="7801"/>
                  <a:pt x="4897" y="7825"/>
                  <a:pt x="4837" y="7825"/>
                </a:cubicBezTo>
                <a:cubicBezTo>
                  <a:pt x="4778" y="7825"/>
                  <a:pt x="4718" y="7801"/>
                  <a:pt x="4659" y="7752"/>
                </a:cubicBezTo>
                <a:cubicBezTo>
                  <a:pt x="4561" y="7651"/>
                  <a:pt x="4561" y="7493"/>
                  <a:pt x="4659" y="7392"/>
                </a:cubicBezTo>
                <a:lnTo>
                  <a:pt x="6180" y="5857"/>
                </a:lnTo>
                <a:cubicBezTo>
                  <a:pt x="6402" y="5631"/>
                  <a:pt x="6527" y="5332"/>
                  <a:pt x="6524" y="5019"/>
                </a:cubicBezTo>
                <a:lnTo>
                  <a:pt x="6524" y="4379"/>
                </a:lnTo>
                <a:close/>
                <a:moveTo>
                  <a:pt x="8600" y="14459"/>
                </a:moveTo>
                <a:cubicBezTo>
                  <a:pt x="8942" y="14843"/>
                  <a:pt x="9365" y="15153"/>
                  <a:pt x="9842" y="15360"/>
                </a:cubicBezTo>
                <a:lnTo>
                  <a:pt x="9842" y="15360"/>
                </a:lnTo>
                <a:cubicBezTo>
                  <a:pt x="9441" y="15110"/>
                  <a:pt x="9003" y="14806"/>
                  <a:pt x="8600" y="14459"/>
                </a:cubicBezTo>
                <a:close/>
                <a:moveTo>
                  <a:pt x="5123" y="14309"/>
                </a:moveTo>
                <a:lnTo>
                  <a:pt x="5123" y="14309"/>
                </a:lnTo>
                <a:cubicBezTo>
                  <a:pt x="4651" y="14742"/>
                  <a:pt x="4112" y="15116"/>
                  <a:pt x="3634" y="15409"/>
                </a:cubicBezTo>
                <a:lnTo>
                  <a:pt x="3634" y="15409"/>
                </a:lnTo>
                <a:cubicBezTo>
                  <a:pt x="4223" y="15179"/>
                  <a:pt x="4735" y="14796"/>
                  <a:pt x="5123" y="14309"/>
                </a:cubicBezTo>
                <a:close/>
                <a:moveTo>
                  <a:pt x="7308" y="0"/>
                </a:moveTo>
                <a:cubicBezTo>
                  <a:pt x="7186" y="0"/>
                  <a:pt x="7085" y="90"/>
                  <a:pt x="7072" y="209"/>
                </a:cubicBezTo>
                <a:cubicBezTo>
                  <a:pt x="7059" y="347"/>
                  <a:pt x="7166" y="462"/>
                  <a:pt x="7301" y="462"/>
                </a:cubicBezTo>
                <a:lnTo>
                  <a:pt x="7567" y="462"/>
                </a:lnTo>
                <a:cubicBezTo>
                  <a:pt x="7873" y="462"/>
                  <a:pt x="7904" y="966"/>
                  <a:pt x="7567" y="966"/>
                </a:cubicBezTo>
                <a:lnTo>
                  <a:pt x="6002" y="966"/>
                </a:lnTo>
                <a:cubicBezTo>
                  <a:pt x="5648" y="966"/>
                  <a:pt x="5632" y="468"/>
                  <a:pt x="6002" y="462"/>
                </a:cubicBezTo>
                <a:lnTo>
                  <a:pt x="6278" y="462"/>
                </a:lnTo>
                <a:cubicBezTo>
                  <a:pt x="6280" y="462"/>
                  <a:pt x="6282" y="462"/>
                  <a:pt x="6284" y="462"/>
                </a:cubicBezTo>
                <a:cubicBezTo>
                  <a:pt x="6403" y="462"/>
                  <a:pt x="6504" y="372"/>
                  <a:pt x="6520" y="253"/>
                </a:cubicBezTo>
                <a:cubicBezTo>
                  <a:pt x="6530" y="118"/>
                  <a:pt x="6426" y="0"/>
                  <a:pt x="6288" y="0"/>
                </a:cubicBezTo>
                <a:lnTo>
                  <a:pt x="6005" y="0"/>
                </a:lnTo>
                <a:cubicBezTo>
                  <a:pt x="5248" y="0"/>
                  <a:pt x="5033" y="1037"/>
                  <a:pt x="5675" y="1367"/>
                </a:cubicBezTo>
                <a:cubicBezTo>
                  <a:pt x="5541" y="1650"/>
                  <a:pt x="5578" y="1922"/>
                  <a:pt x="5786" y="2185"/>
                </a:cubicBezTo>
                <a:cubicBezTo>
                  <a:pt x="5534" y="2508"/>
                  <a:pt x="5534" y="2834"/>
                  <a:pt x="5786" y="3161"/>
                </a:cubicBezTo>
                <a:cubicBezTo>
                  <a:pt x="5453" y="3524"/>
                  <a:pt x="5611" y="4154"/>
                  <a:pt x="6066" y="4322"/>
                </a:cubicBezTo>
                <a:lnTo>
                  <a:pt x="6066" y="5005"/>
                </a:lnTo>
                <a:cubicBezTo>
                  <a:pt x="6066" y="5315"/>
                  <a:pt x="5719" y="5699"/>
                  <a:pt x="5477" y="5884"/>
                </a:cubicBezTo>
                <a:cubicBezTo>
                  <a:pt x="5379" y="5860"/>
                  <a:pt x="5282" y="5847"/>
                  <a:pt x="5184" y="5847"/>
                </a:cubicBezTo>
                <a:lnTo>
                  <a:pt x="250" y="5847"/>
                </a:lnTo>
                <a:cubicBezTo>
                  <a:pt x="115" y="5847"/>
                  <a:pt x="4" y="5958"/>
                  <a:pt x="4" y="6093"/>
                </a:cubicBezTo>
                <a:lnTo>
                  <a:pt x="4" y="13413"/>
                </a:lnTo>
                <a:cubicBezTo>
                  <a:pt x="4" y="13416"/>
                  <a:pt x="7" y="13423"/>
                  <a:pt x="7" y="13423"/>
                </a:cubicBezTo>
                <a:cubicBezTo>
                  <a:pt x="82" y="13508"/>
                  <a:pt x="163" y="13542"/>
                  <a:pt x="237" y="13542"/>
                </a:cubicBezTo>
                <a:cubicBezTo>
                  <a:pt x="365" y="13542"/>
                  <a:pt x="469" y="13436"/>
                  <a:pt x="469" y="13305"/>
                </a:cubicBezTo>
                <a:lnTo>
                  <a:pt x="469" y="9862"/>
                </a:lnTo>
                <a:cubicBezTo>
                  <a:pt x="469" y="7900"/>
                  <a:pt x="2057" y="6311"/>
                  <a:pt x="4016" y="6311"/>
                </a:cubicBezTo>
                <a:lnTo>
                  <a:pt x="5039" y="6311"/>
                </a:lnTo>
                <a:lnTo>
                  <a:pt x="4316" y="7032"/>
                </a:lnTo>
                <a:cubicBezTo>
                  <a:pt x="4073" y="7274"/>
                  <a:pt x="4033" y="7651"/>
                  <a:pt x="4218" y="7940"/>
                </a:cubicBezTo>
                <a:lnTo>
                  <a:pt x="3861" y="9085"/>
                </a:lnTo>
                <a:lnTo>
                  <a:pt x="2532" y="8852"/>
                </a:lnTo>
                <a:cubicBezTo>
                  <a:pt x="2522" y="8852"/>
                  <a:pt x="2513" y="8852"/>
                  <a:pt x="2503" y="8852"/>
                </a:cubicBezTo>
                <a:cubicBezTo>
                  <a:pt x="2457" y="8852"/>
                  <a:pt x="2412" y="8859"/>
                  <a:pt x="2367" y="8873"/>
                </a:cubicBezTo>
                <a:lnTo>
                  <a:pt x="1862" y="8018"/>
                </a:lnTo>
                <a:cubicBezTo>
                  <a:pt x="1812" y="7936"/>
                  <a:pt x="1739" y="7903"/>
                  <a:pt x="1667" y="7903"/>
                </a:cubicBezTo>
                <a:cubicBezTo>
                  <a:pt x="1507" y="7903"/>
                  <a:pt x="1349" y="8071"/>
                  <a:pt x="1451" y="8257"/>
                </a:cubicBezTo>
                <a:lnTo>
                  <a:pt x="1886" y="8990"/>
                </a:lnTo>
                <a:lnTo>
                  <a:pt x="1290" y="9132"/>
                </a:lnTo>
                <a:cubicBezTo>
                  <a:pt x="1162" y="9162"/>
                  <a:pt x="1084" y="9293"/>
                  <a:pt x="1115" y="9418"/>
                </a:cubicBezTo>
                <a:cubicBezTo>
                  <a:pt x="1140" y="9528"/>
                  <a:pt x="1237" y="9601"/>
                  <a:pt x="1344" y="9601"/>
                </a:cubicBezTo>
                <a:cubicBezTo>
                  <a:pt x="1364" y="9601"/>
                  <a:pt x="1384" y="9598"/>
                  <a:pt x="1404" y="9593"/>
                </a:cubicBezTo>
                <a:lnTo>
                  <a:pt x="2498" y="9327"/>
                </a:lnTo>
                <a:lnTo>
                  <a:pt x="3417" y="9489"/>
                </a:lnTo>
                <a:lnTo>
                  <a:pt x="2407" y="10192"/>
                </a:lnTo>
                <a:lnTo>
                  <a:pt x="1347" y="10438"/>
                </a:lnTo>
                <a:cubicBezTo>
                  <a:pt x="1219" y="10468"/>
                  <a:pt x="1138" y="10596"/>
                  <a:pt x="1169" y="10724"/>
                </a:cubicBezTo>
                <a:cubicBezTo>
                  <a:pt x="1201" y="10855"/>
                  <a:pt x="1290" y="10907"/>
                  <a:pt x="1387" y="10907"/>
                </a:cubicBezTo>
                <a:cubicBezTo>
                  <a:pt x="1409" y="10907"/>
                  <a:pt x="1432" y="10904"/>
                  <a:pt x="1455" y="10899"/>
                </a:cubicBezTo>
                <a:lnTo>
                  <a:pt x="2074" y="10757"/>
                </a:lnTo>
                <a:lnTo>
                  <a:pt x="2074" y="10757"/>
                </a:lnTo>
                <a:lnTo>
                  <a:pt x="1185" y="12568"/>
                </a:lnTo>
                <a:cubicBezTo>
                  <a:pt x="1128" y="12686"/>
                  <a:pt x="1179" y="12827"/>
                  <a:pt x="1297" y="12885"/>
                </a:cubicBezTo>
                <a:cubicBezTo>
                  <a:pt x="1333" y="12901"/>
                  <a:pt x="1367" y="12909"/>
                  <a:pt x="1400" y="12909"/>
                </a:cubicBezTo>
                <a:cubicBezTo>
                  <a:pt x="1479" y="12909"/>
                  <a:pt x="1549" y="12864"/>
                  <a:pt x="1613" y="12777"/>
                </a:cubicBezTo>
                <a:lnTo>
                  <a:pt x="1896" y="12205"/>
                </a:lnTo>
                <a:lnTo>
                  <a:pt x="2623" y="12851"/>
                </a:lnTo>
                <a:cubicBezTo>
                  <a:pt x="2676" y="12890"/>
                  <a:pt x="2728" y="12909"/>
                  <a:pt x="2780" y="12909"/>
                </a:cubicBezTo>
                <a:cubicBezTo>
                  <a:pt x="2840" y="12909"/>
                  <a:pt x="2900" y="12883"/>
                  <a:pt x="2959" y="12831"/>
                </a:cubicBezTo>
                <a:cubicBezTo>
                  <a:pt x="3047" y="12733"/>
                  <a:pt x="3037" y="12582"/>
                  <a:pt x="2939" y="12498"/>
                </a:cubicBezTo>
                <a:lnTo>
                  <a:pt x="2111" y="11760"/>
                </a:lnTo>
                <a:lnTo>
                  <a:pt x="2697" y="10572"/>
                </a:lnTo>
                <a:lnTo>
                  <a:pt x="3245" y="10185"/>
                </a:lnTo>
                <a:lnTo>
                  <a:pt x="3424" y="10909"/>
                </a:lnTo>
                <a:lnTo>
                  <a:pt x="3228" y="11767"/>
                </a:lnTo>
                <a:cubicBezTo>
                  <a:pt x="3198" y="11895"/>
                  <a:pt x="3279" y="12020"/>
                  <a:pt x="3407" y="12050"/>
                </a:cubicBezTo>
                <a:cubicBezTo>
                  <a:pt x="3429" y="12055"/>
                  <a:pt x="3451" y="12058"/>
                  <a:pt x="3472" y="12058"/>
                </a:cubicBezTo>
                <a:cubicBezTo>
                  <a:pt x="3568" y="12058"/>
                  <a:pt x="3657" y="12006"/>
                  <a:pt x="3690" y="11872"/>
                </a:cubicBezTo>
                <a:lnTo>
                  <a:pt x="3807" y="11360"/>
                </a:lnTo>
                <a:lnTo>
                  <a:pt x="4215" y="11740"/>
                </a:lnTo>
                <a:cubicBezTo>
                  <a:pt x="4270" y="11782"/>
                  <a:pt x="4324" y="11803"/>
                  <a:pt x="4378" y="11803"/>
                </a:cubicBezTo>
                <a:cubicBezTo>
                  <a:pt x="4436" y="11803"/>
                  <a:pt x="4494" y="11779"/>
                  <a:pt x="4551" y="11730"/>
                </a:cubicBezTo>
                <a:cubicBezTo>
                  <a:pt x="4642" y="11633"/>
                  <a:pt x="4639" y="11481"/>
                  <a:pt x="4541" y="11394"/>
                </a:cubicBezTo>
                <a:lnTo>
                  <a:pt x="3885" y="10778"/>
                </a:lnTo>
                <a:lnTo>
                  <a:pt x="3666" y="9892"/>
                </a:lnTo>
                <a:lnTo>
                  <a:pt x="4161" y="9546"/>
                </a:lnTo>
                <a:cubicBezTo>
                  <a:pt x="4205" y="9515"/>
                  <a:pt x="4235" y="9472"/>
                  <a:pt x="4252" y="9421"/>
                </a:cubicBezTo>
                <a:lnTo>
                  <a:pt x="4619" y="8237"/>
                </a:lnTo>
                <a:cubicBezTo>
                  <a:pt x="4690" y="8257"/>
                  <a:pt x="4760" y="8267"/>
                  <a:pt x="4829" y="8267"/>
                </a:cubicBezTo>
                <a:cubicBezTo>
                  <a:pt x="5010" y="8267"/>
                  <a:pt x="5182" y="8196"/>
                  <a:pt x="5346" y="8055"/>
                </a:cubicBezTo>
                <a:lnTo>
                  <a:pt x="5891" y="7513"/>
                </a:lnTo>
                <a:lnTo>
                  <a:pt x="5891" y="9061"/>
                </a:lnTo>
                <a:cubicBezTo>
                  <a:pt x="5194" y="9677"/>
                  <a:pt x="4891" y="10603"/>
                  <a:pt x="4911" y="11511"/>
                </a:cubicBezTo>
                <a:cubicBezTo>
                  <a:pt x="4921" y="12047"/>
                  <a:pt x="4938" y="12858"/>
                  <a:pt x="4302" y="13507"/>
                </a:cubicBezTo>
                <a:cubicBezTo>
                  <a:pt x="3619" y="14201"/>
                  <a:pt x="2326" y="14557"/>
                  <a:pt x="465" y="14561"/>
                </a:cubicBezTo>
                <a:lnTo>
                  <a:pt x="465" y="14332"/>
                </a:lnTo>
                <a:cubicBezTo>
                  <a:pt x="465" y="14211"/>
                  <a:pt x="374" y="14103"/>
                  <a:pt x="253" y="14090"/>
                </a:cubicBezTo>
                <a:cubicBezTo>
                  <a:pt x="247" y="14089"/>
                  <a:pt x="241" y="14089"/>
                  <a:pt x="235" y="14089"/>
                </a:cubicBezTo>
                <a:cubicBezTo>
                  <a:pt x="105" y="14089"/>
                  <a:pt x="1" y="14193"/>
                  <a:pt x="1" y="14325"/>
                </a:cubicBezTo>
                <a:lnTo>
                  <a:pt x="1" y="14928"/>
                </a:lnTo>
                <a:cubicBezTo>
                  <a:pt x="1" y="15581"/>
                  <a:pt x="529" y="16109"/>
                  <a:pt x="1185" y="16109"/>
                </a:cubicBezTo>
                <a:lnTo>
                  <a:pt x="2330" y="16109"/>
                </a:lnTo>
                <a:cubicBezTo>
                  <a:pt x="2330" y="16109"/>
                  <a:pt x="2912" y="15851"/>
                  <a:pt x="3634" y="15409"/>
                </a:cubicBezTo>
                <a:lnTo>
                  <a:pt x="3634" y="15409"/>
                </a:lnTo>
                <a:cubicBezTo>
                  <a:pt x="3235" y="15565"/>
                  <a:pt x="2801" y="15650"/>
                  <a:pt x="2347" y="15651"/>
                </a:cubicBezTo>
                <a:lnTo>
                  <a:pt x="1199" y="15651"/>
                </a:lnTo>
                <a:cubicBezTo>
                  <a:pt x="849" y="15651"/>
                  <a:pt x="549" y="15395"/>
                  <a:pt x="495" y="15052"/>
                </a:cubicBezTo>
                <a:cubicBezTo>
                  <a:pt x="2481" y="15042"/>
                  <a:pt x="3878" y="14642"/>
                  <a:pt x="4652" y="13851"/>
                </a:cubicBezTo>
                <a:cubicBezTo>
                  <a:pt x="5423" y="13063"/>
                  <a:pt x="5403" y="12094"/>
                  <a:pt x="5389" y="11515"/>
                </a:cubicBezTo>
                <a:cubicBezTo>
                  <a:pt x="5389" y="11454"/>
                  <a:pt x="5389" y="11397"/>
                  <a:pt x="5389" y="11343"/>
                </a:cubicBezTo>
                <a:cubicBezTo>
                  <a:pt x="5383" y="10778"/>
                  <a:pt x="5561" y="10229"/>
                  <a:pt x="5894" y="9775"/>
                </a:cubicBezTo>
                <a:lnTo>
                  <a:pt x="5894" y="12100"/>
                </a:lnTo>
                <a:cubicBezTo>
                  <a:pt x="5894" y="12935"/>
                  <a:pt x="5606" y="13703"/>
                  <a:pt x="5123" y="14309"/>
                </a:cubicBezTo>
                <a:lnTo>
                  <a:pt x="5123" y="14309"/>
                </a:lnTo>
                <a:cubicBezTo>
                  <a:pt x="5810" y="13679"/>
                  <a:pt x="6354" y="12922"/>
                  <a:pt x="6355" y="12107"/>
                </a:cubicBezTo>
                <a:lnTo>
                  <a:pt x="6355" y="7072"/>
                </a:lnTo>
                <a:cubicBezTo>
                  <a:pt x="6479" y="6976"/>
                  <a:pt x="6628" y="6928"/>
                  <a:pt x="6777" y="6928"/>
                </a:cubicBezTo>
                <a:cubicBezTo>
                  <a:pt x="6925" y="6928"/>
                  <a:pt x="7073" y="6975"/>
                  <a:pt x="7197" y="7069"/>
                </a:cubicBezTo>
                <a:lnTo>
                  <a:pt x="7197" y="12110"/>
                </a:lnTo>
                <a:cubicBezTo>
                  <a:pt x="7201" y="12990"/>
                  <a:pt x="7836" y="13801"/>
                  <a:pt x="8600" y="14459"/>
                </a:cubicBezTo>
                <a:lnTo>
                  <a:pt x="8600" y="14459"/>
                </a:lnTo>
                <a:cubicBezTo>
                  <a:pt x="8043" y="13832"/>
                  <a:pt x="7705" y="13006"/>
                  <a:pt x="7705" y="12100"/>
                </a:cubicBezTo>
                <a:lnTo>
                  <a:pt x="7705" y="9778"/>
                </a:lnTo>
                <a:cubicBezTo>
                  <a:pt x="8038" y="10232"/>
                  <a:pt x="8213" y="10781"/>
                  <a:pt x="8210" y="11343"/>
                </a:cubicBezTo>
                <a:cubicBezTo>
                  <a:pt x="8210" y="11397"/>
                  <a:pt x="8210" y="11454"/>
                  <a:pt x="8210" y="11515"/>
                </a:cubicBezTo>
                <a:cubicBezTo>
                  <a:pt x="8196" y="12094"/>
                  <a:pt x="8176" y="13063"/>
                  <a:pt x="8950" y="13851"/>
                </a:cubicBezTo>
                <a:cubicBezTo>
                  <a:pt x="9721" y="14642"/>
                  <a:pt x="11118" y="15042"/>
                  <a:pt x="13104" y="15052"/>
                </a:cubicBezTo>
                <a:cubicBezTo>
                  <a:pt x="13050" y="15395"/>
                  <a:pt x="12750" y="15651"/>
                  <a:pt x="12400" y="15651"/>
                </a:cubicBezTo>
                <a:lnTo>
                  <a:pt x="11252" y="15651"/>
                </a:lnTo>
                <a:cubicBezTo>
                  <a:pt x="10751" y="15651"/>
                  <a:pt x="10274" y="15547"/>
                  <a:pt x="9842" y="15360"/>
                </a:cubicBezTo>
                <a:lnTo>
                  <a:pt x="9842" y="15360"/>
                </a:lnTo>
                <a:cubicBezTo>
                  <a:pt x="10603" y="15834"/>
                  <a:pt x="11232" y="16112"/>
                  <a:pt x="11232" y="16112"/>
                </a:cubicBezTo>
                <a:lnTo>
                  <a:pt x="13302" y="16112"/>
                </a:lnTo>
                <a:cubicBezTo>
                  <a:pt x="13437" y="16112"/>
                  <a:pt x="13548" y="16005"/>
                  <a:pt x="13548" y="15867"/>
                </a:cubicBezTo>
                <a:lnTo>
                  <a:pt x="13548" y="11091"/>
                </a:lnTo>
                <a:cubicBezTo>
                  <a:pt x="13548" y="11077"/>
                  <a:pt x="13545" y="11064"/>
                  <a:pt x="13534" y="11057"/>
                </a:cubicBezTo>
                <a:cubicBezTo>
                  <a:pt x="13463" y="10981"/>
                  <a:pt x="13386" y="10949"/>
                  <a:pt x="13316" y="10949"/>
                </a:cubicBezTo>
                <a:cubicBezTo>
                  <a:pt x="13189" y="10949"/>
                  <a:pt x="13087" y="11054"/>
                  <a:pt x="13087" y="11185"/>
                </a:cubicBezTo>
                <a:lnTo>
                  <a:pt x="13087" y="14605"/>
                </a:lnTo>
                <a:cubicBezTo>
                  <a:pt x="11222" y="14598"/>
                  <a:pt x="9930" y="14241"/>
                  <a:pt x="9246" y="13548"/>
                </a:cubicBezTo>
                <a:cubicBezTo>
                  <a:pt x="8610" y="12901"/>
                  <a:pt x="8627" y="12090"/>
                  <a:pt x="8641" y="11552"/>
                </a:cubicBezTo>
                <a:cubicBezTo>
                  <a:pt x="8657" y="10643"/>
                  <a:pt x="8355" y="9717"/>
                  <a:pt x="7658" y="9102"/>
                </a:cubicBezTo>
                <a:lnTo>
                  <a:pt x="7658" y="7547"/>
                </a:lnTo>
                <a:lnTo>
                  <a:pt x="8210" y="8095"/>
                </a:lnTo>
                <a:cubicBezTo>
                  <a:pt x="8373" y="8237"/>
                  <a:pt x="8544" y="8307"/>
                  <a:pt x="8724" y="8307"/>
                </a:cubicBezTo>
                <a:cubicBezTo>
                  <a:pt x="8792" y="8307"/>
                  <a:pt x="8862" y="8297"/>
                  <a:pt x="8933" y="8277"/>
                </a:cubicBezTo>
                <a:lnTo>
                  <a:pt x="9297" y="9458"/>
                </a:lnTo>
                <a:cubicBezTo>
                  <a:pt x="9314" y="9509"/>
                  <a:pt x="9344" y="9556"/>
                  <a:pt x="9388" y="9586"/>
                </a:cubicBezTo>
                <a:lnTo>
                  <a:pt x="9886" y="9933"/>
                </a:lnTo>
                <a:lnTo>
                  <a:pt x="9667" y="10818"/>
                </a:lnTo>
                <a:lnTo>
                  <a:pt x="9011" y="11431"/>
                </a:lnTo>
                <a:cubicBezTo>
                  <a:pt x="8923" y="11511"/>
                  <a:pt x="8907" y="11643"/>
                  <a:pt x="8977" y="11740"/>
                </a:cubicBezTo>
                <a:cubicBezTo>
                  <a:pt x="9031" y="11815"/>
                  <a:pt x="9094" y="11849"/>
                  <a:pt x="9160" y="11849"/>
                </a:cubicBezTo>
                <a:cubicBezTo>
                  <a:pt x="9218" y="11849"/>
                  <a:pt x="9277" y="11823"/>
                  <a:pt x="9334" y="11777"/>
                </a:cubicBezTo>
                <a:lnTo>
                  <a:pt x="9741" y="11400"/>
                </a:lnTo>
                <a:lnTo>
                  <a:pt x="9859" y="11909"/>
                </a:lnTo>
                <a:cubicBezTo>
                  <a:pt x="9884" y="12045"/>
                  <a:pt x="9976" y="12095"/>
                  <a:pt x="10073" y="12095"/>
                </a:cubicBezTo>
                <a:cubicBezTo>
                  <a:pt x="10096" y="12095"/>
                  <a:pt x="10119" y="12092"/>
                  <a:pt x="10142" y="12087"/>
                </a:cubicBezTo>
                <a:cubicBezTo>
                  <a:pt x="10270" y="12060"/>
                  <a:pt x="10350" y="11932"/>
                  <a:pt x="10320" y="11804"/>
                </a:cubicBezTo>
                <a:lnTo>
                  <a:pt x="10125" y="10946"/>
                </a:lnTo>
                <a:lnTo>
                  <a:pt x="10303" y="10226"/>
                </a:lnTo>
                <a:lnTo>
                  <a:pt x="10855" y="10609"/>
                </a:lnTo>
                <a:lnTo>
                  <a:pt x="11438" y="11801"/>
                </a:lnTo>
                <a:lnTo>
                  <a:pt x="10610" y="12535"/>
                </a:lnTo>
                <a:cubicBezTo>
                  <a:pt x="10512" y="12622"/>
                  <a:pt x="10502" y="12770"/>
                  <a:pt x="10589" y="12868"/>
                </a:cubicBezTo>
                <a:cubicBezTo>
                  <a:pt x="10648" y="12921"/>
                  <a:pt x="10708" y="12948"/>
                  <a:pt x="10767" y="12948"/>
                </a:cubicBezTo>
                <a:cubicBezTo>
                  <a:pt x="10820" y="12948"/>
                  <a:pt x="10872" y="12927"/>
                  <a:pt x="10926" y="12888"/>
                </a:cubicBezTo>
                <a:lnTo>
                  <a:pt x="11656" y="12242"/>
                </a:lnTo>
                <a:lnTo>
                  <a:pt x="11939" y="12817"/>
                </a:lnTo>
                <a:cubicBezTo>
                  <a:pt x="12003" y="12905"/>
                  <a:pt x="12073" y="12949"/>
                  <a:pt x="12152" y="12949"/>
                </a:cubicBezTo>
                <a:cubicBezTo>
                  <a:pt x="12185" y="12949"/>
                  <a:pt x="12219" y="12941"/>
                  <a:pt x="12255" y="12925"/>
                </a:cubicBezTo>
                <a:cubicBezTo>
                  <a:pt x="12373" y="12868"/>
                  <a:pt x="12420" y="12726"/>
                  <a:pt x="12363" y="12609"/>
                </a:cubicBezTo>
                <a:lnTo>
                  <a:pt x="11475" y="10794"/>
                </a:lnTo>
                <a:lnTo>
                  <a:pt x="12097" y="10939"/>
                </a:lnTo>
                <a:cubicBezTo>
                  <a:pt x="12118" y="10944"/>
                  <a:pt x="12139" y="10946"/>
                  <a:pt x="12159" y="10946"/>
                </a:cubicBezTo>
                <a:cubicBezTo>
                  <a:pt x="12258" y="10946"/>
                  <a:pt x="12353" y="10891"/>
                  <a:pt x="12383" y="10761"/>
                </a:cubicBezTo>
                <a:cubicBezTo>
                  <a:pt x="12410" y="10633"/>
                  <a:pt x="12333" y="10508"/>
                  <a:pt x="12205" y="10478"/>
                </a:cubicBezTo>
                <a:lnTo>
                  <a:pt x="11141" y="10232"/>
                </a:lnTo>
                <a:lnTo>
                  <a:pt x="10135" y="9529"/>
                </a:lnTo>
                <a:lnTo>
                  <a:pt x="11057" y="9367"/>
                </a:lnTo>
                <a:lnTo>
                  <a:pt x="12151" y="9633"/>
                </a:lnTo>
                <a:cubicBezTo>
                  <a:pt x="12173" y="9638"/>
                  <a:pt x="12195" y="9641"/>
                  <a:pt x="12217" y="9641"/>
                </a:cubicBezTo>
                <a:cubicBezTo>
                  <a:pt x="12313" y="9641"/>
                  <a:pt x="12404" y="9590"/>
                  <a:pt x="12437" y="9458"/>
                </a:cubicBezTo>
                <a:cubicBezTo>
                  <a:pt x="12467" y="9330"/>
                  <a:pt x="12390" y="9202"/>
                  <a:pt x="12262" y="9172"/>
                </a:cubicBezTo>
                <a:lnTo>
                  <a:pt x="11390" y="8960"/>
                </a:lnTo>
                <a:lnTo>
                  <a:pt x="11778" y="8304"/>
                </a:lnTo>
                <a:cubicBezTo>
                  <a:pt x="11838" y="8206"/>
                  <a:pt x="11821" y="8082"/>
                  <a:pt x="11740" y="8001"/>
                </a:cubicBezTo>
                <a:cubicBezTo>
                  <a:pt x="11694" y="7959"/>
                  <a:pt x="11636" y="7940"/>
                  <a:pt x="11580" y="7940"/>
                </a:cubicBezTo>
                <a:cubicBezTo>
                  <a:pt x="11499" y="7940"/>
                  <a:pt x="11419" y="7981"/>
                  <a:pt x="11374" y="8058"/>
                </a:cubicBezTo>
                <a:lnTo>
                  <a:pt x="10865" y="8920"/>
                </a:lnTo>
                <a:lnTo>
                  <a:pt x="9691" y="9125"/>
                </a:lnTo>
                <a:lnTo>
                  <a:pt x="9341" y="7981"/>
                </a:lnTo>
                <a:cubicBezTo>
                  <a:pt x="9526" y="7691"/>
                  <a:pt x="9485" y="7311"/>
                  <a:pt x="9243" y="7069"/>
                </a:cubicBezTo>
                <a:lnTo>
                  <a:pt x="9341" y="7069"/>
                </a:lnTo>
                <a:lnTo>
                  <a:pt x="8637" y="6355"/>
                </a:lnTo>
                <a:lnTo>
                  <a:pt x="9539" y="6355"/>
                </a:lnTo>
                <a:cubicBezTo>
                  <a:pt x="9541" y="6355"/>
                  <a:pt x="9543" y="6355"/>
                  <a:pt x="9545" y="6355"/>
                </a:cubicBezTo>
                <a:cubicBezTo>
                  <a:pt x="11505" y="6355"/>
                  <a:pt x="13090" y="7946"/>
                  <a:pt x="13090" y="9903"/>
                </a:cubicBezTo>
                <a:lnTo>
                  <a:pt x="13090" y="10179"/>
                </a:lnTo>
                <a:cubicBezTo>
                  <a:pt x="13087" y="10306"/>
                  <a:pt x="13191" y="10411"/>
                  <a:pt x="13322" y="10414"/>
                </a:cubicBezTo>
                <a:cubicBezTo>
                  <a:pt x="13450" y="10411"/>
                  <a:pt x="13555" y="10306"/>
                  <a:pt x="13551" y="10179"/>
                </a:cubicBezTo>
                <a:lnTo>
                  <a:pt x="13551" y="9872"/>
                </a:lnTo>
                <a:cubicBezTo>
                  <a:pt x="13551" y="7648"/>
                  <a:pt x="11751" y="5847"/>
                  <a:pt x="9529" y="5847"/>
                </a:cubicBezTo>
                <a:lnTo>
                  <a:pt x="8375" y="5847"/>
                </a:lnTo>
                <a:cubicBezTo>
                  <a:pt x="8277" y="5847"/>
                  <a:pt x="8180" y="5860"/>
                  <a:pt x="8085" y="5884"/>
                </a:cubicBezTo>
                <a:cubicBezTo>
                  <a:pt x="7843" y="5699"/>
                  <a:pt x="7493" y="5312"/>
                  <a:pt x="7493" y="4999"/>
                </a:cubicBezTo>
                <a:lnTo>
                  <a:pt x="7493" y="4248"/>
                </a:lnTo>
                <a:cubicBezTo>
                  <a:pt x="7934" y="4080"/>
                  <a:pt x="8092" y="3464"/>
                  <a:pt x="7766" y="3107"/>
                </a:cubicBezTo>
                <a:cubicBezTo>
                  <a:pt x="8011" y="2787"/>
                  <a:pt x="8011" y="2468"/>
                  <a:pt x="7766" y="2148"/>
                </a:cubicBezTo>
                <a:cubicBezTo>
                  <a:pt x="7971" y="1892"/>
                  <a:pt x="8004" y="1623"/>
                  <a:pt x="7873" y="1343"/>
                </a:cubicBezTo>
                <a:cubicBezTo>
                  <a:pt x="8476" y="1034"/>
                  <a:pt x="8284" y="0"/>
                  <a:pt x="7547" y="0"/>
                </a:cubicBezTo>
                <a:lnTo>
                  <a:pt x="7315" y="0"/>
                </a:lnTo>
                <a:cubicBezTo>
                  <a:pt x="7312" y="0"/>
                  <a:pt x="7310" y="0"/>
                  <a:pt x="7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4" name="Google Shape;3644;p65"/>
          <p:cNvGrpSpPr/>
          <p:nvPr/>
        </p:nvGrpSpPr>
        <p:grpSpPr>
          <a:xfrm>
            <a:off x="7022255" y="4154046"/>
            <a:ext cx="227696" cy="358322"/>
            <a:chOff x="6776424" y="4249296"/>
            <a:chExt cx="227696" cy="358322"/>
          </a:xfrm>
        </p:grpSpPr>
        <p:sp>
          <p:nvSpPr>
            <p:cNvPr id="3645" name="Google Shape;3645;p65"/>
            <p:cNvSpPr/>
            <p:nvPr/>
          </p:nvSpPr>
          <p:spPr>
            <a:xfrm>
              <a:off x="6841670" y="4271163"/>
              <a:ext cx="10313" cy="31536"/>
            </a:xfrm>
            <a:custGeom>
              <a:rect b="b" l="l" r="r" t="t"/>
              <a:pathLst>
                <a:path extrusionOk="0" h="1422" w="465">
                  <a:moveTo>
                    <a:pt x="231" y="0"/>
                  </a:moveTo>
                  <a:cubicBezTo>
                    <a:pt x="225" y="0"/>
                    <a:pt x="218" y="0"/>
                    <a:pt x="212" y="1"/>
                  </a:cubicBezTo>
                  <a:cubicBezTo>
                    <a:pt x="91" y="18"/>
                    <a:pt x="0" y="122"/>
                    <a:pt x="4" y="243"/>
                  </a:cubicBezTo>
                  <a:lnTo>
                    <a:pt x="4" y="1192"/>
                  </a:lnTo>
                  <a:cubicBezTo>
                    <a:pt x="4" y="1317"/>
                    <a:pt x="108" y="1421"/>
                    <a:pt x="236" y="1421"/>
                  </a:cubicBezTo>
                  <a:cubicBezTo>
                    <a:pt x="360" y="1421"/>
                    <a:pt x="465" y="1317"/>
                    <a:pt x="465" y="1192"/>
                  </a:cubicBezTo>
                  <a:lnTo>
                    <a:pt x="465" y="233"/>
                  </a:lnTo>
                  <a:cubicBezTo>
                    <a:pt x="465" y="101"/>
                    <a:pt x="360" y="0"/>
                    <a:pt x="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5"/>
            <p:cNvSpPr/>
            <p:nvPr/>
          </p:nvSpPr>
          <p:spPr>
            <a:xfrm>
              <a:off x="6820247" y="4271163"/>
              <a:ext cx="10313" cy="31536"/>
            </a:xfrm>
            <a:custGeom>
              <a:rect b="b" l="l" r="r" t="t"/>
              <a:pathLst>
                <a:path extrusionOk="0" h="1422" w="465">
                  <a:moveTo>
                    <a:pt x="230" y="0"/>
                  </a:moveTo>
                  <a:cubicBezTo>
                    <a:pt x="224" y="0"/>
                    <a:pt x="218" y="0"/>
                    <a:pt x="212" y="1"/>
                  </a:cubicBezTo>
                  <a:cubicBezTo>
                    <a:pt x="91" y="18"/>
                    <a:pt x="0" y="122"/>
                    <a:pt x="0" y="243"/>
                  </a:cubicBezTo>
                  <a:lnTo>
                    <a:pt x="0" y="1192"/>
                  </a:lnTo>
                  <a:cubicBezTo>
                    <a:pt x="0" y="1317"/>
                    <a:pt x="105" y="1421"/>
                    <a:pt x="232" y="1421"/>
                  </a:cubicBezTo>
                  <a:cubicBezTo>
                    <a:pt x="360" y="1421"/>
                    <a:pt x="465" y="1317"/>
                    <a:pt x="465" y="1192"/>
                  </a:cubicBezTo>
                  <a:lnTo>
                    <a:pt x="465" y="233"/>
                  </a:lnTo>
                  <a:cubicBezTo>
                    <a:pt x="465" y="101"/>
                    <a:pt x="357" y="0"/>
                    <a:pt x="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5"/>
            <p:cNvSpPr/>
            <p:nvPr/>
          </p:nvSpPr>
          <p:spPr>
            <a:xfrm>
              <a:off x="6863160" y="4271163"/>
              <a:ext cx="10335" cy="31536"/>
            </a:xfrm>
            <a:custGeom>
              <a:rect b="b" l="l" r="r" t="t"/>
              <a:pathLst>
                <a:path extrusionOk="0" h="1422" w="466">
                  <a:moveTo>
                    <a:pt x="231" y="0"/>
                  </a:moveTo>
                  <a:cubicBezTo>
                    <a:pt x="225" y="0"/>
                    <a:pt x="219" y="0"/>
                    <a:pt x="213" y="1"/>
                  </a:cubicBezTo>
                  <a:cubicBezTo>
                    <a:pt x="91" y="18"/>
                    <a:pt x="1" y="122"/>
                    <a:pt x="1" y="243"/>
                  </a:cubicBezTo>
                  <a:lnTo>
                    <a:pt x="1" y="1192"/>
                  </a:lnTo>
                  <a:cubicBezTo>
                    <a:pt x="1" y="1317"/>
                    <a:pt x="105" y="1421"/>
                    <a:pt x="233" y="1421"/>
                  </a:cubicBezTo>
                  <a:cubicBezTo>
                    <a:pt x="361" y="1421"/>
                    <a:pt x="465" y="1317"/>
                    <a:pt x="465" y="1192"/>
                  </a:cubicBezTo>
                  <a:lnTo>
                    <a:pt x="465" y="233"/>
                  </a:lnTo>
                  <a:cubicBezTo>
                    <a:pt x="465" y="101"/>
                    <a:pt x="358" y="0"/>
                    <a:pt x="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5"/>
            <p:cNvSpPr/>
            <p:nvPr/>
          </p:nvSpPr>
          <p:spPr>
            <a:xfrm>
              <a:off x="6885559" y="4271163"/>
              <a:ext cx="10313" cy="31536"/>
            </a:xfrm>
            <a:custGeom>
              <a:rect b="b" l="l" r="r" t="t"/>
              <a:pathLst>
                <a:path extrusionOk="0" h="1422" w="465">
                  <a:moveTo>
                    <a:pt x="230" y="0"/>
                  </a:moveTo>
                  <a:cubicBezTo>
                    <a:pt x="224" y="0"/>
                    <a:pt x="218" y="0"/>
                    <a:pt x="212" y="1"/>
                  </a:cubicBezTo>
                  <a:cubicBezTo>
                    <a:pt x="91" y="18"/>
                    <a:pt x="0" y="122"/>
                    <a:pt x="0" y="243"/>
                  </a:cubicBezTo>
                  <a:lnTo>
                    <a:pt x="0" y="1192"/>
                  </a:lnTo>
                  <a:cubicBezTo>
                    <a:pt x="0" y="1317"/>
                    <a:pt x="105" y="1421"/>
                    <a:pt x="233" y="1421"/>
                  </a:cubicBezTo>
                  <a:cubicBezTo>
                    <a:pt x="360" y="1421"/>
                    <a:pt x="465" y="1317"/>
                    <a:pt x="465" y="1192"/>
                  </a:cubicBezTo>
                  <a:lnTo>
                    <a:pt x="465" y="233"/>
                  </a:lnTo>
                  <a:cubicBezTo>
                    <a:pt x="465" y="101"/>
                    <a:pt x="357" y="0"/>
                    <a:pt x="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5"/>
            <p:cNvSpPr/>
            <p:nvPr/>
          </p:nvSpPr>
          <p:spPr>
            <a:xfrm>
              <a:off x="6906983" y="4271163"/>
              <a:ext cx="10313" cy="31536"/>
            </a:xfrm>
            <a:custGeom>
              <a:rect b="b" l="l" r="r" t="t"/>
              <a:pathLst>
                <a:path extrusionOk="0" h="1422" w="465">
                  <a:moveTo>
                    <a:pt x="231" y="0"/>
                  </a:moveTo>
                  <a:cubicBezTo>
                    <a:pt x="225" y="0"/>
                    <a:pt x="219" y="0"/>
                    <a:pt x="212" y="1"/>
                  </a:cubicBezTo>
                  <a:cubicBezTo>
                    <a:pt x="91" y="18"/>
                    <a:pt x="0" y="122"/>
                    <a:pt x="4" y="243"/>
                  </a:cubicBezTo>
                  <a:lnTo>
                    <a:pt x="4" y="1192"/>
                  </a:lnTo>
                  <a:cubicBezTo>
                    <a:pt x="4" y="1317"/>
                    <a:pt x="108" y="1421"/>
                    <a:pt x="236" y="1421"/>
                  </a:cubicBezTo>
                  <a:cubicBezTo>
                    <a:pt x="360" y="1421"/>
                    <a:pt x="465" y="1317"/>
                    <a:pt x="465" y="1192"/>
                  </a:cubicBezTo>
                  <a:lnTo>
                    <a:pt x="465" y="233"/>
                  </a:lnTo>
                  <a:cubicBezTo>
                    <a:pt x="465" y="101"/>
                    <a:pt x="360" y="0"/>
                    <a:pt x="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5"/>
            <p:cNvSpPr/>
            <p:nvPr/>
          </p:nvSpPr>
          <p:spPr>
            <a:xfrm>
              <a:off x="6928406" y="4271163"/>
              <a:ext cx="10401" cy="31536"/>
            </a:xfrm>
            <a:custGeom>
              <a:rect b="b" l="l" r="r" t="t"/>
              <a:pathLst>
                <a:path extrusionOk="0" h="1422" w="469">
                  <a:moveTo>
                    <a:pt x="234" y="0"/>
                  </a:moveTo>
                  <a:cubicBezTo>
                    <a:pt x="228" y="0"/>
                    <a:pt x="222" y="0"/>
                    <a:pt x="216" y="1"/>
                  </a:cubicBezTo>
                  <a:cubicBezTo>
                    <a:pt x="91" y="18"/>
                    <a:pt x="0" y="122"/>
                    <a:pt x="4" y="243"/>
                  </a:cubicBezTo>
                  <a:lnTo>
                    <a:pt x="4" y="1192"/>
                  </a:lnTo>
                  <a:cubicBezTo>
                    <a:pt x="4" y="1317"/>
                    <a:pt x="108" y="1421"/>
                    <a:pt x="236" y="1421"/>
                  </a:cubicBezTo>
                  <a:cubicBezTo>
                    <a:pt x="364" y="1421"/>
                    <a:pt x="468" y="1317"/>
                    <a:pt x="468" y="1192"/>
                  </a:cubicBezTo>
                  <a:lnTo>
                    <a:pt x="468" y="233"/>
                  </a:lnTo>
                  <a:cubicBezTo>
                    <a:pt x="468" y="101"/>
                    <a:pt x="361"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5"/>
            <p:cNvSpPr/>
            <p:nvPr/>
          </p:nvSpPr>
          <p:spPr>
            <a:xfrm>
              <a:off x="6950783" y="4271163"/>
              <a:ext cx="10401" cy="31536"/>
            </a:xfrm>
            <a:custGeom>
              <a:rect b="b" l="l" r="r" t="t"/>
              <a:pathLst>
                <a:path extrusionOk="0" h="1422" w="469">
                  <a:moveTo>
                    <a:pt x="234" y="0"/>
                  </a:moveTo>
                  <a:cubicBezTo>
                    <a:pt x="228" y="0"/>
                    <a:pt x="222" y="0"/>
                    <a:pt x="216" y="1"/>
                  </a:cubicBezTo>
                  <a:cubicBezTo>
                    <a:pt x="92" y="18"/>
                    <a:pt x="1" y="122"/>
                    <a:pt x="4" y="243"/>
                  </a:cubicBezTo>
                  <a:lnTo>
                    <a:pt x="4" y="1192"/>
                  </a:lnTo>
                  <a:cubicBezTo>
                    <a:pt x="4" y="1317"/>
                    <a:pt x="109" y="1421"/>
                    <a:pt x="237" y="1421"/>
                  </a:cubicBezTo>
                  <a:cubicBezTo>
                    <a:pt x="364" y="1421"/>
                    <a:pt x="469" y="1317"/>
                    <a:pt x="469" y="1192"/>
                  </a:cubicBezTo>
                  <a:lnTo>
                    <a:pt x="469" y="233"/>
                  </a:lnTo>
                  <a:cubicBezTo>
                    <a:pt x="469" y="101"/>
                    <a:pt x="361"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5"/>
            <p:cNvSpPr/>
            <p:nvPr/>
          </p:nvSpPr>
          <p:spPr>
            <a:xfrm>
              <a:off x="6776424" y="4249296"/>
              <a:ext cx="227696" cy="358322"/>
            </a:xfrm>
            <a:custGeom>
              <a:rect b="b" l="l" r="r" t="t"/>
              <a:pathLst>
                <a:path extrusionOk="0" h="16157" w="10267">
                  <a:moveTo>
                    <a:pt x="7866" y="3410"/>
                  </a:moveTo>
                  <a:lnTo>
                    <a:pt x="7866" y="3915"/>
                  </a:lnTo>
                  <a:lnTo>
                    <a:pt x="2441" y="3915"/>
                  </a:lnTo>
                  <a:lnTo>
                    <a:pt x="2441" y="3410"/>
                  </a:lnTo>
                  <a:close/>
                  <a:moveTo>
                    <a:pt x="1677" y="1"/>
                  </a:moveTo>
                  <a:cubicBezTo>
                    <a:pt x="1286" y="1"/>
                    <a:pt x="967" y="317"/>
                    <a:pt x="967" y="711"/>
                  </a:cubicBezTo>
                  <a:lnTo>
                    <a:pt x="967" y="2700"/>
                  </a:lnTo>
                  <a:cubicBezTo>
                    <a:pt x="967" y="3090"/>
                    <a:pt x="1286" y="3410"/>
                    <a:pt x="1677" y="3410"/>
                  </a:cubicBezTo>
                  <a:lnTo>
                    <a:pt x="1976" y="3410"/>
                  </a:lnTo>
                  <a:lnTo>
                    <a:pt x="1976" y="4036"/>
                  </a:lnTo>
                  <a:lnTo>
                    <a:pt x="478" y="5150"/>
                  </a:lnTo>
                  <a:cubicBezTo>
                    <a:pt x="179" y="5372"/>
                    <a:pt x="1" y="5722"/>
                    <a:pt x="1" y="6096"/>
                  </a:cubicBezTo>
                  <a:lnTo>
                    <a:pt x="1" y="14975"/>
                  </a:lnTo>
                  <a:cubicBezTo>
                    <a:pt x="1" y="15628"/>
                    <a:pt x="529" y="16156"/>
                    <a:pt x="1182" y="16156"/>
                  </a:cubicBezTo>
                  <a:lnTo>
                    <a:pt x="10017" y="16156"/>
                  </a:lnTo>
                  <a:cubicBezTo>
                    <a:pt x="10155" y="16156"/>
                    <a:pt x="10263" y="16049"/>
                    <a:pt x="10263" y="15911"/>
                  </a:cubicBezTo>
                  <a:lnTo>
                    <a:pt x="10263" y="12333"/>
                  </a:lnTo>
                  <a:cubicBezTo>
                    <a:pt x="10263" y="12319"/>
                    <a:pt x="10259" y="12306"/>
                    <a:pt x="10249" y="12296"/>
                  </a:cubicBezTo>
                  <a:cubicBezTo>
                    <a:pt x="10178" y="12220"/>
                    <a:pt x="10102" y="12189"/>
                    <a:pt x="10033" y="12189"/>
                  </a:cubicBezTo>
                  <a:cubicBezTo>
                    <a:pt x="9905" y="12189"/>
                    <a:pt x="9802" y="12296"/>
                    <a:pt x="9802" y="12427"/>
                  </a:cubicBezTo>
                  <a:lnTo>
                    <a:pt x="9802" y="14941"/>
                  </a:lnTo>
                  <a:cubicBezTo>
                    <a:pt x="9802" y="15335"/>
                    <a:pt x="9482" y="15651"/>
                    <a:pt x="9091" y="15651"/>
                  </a:cubicBezTo>
                  <a:lnTo>
                    <a:pt x="1172" y="15651"/>
                  </a:lnTo>
                  <a:cubicBezTo>
                    <a:pt x="781" y="15651"/>
                    <a:pt x="462" y="15335"/>
                    <a:pt x="462" y="14941"/>
                  </a:cubicBezTo>
                  <a:lnTo>
                    <a:pt x="462" y="6083"/>
                  </a:lnTo>
                  <a:cubicBezTo>
                    <a:pt x="462" y="5860"/>
                    <a:pt x="569" y="5648"/>
                    <a:pt x="748" y="5514"/>
                  </a:cubicBezTo>
                  <a:lnTo>
                    <a:pt x="2266" y="4379"/>
                  </a:lnTo>
                  <a:lnTo>
                    <a:pt x="8041" y="4379"/>
                  </a:lnTo>
                  <a:lnTo>
                    <a:pt x="9526" y="5517"/>
                  </a:lnTo>
                  <a:cubicBezTo>
                    <a:pt x="9701" y="5655"/>
                    <a:pt x="9802" y="5864"/>
                    <a:pt x="9802" y="6086"/>
                  </a:cubicBezTo>
                  <a:lnTo>
                    <a:pt x="9802" y="11377"/>
                  </a:lnTo>
                  <a:cubicBezTo>
                    <a:pt x="9802" y="11508"/>
                    <a:pt x="9906" y="11613"/>
                    <a:pt x="10034" y="11616"/>
                  </a:cubicBezTo>
                  <a:lnTo>
                    <a:pt x="10034" y="11613"/>
                  </a:lnTo>
                  <a:cubicBezTo>
                    <a:pt x="10162" y="11609"/>
                    <a:pt x="10266" y="11505"/>
                    <a:pt x="10266" y="11374"/>
                  </a:cubicBezTo>
                  <a:lnTo>
                    <a:pt x="10266" y="6099"/>
                  </a:lnTo>
                  <a:cubicBezTo>
                    <a:pt x="10266" y="5726"/>
                    <a:pt x="10088" y="5372"/>
                    <a:pt x="9788" y="5147"/>
                  </a:cubicBezTo>
                  <a:lnTo>
                    <a:pt x="8287" y="4023"/>
                  </a:lnTo>
                  <a:lnTo>
                    <a:pt x="8287" y="3410"/>
                  </a:lnTo>
                  <a:lnTo>
                    <a:pt x="8587" y="3410"/>
                  </a:lnTo>
                  <a:cubicBezTo>
                    <a:pt x="8980" y="3410"/>
                    <a:pt x="9297" y="3094"/>
                    <a:pt x="9297" y="2700"/>
                  </a:cubicBezTo>
                  <a:lnTo>
                    <a:pt x="9297" y="246"/>
                  </a:lnTo>
                  <a:cubicBezTo>
                    <a:pt x="9297" y="112"/>
                    <a:pt x="9189" y="4"/>
                    <a:pt x="9054" y="4"/>
                  </a:cubicBezTo>
                  <a:lnTo>
                    <a:pt x="6618" y="4"/>
                  </a:lnTo>
                  <a:cubicBezTo>
                    <a:pt x="6594" y="4"/>
                    <a:pt x="6571" y="14"/>
                    <a:pt x="6557" y="31"/>
                  </a:cubicBezTo>
                  <a:cubicBezTo>
                    <a:pt x="6365" y="230"/>
                    <a:pt x="6503" y="465"/>
                    <a:pt x="6695" y="465"/>
                  </a:cubicBezTo>
                  <a:lnTo>
                    <a:pt x="8597" y="465"/>
                  </a:lnTo>
                  <a:cubicBezTo>
                    <a:pt x="8728" y="465"/>
                    <a:pt x="8836" y="573"/>
                    <a:pt x="8836" y="701"/>
                  </a:cubicBezTo>
                  <a:lnTo>
                    <a:pt x="8836" y="2710"/>
                  </a:lnTo>
                  <a:cubicBezTo>
                    <a:pt x="8836" y="2841"/>
                    <a:pt x="8728" y="2949"/>
                    <a:pt x="8597" y="2949"/>
                  </a:cubicBezTo>
                  <a:lnTo>
                    <a:pt x="1710" y="2949"/>
                  </a:lnTo>
                  <a:cubicBezTo>
                    <a:pt x="1579" y="2946"/>
                    <a:pt x="1471" y="2841"/>
                    <a:pt x="1471" y="2710"/>
                  </a:cubicBezTo>
                  <a:lnTo>
                    <a:pt x="1471" y="697"/>
                  </a:lnTo>
                  <a:cubicBezTo>
                    <a:pt x="1471" y="571"/>
                    <a:pt x="1573" y="465"/>
                    <a:pt x="1701" y="465"/>
                  </a:cubicBezTo>
                  <a:cubicBezTo>
                    <a:pt x="1703" y="465"/>
                    <a:pt x="1705" y="465"/>
                    <a:pt x="1707" y="465"/>
                  </a:cubicBezTo>
                  <a:lnTo>
                    <a:pt x="5517" y="465"/>
                  </a:lnTo>
                  <a:cubicBezTo>
                    <a:pt x="5638" y="465"/>
                    <a:pt x="5743" y="374"/>
                    <a:pt x="5759" y="253"/>
                  </a:cubicBezTo>
                  <a:cubicBezTo>
                    <a:pt x="5769" y="118"/>
                    <a:pt x="5665" y="1"/>
                    <a:pt x="5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5"/>
            <p:cNvSpPr/>
            <p:nvPr/>
          </p:nvSpPr>
          <p:spPr>
            <a:xfrm>
              <a:off x="6797847" y="4357522"/>
              <a:ext cx="184761" cy="228672"/>
            </a:xfrm>
            <a:custGeom>
              <a:rect b="b" l="l" r="r" t="t"/>
              <a:pathLst>
                <a:path extrusionOk="0" h="10311" w="8331">
                  <a:moveTo>
                    <a:pt x="6709" y="506"/>
                  </a:moveTo>
                  <a:lnTo>
                    <a:pt x="7382" y="1011"/>
                  </a:lnTo>
                  <a:lnTo>
                    <a:pt x="963" y="1011"/>
                  </a:lnTo>
                  <a:lnTo>
                    <a:pt x="1636" y="506"/>
                  </a:lnTo>
                  <a:close/>
                  <a:moveTo>
                    <a:pt x="7870" y="9301"/>
                  </a:moveTo>
                  <a:lnTo>
                    <a:pt x="7870" y="9805"/>
                  </a:lnTo>
                  <a:lnTo>
                    <a:pt x="505" y="9805"/>
                  </a:lnTo>
                  <a:lnTo>
                    <a:pt x="505" y="9301"/>
                  </a:lnTo>
                  <a:close/>
                  <a:moveTo>
                    <a:pt x="1559" y="1"/>
                  </a:moveTo>
                  <a:cubicBezTo>
                    <a:pt x="1508" y="11"/>
                    <a:pt x="1458" y="31"/>
                    <a:pt x="1418" y="62"/>
                  </a:cubicBezTo>
                  <a:lnTo>
                    <a:pt x="112" y="1041"/>
                  </a:lnTo>
                  <a:cubicBezTo>
                    <a:pt x="54" y="1088"/>
                    <a:pt x="14" y="1155"/>
                    <a:pt x="4" y="1229"/>
                  </a:cubicBezTo>
                  <a:lnTo>
                    <a:pt x="4" y="3586"/>
                  </a:lnTo>
                  <a:cubicBezTo>
                    <a:pt x="14" y="3717"/>
                    <a:pt x="122" y="3818"/>
                    <a:pt x="253" y="3821"/>
                  </a:cubicBezTo>
                  <a:cubicBezTo>
                    <a:pt x="384" y="3821"/>
                    <a:pt x="465" y="3586"/>
                    <a:pt x="465" y="3586"/>
                  </a:cubicBezTo>
                  <a:lnTo>
                    <a:pt x="465" y="1475"/>
                  </a:lnTo>
                  <a:lnTo>
                    <a:pt x="7870" y="1475"/>
                  </a:lnTo>
                  <a:lnTo>
                    <a:pt x="7870" y="8836"/>
                  </a:lnTo>
                  <a:lnTo>
                    <a:pt x="465" y="8836"/>
                  </a:lnTo>
                  <a:lnTo>
                    <a:pt x="465" y="4568"/>
                  </a:lnTo>
                  <a:cubicBezTo>
                    <a:pt x="468" y="4454"/>
                    <a:pt x="391" y="4356"/>
                    <a:pt x="280" y="4329"/>
                  </a:cubicBezTo>
                  <a:cubicBezTo>
                    <a:pt x="266" y="4327"/>
                    <a:pt x="251" y="4325"/>
                    <a:pt x="237" y="4325"/>
                  </a:cubicBezTo>
                  <a:cubicBezTo>
                    <a:pt x="110" y="4325"/>
                    <a:pt x="1" y="4432"/>
                    <a:pt x="4" y="4565"/>
                  </a:cubicBezTo>
                  <a:lnTo>
                    <a:pt x="4" y="10071"/>
                  </a:lnTo>
                  <a:cubicBezTo>
                    <a:pt x="1" y="10203"/>
                    <a:pt x="105" y="10310"/>
                    <a:pt x="236" y="10310"/>
                  </a:cubicBezTo>
                  <a:lnTo>
                    <a:pt x="8095" y="10310"/>
                  </a:lnTo>
                  <a:cubicBezTo>
                    <a:pt x="8226" y="10310"/>
                    <a:pt x="8331" y="10203"/>
                    <a:pt x="8331" y="10075"/>
                  </a:cubicBezTo>
                  <a:lnTo>
                    <a:pt x="8331" y="1223"/>
                  </a:lnTo>
                  <a:cubicBezTo>
                    <a:pt x="8331" y="1149"/>
                    <a:pt x="8297" y="1078"/>
                    <a:pt x="8237" y="1034"/>
                  </a:cubicBezTo>
                  <a:lnTo>
                    <a:pt x="6927" y="51"/>
                  </a:lnTo>
                  <a:cubicBezTo>
                    <a:pt x="6887" y="18"/>
                    <a:pt x="6836" y="1"/>
                    <a:pt x="67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5"/>
            <p:cNvSpPr/>
            <p:nvPr/>
          </p:nvSpPr>
          <p:spPr>
            <a:xfrm>
              <a:off x="6834196" y="4401567"/>
              <a:ext cx="112972" cy="140805"/>
            </a:xfrm>
            <a:custGeom>
              <a:rect b="b" l="l" r="r" t="t"/>
              <a:pathLst>
                <a:path extrusionOk="0" h="6349" w="5094">
                  <a:moveTo>
                    <a:pt x="3639" y="459"/>
                  </a:moveTo>
                  <a:cubicBezTo>
                    <a:pt x="4188" y="459"/>
                    <a:pt x="4632" y="916"/>
                    <a:pt x="4632" y="1478"/>
                  </a:cubicBezTo>
                  <a:lnTo>
                    <a:pt x="4632" y="3057"/>
                  </a:lnTo>
                  <a:cubicBezTo>
                    <a:pt x="4632" y="3239"/>
                    <a:pt x="4531" y="3404"/>
                    <a:pt x="4369" y="3484"/>
                  </a:cubicBezTo>
                  <a:cubicBezTo>
                    <a:pt x="4083" y="3626"/>
                    <a:pt x="3888" y="3905"/>
                    <a:pt x="3851" y="4221"/>
                  </a:cubicBezTo>
                  <a:lnTo>
                    <a:pt x="3673" y="5736"/>
                  </a:lnTo>
                  <a:cubicBezTo>
                    <a:pt x="3657" y="5853"/>
                    <a:pt x="3590" y="5911"/>
                    <a:pt x="3523" y="5911"/>
                  </a:cubicBezTo>
                  <a:cubicBezTo>
                    <a:pt x="3459" y="5911"/>
                    <a:pt x="3395" y="5858"/>
                    <a:pt x="3377" y="5753"/>
                  </a:cubicBezTo>
                  <a:lnTo>
                    <a:pt x="3191" y="4070"/>
                  </a:lnTo>
                  <a:cubicBezTo>
                    <a:pt x="3161" y="3740"/>
                    <a:pt x="2882" y="3484"/>
                    <a:pt x="2549" y="3484"/>
                  </a:cubicBezTo>
                  <a:cubicBezTo>
                    <a:pt x="2546" y="3484"/>
                    <a:pt x="2544" y="3484"/>
                    <a:pt x="2542" y="3484"/>
                  </a:cubicBezTo>
                  <a:cubicBezTo>
                    <a:pt x="2212" y="3484"/>
                    <a:pt x="1932" y="3732"/>
                    <a:pt x="1899" y="4063"/>
                  </a:cubicBezTo>
                  <a:lnTo>
                    <a:pt x="1687" y="5787"/>
                  </a:lnTo>
                  <a:cubicBezTo>
                    <a:pt x="1674" y="5873"/>
                    <a:pt x="1625" y="5918"/>
                    <a:pt x="1574" y="5918"/>
                  </a:cubicBezTo>
                  <a:cubicBezTo>
                    <a:pt x="1517" y="5918"/>
                    <a:pt x="1457" y="5862"/>
                    <a:pt x="1441" y="5743"/>
                  </a:cubicBezTo>
                  <a:lnTo>
                    <a:pt x="1246" y="4211"/>
                  </a:lnTo>
                  <a:cubicBezTo>
                    <a:pt x="1209" y="3898"/>
                    <a:pt x="1014" y="3622"/>
                    <a:pt x="728" y="3481"/>
                  </a:cubicBezTo>
                  <a:lnTo>
                    <a:pt x="724" y="3481"/>
                  </a:lnTo>
                  <a:cubicBezTo>
                    <a:pt x="566" y="3400"/>
                    <a:pt x="465" y="3235"/>
                    <a:pt x="465" y="3057"/>
                  </a:cubicBezTo>
                  <a:lnTo>
                    <a:pt x="465" y="1478"/>
                  </a:lnTo>
                  <a:cubicBezTo>
                    <a:pt x="465" y="916"/>
                    <a:pt x="909" y="459"/>
                    <a:pt x="1458" y="459"/>
                  </a:cubicBezTo>
                  <a:cubicBezTo>
                    <a:pt x="1724" y="465"/>
                    <a:pt x="1980" y="553"/>
                    <a:pt x="2199" y="708"/>
                  </a:cubicBezTo>
                  <a:cubicBezTo>
                    <a:pt x="2310" y="779"/>
                    <a:pt x="2438" y="816"/>
                    <a:pt x="2567" y="816"/>
                  </a:cubicBezTo>
                  <a:cubicBezTo>
                    <a:pt x="2680" y="816"/>
                    <a:pt x="2793" y="788"/>
                    <a:pt x="2895" y="731"/>
                  </a:cubicBezTo>
                  <a:cubicBezTo>
                    <a:pt x="3104" y="593"/>
                    <a:pt x="3397" y="459"/>
                    <a:pt x="3639" y="459"/>
                  </a:cubicBezTo>
                  <a:close/>
                  <a:moveTo>
                    <a:pt x="1505" y="0"/>
                  </a:moveTo>
                  <a:cubicBezTo>
                    <a:pt x="1491" y="0"/>
                    <a:pt x="1476" y="0"/>
                    <a:pt x="1461" y="1"/>
                  </a:cubicBezTo>
                  <a:cubicBezTo>
                    <a:pt x="657" y="1"/>
                    <a:pt x="4" y="667"/>
                    <a:pt x="4" y="1488"/>
                  </a:cubicBezTo>
                  <a:lnTo>
                    <a:pt x="4" y="3060"/>
                  </a:lnTo>
                  <a:cubicBezTo>
                    <a:pt x="1" y="3420"/>
                    <a:pt x="206" y="3747"/>
                    <a:pt x="526" y="3908"/>
                  </a:cubicBezTo>
                  <a:lnTo>
                    <a:pt x="529" y="3908"/>
                  </a:lnTo>
                  <a:cubicBezTo>
                    <a:pt x="670" y="3979"/>
                    <a:pt x="765" y="4114"/>
                    <a:pt x="785" y="4272"/>
                  </a:cubicBezTo>
                  <a:lnTo>
                    <a:pt x="977" y="5787"/>
                  </a:lnTo>
                  <a:cubicBezTo>
                    <a:pt x="997" y="6086"/>
                    <a:pt x="1236" y="6325"/>
                    <a:pt x="1535" y="6345"/>
                  </a:cubicBezTo>
                  <a:cubicBezTo>
                    <a:pt x="1547" y="6346"/>
                    <a:pt x="1558" y="6346"/>
                    <a:pt x="1570" y="6346"/>
                  </a:cubicBezTo>
                  <a:cubicBezTo>
                    <a:pt x="1858" y="6346"/>
                    <a:pt x="2106" y="6142"/>
                    <a:pt x="2158" y="5857"/>
                  </a:cubicBezTo>
                  <a:lnTo>
                    <a:pt x="2161" y="5844"/>
                  </a:lnTo>
                  <a:lnTo>
                    <a:pt x="2370" y="4117"/>
                  </a:lnTo>
                  <a:cubicBezTo>
                    <a:pt x="2393" y="3995"/>
                    <a:pt x="2474" y="3928"/>
                    <a:pt x="2553" y="3928"/>
                  </a:cubicBezTo>
                  <a:cubicBezTo>
                    <a:pt x="2629" y="3928"/>
                    <a:pt x="2702" y="3989"/>
                    <a:pt x="2720" y="4120"/>
                  </a:cubicBezTo>
                  <a:lnTo>
                    <a:pt x="2902" y="5793"/>
                  </a:lnTo>
                  <a:cubicBezTo>
                    <a:pt x="2936" y="6110"/>
                    <a:pt x="3205" y="6349"/>
                    <a:pt x="3521" y="6349"/>
                  </a:cubicBezTo>
                  <a:cubicBezTo>
                    <a:pt x="3841" y="6345"/>
                    <a:pt x="4104" y="6100"/>
                    <a:pt x="4134" y="5783"/>
                  </a:cubicBezTo>
                  <a:lnTo>
                    <a:pt x="4316" y="4269"/>
                  </a:lnTo>
                  <a:cubicBezTo>
                    <a:pt x="4332" y="4110"/>
                    <a:pt x="4427" y="3972"/>
                    <a:pt x="4571" y="3905"/>
                  </a:cubicBezTo>
                  <a:cubicBezTo>
                    <a:pt x="4891" y="3744"/>
                    <a:pt x="5093" y="3414"/>
                    <a:pt x="5093" y="3057"/>
                  </a:cubicBezTo>
                  <a:lnTo>
                    <a:pt x="5093" y="1488"/>
                  </a:lnTo>
                  <a:cubicBezTo>
                    <a:pt x="5093" y="667"/>
                    <a:pt x="4437" y="1"/>
                    <a:pt x="3632" y="1"/>
                  </a:cubicBezTo>
                  <a:cubicBezTo>
                    <a:pt x="3316" y="1"/>
                    <a:pt x="2942" y="156"/>
                    <a:pt x="2663" y="334"/>
                  </a:cubicBezTo>
                  <a:cubicBezTo>
                    <a:pt x="2632" y="349"/>
                    <a:pt x="2600" y="357"/>
                    <a:pt x="2567" y="357"/>
                  </a:cubicBezTo>
                  <a:cubicBezTo>
                    <a:pt x="2528" y="357"/>
                    <a:pt x="2489" y="346"/>
                    <a:pt x="2454" y="324"/>
                  </a:cubicBezTo>
                  <a:cubicBezTo>
                    <a:pt x="2183" y="114"/>
                    <a:pt x="1850" y="0"/>
                    <a:pt x="15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5" name="Google Shape;3655;p65"/>
          <p:cNvSpPr/>
          <p:nvPr/>
        </p:nvSpPr>
        <p:spPr>
          <a:xfrm>
            <a:off x="4054899" y="1471034"/>
            <a:ext cx="360407" cy="358300"/>
          </a:xfrm>
          <a:custGeom>
            <a:rect b="b" l="l" r="r" t="t"/>
            <a:pathLst>
              <a:path extrusionOk="0" h="16156" w="16251">
                <a:moveTo>
                  <a:pt x="12296" y="3511"/>
                </a:moveTo>
                <a:lnTo>
                  <a:pt x="12717" y="3932"/>
                </a:lnTo>
                <a:lnTo>
                  <a:pt x="11589" y="5625"/>
                </a:lnTo>
                <a:lnTo>
                  <a:pt x="10606" y="4639"/>
                </a:lnTo>
                <a:lnTo>
                  <a:pt x="12296" y="3511"/>
                </a:lnTo>
                <a:close/>
                <a:moveTo>
                  <a:pt x="9533" y="5649"/>
                </a:moveTo>
                <a:lnTo>
                  <a:pt x="10583" y="6699"/>
                </a:lnTo>
                <a:lnTo>
                  <a:pt x="8832" y="8452"/>
                </a:lnTo>
                <a:lnTo>
                  <a:pt x="7779" y="7402"/>
                </a:lnTo>
                <a:lnTo>
                  <a:pt x="9533" y="5649"/>
                </a:lnTo>
                <a:close/>
                <a:moveTo>
                  <a:pt x="7442" y="7739"/>
                </a:moveTo>
                <a:lnTo>
                  <a:pt x="8496" y="8789"/>
                </a:lnTo>
                <a:lnTo>
                  <a:pt x="8132" y="9152"/>
                </a:lnTo>
                <a:lnTo>
                  <a:pt x="7082" y="8099"/>
                </a:lnTo>
                <a:lnTo>
                  <a:pt x="7442" y="7739"/>
                </a:lnTo>
                <a:close/>
                <a:moveTo>
                  <a:pt x="7442" y="9135"/>
                </a:moveTo>
                <a:lnTo>
                  <a:pt x="7799" y="9489"/>
                </a:lnTo>
                <a:lnTo>
                  <a:pt x="4992" y="12296"/>
                </a:lnTo>
                <a:lnTo>
                  <a:pt x="4639" y="11939"/>
                </a:lnTo>
                <a:lnTo>
                  <a:pt x="7442" y="9135"/>
                </a:lnTo>
                <a:close/>
                <a:moveTo>
                  <a:pt x="2899" y="12272"/>
                </a:moveTo>
                <a:lnTo>
                  <a:pt x="3259" y="12632"/>
                </a:lnTo>
                <a:lnTo>
                  <a:pt x="2202" y="13693"/>
                </a:lnTo>
                <a:lnTo>
                  <a:pt x="1838" y="13333"/>
                </a:lnTo>
                <a:lnTo>
                  <a:pt x="2899" y="12272"/>
                </a:lnTo>
                <a:close/>
                <a:moveTo>
                  <a:pt x="2199" y="10281"/>
                </a:moveTo>
                <a:cubicBezTo>
                  <a:pt x="2259" y="10281"/>
                  <a:pt x="2320" y="10307"/>
                  <a:pt x="2380" y="10357"/>
                </a:cubicBezTo>
                <a:lnTo>
                  <a:pt x="5871" y="13848"/>
                </a:lnTo>
                <a:cubicBezTo>
                  <a:pt x="5972" y="13969"/>
                  <a:pt x="5972" y="14090"/>
                  <a:pt x="5871" y="14211"/>
                </a:cubicBezTo>
                <a:cubicBezTo>
                  <a:pt x="5822" y="14260"/>
                  <a:pt x="5757" y="14284"/>
                  <a:pt x="5692" y="14284"/>
                </a:cubicBezTo>
                <a:cubicBezTo>
                  <a:pt x="5627" y="14284"/>
                  <a:pt x="5561" y="14260"/>
                  <a:pt x="5510" y="14211"/>
                </a:cubicBezTo>
                <a:lnTo>
                  <a:pt x="2020" y="10717"/>
                </a:lnTo>
                <a:cubicBezTo>
                  <a:pt x="1919" y="10596"/>
                  <a:pt x="1919" y="10478"/>
                  <a:pt x="2020" y="10357"/>
                </a:cubicBezTo>
                <a:cubicBezTo>
                  <a:pt x="2079" y="10307"/>
                  <a:pt x="2139" y="10281"/>
                  <a:pt x="2199" y="10281"/>
                </a:cubicBezTo>
                <a:close/>
                <a:moveTo>
                  <a:pt x="3599" y="12969"/>
                </a:moveTo>
                <a:lnTo>
                  <a:pt x="3959" y="13333"/>
                </a:lnTo>
                <a:lnTo>
                  <a:pt x="2899" y="14389"/>
                </a:lnTo>
                <a:lnTo>
                  <a:pt x="2538" y="14029"/>
                </a:lnTo>
                <a:lnTo>
                  <a:pt x="3599" y="12969"/>
                </a:lnTo>
                <a:close/>
                <a:moveTo>
                  <a:pt x="15989" y="1"/>
                </a:moveTo>
                <a:cubicBezTo>
                  <a:pt x="15928" y="1"/>
                  <a:pt x="15867" y="24"/>
                  <a:pt x="15820" y="71"/>
                </a:cubicBezTo>
                <a:lnTo>
                  <a:pt x="12676" y="3218"/>
                </a:lnTo>
                <a:lnTo>
                  <a:pt x="12494" y="3037"/>
                </a:lnTo>
                <a:cubicBezTo>
                  <a:pt x="12448" y="2990"/>
                  <a:pt x="12387" y="2966"/>
                  <a:pt x="12326" y="2966"/>
                </a:cubicBezTo>
                <a:cubicBezTo>
                  <a:pt x="12280" y="2966"/>
                  <a:pt x="12235" y="2979"/>
                  <a:pt x="12195" y="3006"/>
                </a:cubicBezTo>
                <a:lnTo>
                  <a:pt x="10253" y="4302"/>
                </a:lnTo>
                <a:cubicBezTo>
                  <a:pt x="10039" y="4140"/>
                  <a:pt x="9786" y="4060"/>
                  <a:pt x="9535" y="4060"/>
                </a:cubicBezTo>
                <a:cubicBezTo>
                  <a:pt x="9228" y="4060"/>
                  <a:pt x="8922" y="4179"/>
                  <a:pt x="8691" y="4410"/>
                </a:cubicBezTo>
                <a:lnTo>
                  <a:pt x="2899" y="10199"/>
                </a:lnTo>
                <a:lnTo>
                  <a:pt x="2717" y="10021"/>
                </a:lnTo>
                <a:cubicBezTo>
                  <a:pt x="2545" y="9878"/>
                  <a:pt x="2373" y="9806"/>
                  <a:pt x="2200" y="9806"/>
                </a:cubicBezTo>
                <a:cubicBezTo>
                  <a:pt x="2028" y="9806"/>
                  <a:pt x="1855" y="9878"/>
                  <a:pt x="1684" y="10021"/>
                </a:cubicBezTo>
                <a:cubicBezTo>
                  <a:pt x="1397" y="10364"/>
                  <a:pt x="1397" y="10711"/>
                  <a:pt x="1684" y="11054"/>
                </a:cubicBezTo>
                <a:lnTo>
                  <a:pt x="2562" y="11932"/>
                </a:lnTo>
                <a:lnTo>
                  <a:pt x="1502" y="12993"/>
                </a:lnTo>
                <a:lnTo>
                  <a:pt x="1320" y="12811"/>
                </a:lnTo>
                <a:cubicBezTo>
                  <a:pt x="1177" y="12669"/>
                  <a:pt x="990" y="12599"/>
                  <a:pt x="803" y="12599"/>
                </a:cubicBezTo>
                <a:cubicBezTo>
                  <a:pt x="617" y="12599"/>
                  <a:pt x="430" y="12669"/>
                  <a:pt x="287" y="12811"/>
                </a:cubicBezTo>
                <a:cubicBezTo>
                  <a:pt x="1" y="13158"/>
                  <a:pt x="1" y="13501"/>
                  <a:pt x="287" y="13848"/>
                </a:cubicBezTo>
                <a:lnTo>
                  <a:pt x="967" y="14527"/>
                </a:lnTo>
                <a:cubicBezTo>
                  <a:pt x="1016" y="14571"/>
                  <a:pt x="1070" y="14590"/>
                  <a:pt x="1122" y="14590"/>
                </a:cubicBezTo>
                <a:cubicBezTo>
                  <a:pt x="1302" y="14590"/>
                  <a:pt x="1455" y="14366"/>
                  <a:pt x="1303" y="14191"/>
                </a:cubicBezTo>
                <a:lnTo>
                  <a:pt x="623" y="13511"/>
                </a:lnTo>
                <a:cubicBezTo>
                  <a:pt x="522" y="13390"/>
                  <a:pt x="522" y="13269"/>
                  <a:pt x="623" y="13147"/>
                </a:cubicBezTo>
                <a:cubicBezTo>
                  <a:pt x="672" y="13099"/>
                  <a:pt x="738" y="13074"/>
                  <a:pt x="803" y="13074"/>
                </a:cubicBezTo>
                <a:cubicBezTo>
                  <a:pt x="869" y="13074"/>
                  <a:pt x="935" y="13099"/>
                  <a:pt x="984" y="13147"/>
                </a:cubicBezTo>
                <a:lnTo>
                  <a:pt x="3080" y="15244"/>
                </a:lnTo>
                <a:cubicBezTo>
                  <a:pt x="3178" y="15365"/>
                  <a:pt x="3178" y="15483"/>
                  <a:pt x="3080" y="15604"/>
                </a:cubicBezTo>
                <a:cubicBezTo>
                  <a:pt x="3020" y="15655"/>
                  <a:pt x="2959" y="15680"/>
                  <a:pt x="2899" y="15680"/>
                </a:cubicBezTo>
                <a:cubicBezTo>
                  <a:pt x="2838" y="15680"/>
                  <a:pt x="2777" y="15655"/>
                  <a:pt x="2717" y="15604"/>
                </a:cubicBezTo>
                <a:lnTo>
                  <a:pt x="2037" y="14925"/>
                </a:lnTo>
                <a:cubicBezTo>
                  <a:pt x="1984" y="14868"/>
                  <a:pt x="1923" y="14844"/>
                  <a:pt x="1865" y="14844"/>
                </a:cubicBezTo>
                <a:cubicBezTo>
                  <a:pt x="1679" y="14844"/>
                  <a:pt x="1518" y="15089"/>
                  <a:pt x="1700" y="15261"/>
                </a:cubicBezTo>
                <a:lnTo>
                  <a:pt x="2380" y="15941"/>
                </a:lnTo>
                <a:cubicBezTo>
                  <a:pt x="2554" y="16084"/>
                  <a:pt x="2726" y="16156"/>
                  <a:pt x="2899" y="16156"/>
                </a:cubicBezTo>
                <a:cubicBezTo>
                  <a:pt x="3071" y="16156"/>
                  <a:pt x="3244" y="16084"/>
                  <a:pt x="3417" y="15941"/>
                </a:cubicBezTo>
                <a:cubicBezTo>
                  <a:pt x="3703" y="15598"/>
                  <a:pt x="3703" y="15251"/>
                  <a:pt x="3417" y="14904"/>
                </a:cubicBezTo>
                <a:lnTo>
                  <a:pt x="3235" y="14726"/>
                </a:lnTo>
                <a:lnTo>
                  <a:pt x="4295" y="13666"/>
                </a:lnTo>
                <a:lnTo>
                  <a:pt x="5174" y="14544"/>
                </a:lnTo>
                <a:cubicBezTo>
                  <a:pt x="5347" y="14687"/>
                  <a:pt x="5520" y="14759"/>
                  <a:pt x="5692" y="14759"/>
                </a:cubicBezTo>
                <a:cubicBezTo>
                  <a:pt x="5865" y="14759"/>
                  <a:pt x="6037" y="14687"/>
                  <a:pt x="6211" y="14544"/>
                </a:cubicBezTo>
                <a:cubicBezTo>
                  <a:pt x="6497" y="14201"/>
                  <a:pt x="6497" y="13854"/>
                  <a:pt x="6211" y="13508"/>
                </a:cubicBezTo>
                <a:lnTo>
                  <a:pt x="6025" y="13326"/>
                </a:lnTo>
                <a:lnTo>
                  <a:pt x="10317" y="9034"/>
                </a:lnTo>
                <a:cubicBezTo>
                  <a:pt x="10478" y="8861"/>
                  <a:pt x="10325" y="8629"/>
                  <a:pt x="10143" y="8629"/>
                </a:cubicBezTo>
                <a:cubicBezTo>
                  <a:pt x="10089" y="8629"/>
                  <a:pt x="10032" y="8649"/>
                  <a:pt x="9980" y="8698"/>
                </a:cubicBezTo>
                <a:lnTo>
                  <a:pt x="5689" y="12989"/>
                </a:lnTo>
                <a:lnTo>
                  <a:pt x="5332" y="12632"/>
                </a:lnTo>
                <a:lnTo>
                  <a:pt x="11091" y="6867"/>
                </a:lnTo>
                <a:cubicBezTo>
                  <a:pt x="11185" y="6773"/>
                  <a:pt x="11185" y="6625"/>
                  <a:pt x="11091" y="6530"/>
                </a:cubicBezTo>
                <a:lnTo>
                  <a:pt x="9701" y="5140"/>
                </a:lnTo>
                <a:cubicBezTo>
                  <a:pt x="9644" y="5095"/>
                  <a:pt x="9587" y="5072"/>
                  <a:pt x="9531" y="5072"/>
                </a:cubicBezTo>
                <a:cubicBezTo>
                  <a:pt x="9475" y="5072"/>
                  <a:pt x="9420" y="5095"/>
                  <a:pt x="9364" y="5140"/>
                </a:cubicBezTo>
                <a:lnTo>
                  <a:pt x="5194" y="9310"/>
                </a:lnTo>
                <a:cubicBezTo>
                  <a:pt x="5090" y="9401"/>
                  <a:pt x="5083" y="9560"/>
                  <a:pt x="5181" y="9657"/>
                </a:cubicBezTo>
                <a:cubicBezTo>
                  <a:pt x="5228" y="9704"/>
                  <a:pt x="5290" y="9728"/>
                  <a:pt x="5352" y="9728"/>
                </a:cubicBezTo>
                <a:cubicBezTo>
                  <a:pt x="5418" y="9728"/>
                  <a:pt x="5484" y="9701"/>
                  <a:pt x="5531" y="9647"/>
                </a:cubicBezTo>
                <a:lnTo>
                  <a:pt x="6742" y="8435"/>
                </a:lnTo>
                <a:lnTo>
                  <a:pt x="7102" y="8796"/>
                </a:lnTo>
                <a:lnTo>
                  <a:pt x="4299" y="11599"/>
                </a:lnTo>
                <a:lnTo>
                  <a:pt x="3939" y="11239"/>
                </a:lnTo>
                <a:lnTo>
                  <a:pt x="4797" y="10381"/>
                </a:lnTo>
                <a:cubicBezTo>
                  <a:pt x="4949" y="10208"/>
                  <a:pt x="4795" y="9982"/>
                  <a:pt x="4615" y="9982"/>
                </a:cubicBezTo>
                <a:cubicBezTo>
                  <a:pt x="4563" y="9982"/>
                  <a:pt x="4510" y="10001"/>
                  <a:pt x="4460" y="10044"/>
                </a:cubicBezTo>
                <a:lnTo>
                  <a:pt x="3602" y="10902"/>
                </a:lnTo>
                <a:lnTo>
                  <a:pt x="3235" y="10536"/>
                </a:lnTo>
                <a:lnTo>
                  <a:pt x="9028" y="4747"/>
                </a:lnTo>
                <a:cubicBezTo>
                  <a:pt x="9166" y="4607"/>
                  <a:pt x="9348" y="4537"/>
                  <a:pt x="9531" y="4537"/>
                </a:cubicBezTo>
                <a:cubicBezTo>
                  <a:pt x="9714" y="4537"/>
                  <a:pt x="9898" y="4607"/>
                  <a:pt x="10037" y="4747"/>
                </a:cubicBezTo>
                <a:lnTo>
                  <a:pt x="11481" y="6190"/>
                </a:lnTo>
                <a:cubicBezTo>
                  <a:pt x="11757" y="6527"/>
                  <a:pt x="11757" y="6864"/>
                  <a:pt x="11478" y="7200"/>
                </a:cubicBezTo>
                <a:lnTo>
                  <a:pt x="10714" y="7964"/>
                </a:lnTo>
                <a:cubicBezTo>
                  <a:pt x="10550" y="8138"/>
                  <a:pt x="10705" y="8368"/>
                  <a:pt x="10888" y="8368"/>
                </a:cubicBezTo>
                <a:cubicBezTo>
                  <a:pt x="10943" y="8368"/>
                  <a:pt x="10999" y="8348"/>
                  <a:pt x="11051" y="8301"/>
                </a:cubicBezTo>
                <a:lnTo>
                  <a:pt x="11815" y="7537"/>
                </a:lnTo>
                <a:cubicBezTo>
                  <a:pt x="12232" y="7116"/>
                  <a:pt x="12279" y="6453"/>
                  <a:pt x="11929" y="5978"/>
                </a:cubicBezTo>
                <a:lnTo>
                  <a:pt x="13221" y="4036"/>
                </a:lnTo>
                <a:cubicBezTo>
                  <a:pt x="13285" y="3942"/>
                  <a:pt x="13272" y="3818"/>
                  <a:pt x="13191" y="3737"/>
                </a:cubicBezTo>
                <a:lnTo>
                  <a:pt x="13013" y="3555"/>
                </a:lnTo>
                <a:lnTo>
                  <a:pt x="16156" y="408"/>
                </a:lnTo>
                <a:cubicBezTo>
                  <a:pt x="16251" y="317"/>
                  <a:pt x="16251" y="166"/>
                  <a:pt x="16156" y="71"/>
                </a:cubicBezTo>
                <a:cubicBezTo>
                  <a:pt x="16111" y="24"/>
                  <a:pt x="16050" y="1"/>
                  <a:pt x="159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6" name="Google Shape;3656;p65"/>
          <p:cNvGrpSpPr/>
          <p:nvPr/>
        </p:nvGrpSpPr>
        <p:grpSpPr>
          <a:xfrm>
            <a:off x="4056407" y="2163438"/>
            <a:ext cx="358300" cy="315386"/>
            <a:chOff x="4094543" y="2258688"/>
            <a:chExt cx="358300" cy="315386"/>
          </a:xfrm>
        </p:grpSpPr>
        <p:sp>
          <p:nvSpPr>
            <p:cNvPr id="3657" name="Google Shape;3657;p65"/>
            <p:cNvSpPr/>
            <p:nvPr/>
          </p:nvSpPr>
          <p:spPr>
            <a:xfrm>
              <a:off x="4094543" y="2258688"/>
              <a:ext cx="271563" cy="315386"/>
            </a:xfrm>
            <a:custGeom>
              <a:rect b="b" l="l" r="r" t="t"/>
              <a:pathLst>
                <a:path extrusionOk="0" h="14221" w="12245">
                  <a:moveTo>
                    <a:pt x="11740" y="1980"/>
                  </a:moveTo>
                  <a:lnTo>
                    <a:pt x="11740" y="3450"/>
                  </a:lnTo>
                  <a:lnTo>
                    <a:pt x="11235" y="3450"/>
                  </a:lnTo>
                  <a:lnTo>
                    <a:pt x="11235" y="1980"/>
                  </a:lnTo>
                  <a:close/>
                  <a:moveTo>
                    <a:pt x="11740" y="4925"/>
                  </a:moveTo>
                  <a:lnTo>
                    <a:pt x="11740" y="6396"/>
                  </a:lnTo>
                  <a:lnTo>
                    <a:pt x="11235" y="6396"/>
                  </a:lnTo>
                  <a:lnTo>
                    <a:pt x="11235" y="4925"/>
                  </a:lnTo>
                  <a:close/>
                  <a:moveTo>
                    <a:pt x="11740" y="7786"/>
                  </a:moveTo>
                  <a:lnTo>
                    <a:pt x="11740" y="9256"/>
                  </a:lnTo>
                  <a:lnTo>
                    <a:pt x="11235" y="9256"/>
                  </a:lnTo>
                  <a:lnTo>
                    <a:pt x="11235" y="7786"/>
                  </a:lnTo>
                  <a:close/>
                  <a:moveTo>
                    <a:pt x="11740" y="10815"/>
                  </a:moveTo>
                  <a:lnTo>
                    <a:pt x="11740" y="12286"/>
                  </a:lnTo>
                  <a:lnTo>
                    <a:pt x="11235" y="12286"/>
                  </a:lnTo>
                  <a:lnTo>
                    <a:pt x="11235" y="10815"/>
                  </a:lnTo>
                  <a:close/>
                  <a:moveTo>
                    <a:pt x="7091" y="0"/>
                  </a:moveTo>
                  <a:cubicBezTo>
                    <a:pt x="6990" y="0"/>
                    <a:pt x="6896" y="70"/>
                    <a:pt x="6863" y="169"/>
                  </a:cubicBezTo>
                  <a:cubicBezTo>
                    <a:pt x="6812" y="344"/>
                    <a:pt x="6933" y="505"/>
                    <a:pt x="7088" y="505"/>
                  </a:cubicBezTo>
                  <a:lnTo>
                    <a:pt x="10770" y="505"/>
                  </a:lnTo>
                  <a:lnTo>
                    <a:pt x="10770" y="13756"/>
                  </a:lnTo>
                  <a:lnTo>
                    <a:pt x="2440" y="13756"/>
                  </a:lnTo>
                  <a:lnTo>
                    <a:pt x="2440" y="11700"/>
                  </a:lnTo>
                  <a:cubicBezTo>
                    <a:pt x="2440" y="11569"/>
                    <a:pt x="2332" y="11464"/>
                    <a:pt x="2201" y="11464"/>
                  </a:cubicBezTo>
                  <a:lnTo>
                    <a:pt x="2188" y="11464"/>
                  </a:lnTo>
                  <a:cubicBezTo>
                    <a:pt x="2184" y="11464"/>
                    <a:pt x="2181" y="11464"/>
                    <a:pt x="2177" y="11464"/>
                  </a:cubicBezTo>
                  <a:cubicBezTo>
                    <a:pt x="2158" y="11464"/>
                    <a:pt x="2139" y="11467"/>
                    <a:pt x="2094" y="11498"/>
                  </a:cubicBezTo>
                  <a:cubicBezTo>
                    <a:pt x="1993" y="11565"/>
                    <a:pt x="1935" y="11680"/>
                    <a:pt x="1935" y="11801"/>
                  </a:cubicBezTo>
                  <a:lnTo>
                    <a:pt x="1935" y="13760"/>
                  </a:lnTo>
                  <a:lnTo>
                    <a:pt x="700" y="13760"/>
                  </a:lnTo>
                  <a:cubicBezTo>
                    <a:pt x="569" y="13760"/>
                    <a:pt x="464" y="13652"/>
                    <a:pt x="464" y="13521"/>
                  </a:cubicBezTo>
                  <a:lnTo>
                    <a:pt x="464" y="741"/>
                  </a:lnTo>
                  <a:cubicBezTo>
                    <a:pt x="464" y="610"/>
                    <a:pt x="569" y="505"/>
                    <a:pt x="700" y="505"/>
                  </a:cubicBezTo>
                  <a:lnTo>
                    <a:pt x="1935" y="505"/>
                  </a:lnTo>
                  <a:lnTo>
                    <a:pt x="1935" y="10657"/>
                  </a:lnTo>
                  <a:cubicBezTo>
                    <a:pt x="1925" y="10788"/>
                    <a:pt x="2033" y="10896"/>
                    <a:pt x="2164" y="10896"/>
                  </a:cubicBezTo>
                  <a:lnTo>
                    <a:pt x="2188" y="10896"/>
                  </a:lnTo>
                  <a:cubicBezTo>
                    <a:pt x="2322" y="10889"/>
                    <a:pt x="2430" y="10788"/>
                    <a:pt x="2440" y="10657"/>
                  </a:cubicBezTo>
                  <a:lnTo>
                    <a:pt x="2440" y="505"/>
                  </a:lnTo>
                  <a:lnTo>
                    <a:pt x="6058" y="505"/>
                  </a:lnTo>
                  <a:cubicBezTo>
                    <a:pt x="6190" y="475"/>
                    <a:pt x="6297" y="371"/>
                    <a:pt x="6297" y="240"/>
                  </a:cubicBezTo>
                  <a:cubicBezTo>
                    <a:pt x="6297" y="108"/>
                    <a:pt x="6058" y="1"/>
                    <a:pt x="6058" y="1"/>
                  </a:cubicBezTo>
                  <a:lnTo>
                    <a:pt x="714" y="1"/>
                  </a:lnTo>
                  <a:cubicBezTo>
                    <a:pt x="320" y="1"/>
                    <a:pt x="0" y="320"/>
                    <a:pt x="0" y="711"/>
                  </a:cubicBezTo>
                  <a:lnTo>
                    <a:pt x="0" y="13511"/>
                  </a:lnTo>
                  <a:cubicBezTo>
                    <a:pt x="0" y="13901"/>
                    <a:pt x="320" y="14221"/>
                    <a:pt x="714" y="14221"/>
                  </a:cubicBezTo>
                  <a:lnTo>
                    <a:pt x="10996" y="14221"/>
                  </a:lnTo>
                  <a:cubicBezTo>
                    <a:pt x="11127" y="14221"/>
                    <a:pt x="11235" y="14117"/>
                    <a:pt x="11235" y="13985"/>
                  </a:cubicBezTo>
                  <a:lnTo>
                    <a:pt x="11235" y="12750"/>
                  </a:lnTo>
                  <a:lnTo>
                    <a:pt x="11965" y="12750"/>
                  </a:lnTo>
                  <a:cubicBezTo>
                    <a:pt x="12097" y="12750"/>
                    <a:pt x="12201" y="12642"/>
                    <a:pt x="12201" y="12511"/>
                  </a:cubicBezTo>
                  <a:lnTo>
                    <a:pt x="12201" y="10545"/>
                  </a:lnTo>
                  <a:cubicBezTo>
                    <a:pt x="12201" y="10414"/>
                    <a:pt x="12097" y="10307"/>
                    <a:pt x="11965" y="10307"/>
                  </a:cubicBezTo>
                  <a:lnTo>
                    <a:pt x="11235" y="10307"/>
                  </a:lnTo>
                  <a:lnTo>
                    <a:pt x="11235" y="9761"/>
                  </a:lnTo>
                  <a:lnTo>
                    <a:pt x="11965" y="9761"/>
                  </a:lnTo>
                  <a:cubicBezTo>
                    <a:pt x="12097" y="9761"/>
                    <a:pt x="12201" y="9657"/>
                    <a:pt x="12201" y="9526"/>
                  </a:cubicBezTo>
                  <a:lnTo>
                    <a:pt x="12201" y="7557"/>
                  </a:lnTo>
                  <a:cubicBezTo>
                    <a:pt x="12201" y="7425"/>
                    <a:pt x="12097" y="7321"/>
                    <a:pt x="11965" y="7321"/>
                  </a:cubicBezTo>
                  <a:lnTo>
                    <a:pt x="11235" y="7321"/>
                  </a:lnTo>
                  <a:lnTo>
                    <a:pt x="11235" y="6860"/>
                  </a:lnTo>
                  <a:lnTo>
                    <a:pt x="11965" y="6860"/>
                  </a:lnTo>
                  <a:cubicBezTo>
                    <a:pt x="12097" y="6860"/>
                    <a:pt x="12201" y="6752"/>
                    <a:pt x="12201" y="6621"/>
                  </a:cubicBezTo>
                  <a:lnTo>
                    <a:pt x="12201" y="4655"/>
                  </a:lnTo>
                  <a:cubicBezTo>
                    <a:pt x="12201" y="4524"/>
                    <a:pt x="12097" y="4416"/>
                    <a:pt x="11965" y="4416"/>
                  </a:cubicBezTo>
                  <a:lnTo>
                    <a:pt x="11235" y="4416"/>
                  </a:lnTo>
                  <a:lnTo>
                    <a:pt x="11235" y="3915"/>
                  </a:lnTo>
                  <a:lnTo>
                    <a:pt x="11992" y="3915"/>
                  </a:lnTo>
                  <a:cubicBezTo>
                    <a:pt x="11994" y="3915"/>
                    <a:pt x="11996" y="3915"/>
                    <a:pt x="11998" y="3915"/>
                  </a:cubicBezTo>
                  <a:cubicBezTo>
                    <a:pt x="12130" y="3915"/>
                    <a:pt x="12238" y="3809"/>
                    <a:pt x="12245" y="3676"/>
                  </a:cubicBezTo>
                  <a:lnTo>
                    <a:pt x="12245" y="1710"/>
                  </a:lnTo>
                  <a:cubicBezTo>
                    <a:pt x="12245" y="1579"/>
                    <a:pt x="12137" y="1471"/>
                    <a:pt x="12006" y="1471"/>
                  </a:cubicBezTo>
                  <a:lnTo>
                    <a:pt x="11235" y="1471"/>
                  </a:lnTo>
                  <a:lnTo>
                    <a:pt x="11235" y="236"/>
                  </a:lnTo>
                  <a:cubicBezTo>
                    <a:pt x="11235" y="105"/>
                    <a:pt x="11127" y="1"/>
                    <a:pt x="10996" y="1"/>
                  </a:cubicBezTo>
                  <a:lnTo>
                    <a:pt x="7098" y="1"/>
                  </a:lnTo>
                  <a:cubicBezTo>
                    <a:pt x="7096" y="0"/>
                    <a:pt x="7094" y="0"/>
                    <a:pt x="7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5"/>
            <p:cNvSpPr/>
            <p:nvPr/>
          </p:nvSpPr>
          <p:spPr>
            <a:xfrm>
              <a:off x="4202769" y="2324001"/>
              <a:ext cx="75625" cy="75647"/>
            </a:xfrm>
            <a:custGeom>
              <a:rect b="b" l="l" r="r" t="t"/>
              <a:pathLst>
                <a:path extrusionOk="0" h="3411" w="3410">
                  <a:moveTo>
                    <a:pt x="1979" y="465"/>
                  </a:moveTo>
                  <a:lnTo>
                    <a:pt x="1979" y="1195"/>
                  </a:lnTo>
                  <a:cubicBezTo>
                    <a:pt x="1979" y="1323"/>
                    <a:pt x="2084" y="1431"/>
                    <a:pt x="2215" y="1431"/>
                  </a:cubicBezTo>
                  <a:lnTo>
                    <a:pt x="2945" y="1431"/>
                  </a:lnTo>
                  <a:lnTo>
                    <a:pt x="2945" y="1936"/>
                  </a:lnTo>
                  <a:lnTo>
                    <a:pt x="2175" y="1936"/>
                  </a:lnTo>
                  <a:cubicBezTo>
                    <a:pt x="2043" y="1936"/>
                    <a:pt x="1936" y="2044"/>
                    <a:pt x="1936" y="2175"/>
                  </a:cubicBezTo>
                  <a:lnTo>
                    <a:pt x="1936" y="2946"/>
                  </a:lnTo>
                  <a:lnTo>
                    <a:pt x="1431" y="2946"/>
                  </a:lnTo>
                  <a:lnTo>
                    <a:pt x="1431" y="2172"/>
                  </a:lnTo>
                  <a:cubicBezTo>
                    <a:pt x="1431" y="2040"/>
                    <a:pt x="1326" y="1936"/>
                    <a:pt x="1195" y="1936"/>
                  </a:cubicBezTo>
                  <a:lnTo>
                    <a:pt x="465" y="1936"/>
                  </a:lnTo>
                  <a:lnTo>
                    <a:pt x="465" y="1431"/>
                  </a:lnTo>
                  <a:lnTo>
                    <a:pt x="1195" y="1431"/>
                  </a:lnTo>
                  <a:cubicBezTo>
                    <a:pt x="1326" y="1431"/>
                    <a:pt x="1431" y="1327"/>
                    <a:pt x="1431" y="1195"/>
                  </a:cubicBezTo>
                  <a:lnTo>
                    <a:pt x="1431" y="465"/>
                  </a:lnTo>
                  <a:close/>
                  <a:moveTo>
                    <a:pt x="1205" y="1"/>
                  </a:moveTo>
                  <a:cubicBezTo>
                    <a:pt x="1074" y="1"/>
                    <a:pt x="970" y="105"/>
                    <a:pt x="970" y="236"/>
                  </a:cubicBezTo>
                  <a:lnTo>
                    <a:pt x="970" y="970"/>
                  </a:lnTo>
                  <a:lnTo>
                    <a:pt x="239" y="970"/>
                  </a:lnTo>
                  <a:cubicBezTo>
                    <a:pt x="108" y="970"/>
                    <a:pt x="0" y="1074"/>
                    <a:pt x="0" y="1206"/>
                  </a:cubicBezTo>
                  <a:lnTo>
                    <a:pt x="0" y="2205"/>
                  </a:lnTo>
                  <a:cubicBezTo>
                    <a:pt x="0" y="2333"/>
                    <a:pt x="108" y="2441"/>
                    <a:pt x="239" y="2441"/>
                  </a:cubicBezTo>
                  <a:lnTo>
                    <a:pt x="970" y="2441"/>
                  </a:lnTo>
                  <a:lnTo>
                    <a:pt x="970" y="3171"/>
                  </a:lnTo>
                  <a:cubicBezTo>
                    <a:pt x="970" y="3302"/>
                    <a:pt x="1074" y="3410"/>
                    <a:pt x="1205" y="3410"/>
                  </a:cubicBezTo>
                  <a:lnTo>
                    <a:pt x="2205" y="3410"/>
                  </a:lnTo>
                  <a:cubicBezTo>
                    <a:pt x="2336" y="3410"/>
                    <a:pt x="2441" y="3302"/>
                    <a:pt x="2441" y="3171"/>
                  </a:cubicBezTo>
                  <a:lnTo>
                    <a:pt x="2441" y="2441"/>
                  </a:lnTo>
                  <a:lnTo>
                    <a:pt x="3171" y="2441"/>
                  </a:lnTo>
                  <a:cubicBezTo>
                    <a:pt x="3302" y="2441"/>
                    <a:pt x="3410" y="2336"/>
                    <a:pt x="3410" y="2205"/>
                  </a:cubicBezTo>
                  <a:lnTo>
                    <a:pt x="3410" y="1209"/>
                  </a:lnTo>
                  <a:cubicBezTo>
                    <a:pt x="3410" y="1078"/>
                    <a:pt x="3306" y="970"/>
                    <a:pt x="3174" y="967"/>
                  </a:cubicBezTo>
                  <a:lnTo>
                    <a:pt x="3174" y="970"/>
                  </a:lnTo>
                  <a:lnTo>
                    <a:pt x="2441" y="970"/>
                  </a:lnTo>
                  <a:lnTo>
                    <a:pt x="2441" y="236"/>
                  </a:lnTo>
                  <a:cubicBezTo>
                    <a:pt x="2441" y="105"/>
                    <a:pt x="2336" y="1"/>
                    <a:pt x="2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5"/>
            <p:cNvSpPr/>
            <p:nvPr/>
          </p:nvSpPr>
          <p:spPr>
            <a:xfrm>
              <a:off x="4176045" y="2302134"/>
              <a:ext cx="124150" cy="119404"/>
            </a:xfrm>
            <a:custGeom>
              <a:rect b="b" l="l" r="r" t="t"/>
              <a:pathLst>
                <a:path extrusionOk="0" h="5384" w="5598">
                  <a:moveTo>
                    <a:pt x="2908" y="472"/>
                  </a:moveTo>
                  <a:cubicBezTo>
                    <a:pt x="3193" y="472"/>
                    <a:pt x="3480" y="527"/>
                    <a:pt x="3753" y="640"/>
                  </a:cubicBezTo>
                  <a:cubicBezTo>
                    <a:pt x="4581" y="983"/>
                    <a:pt x="5123" y="1794"/>
                    <a:pt x="5123" y="2690"/>
                  </a:cubicBezTo>
                  <a:cubicBezTo>
                    <a:pt x="5123" y="3915"/>
                    <a:pt x="4130" y="4908"/>
                    <a:pt x="2905" y="4908"/>
                  </a:cubicBezTo>
                  <a:cubicBezTo>
                    <a:pt x="2010" y="4908"/>
                    <a:pt x="1199" y="4366"/>
                    <a:pt x="855" y="3538"/>
                  </a:cubicBezTo>
                  <a:cubicBezTo>
                    <a:pt x="512" y="2710"/>
                    <a:pt x="704" y="1757"/>
                    <a:pt x="1337" y="1121"/>
                  </a:cubicBezTo>
                  <a:cubicBezTo>
                    <a:pt x="1763" y="698"/>
                    <a:pt x="2330" y="472"/>
                    <a:pt x="2908" y="472"/>
                  </a:cubicBezTo>
                  <a:close/>
                  <a:moveTo>
                    <a:pt x="2905" y="0"/>
                  </a:moveTo>
                  <a:cubicBezTo>
                    <a:pt x="1818" y="0"/>
                    <a:pt x="835" y="653"/>
                    <a:pt x="418" y="1660"/>
                  </a:cubicBezTo>
                  <a:cubicBezTo>
                    <a:pt x="0" y="2666"/>
                    <a:pt x="233" y="3824"/>
                    <a:pt x="1000" y="4595"/>
                  </a:cubicBezTo>
                  <a:cubicBezTo>
                    <a:pt x="1516" y="5111"/>
                    <a:pt x="2205" y="5384"/>
                    <a:pt x="2907" y="5384"/>
                  </a:cubicBezTo>
                  <a:cubicBezTo>
                    <a:pt x="3253" y="5384"/>
                    <a:pt x="3602" y="5317"/>
                    <a:pt x="3935" y="5180"/>
                  </a:cubicBezTo>
                  <a:cubicBezTo>
                    <a:pt x="4941" y="4763"/>
                    <a:pt x="5598" y="3780"/>
                    <a:pt x="5598" y="2693"/>
                  </a:cubicBezTo>
                  <a:cubicBezTo>
                    <a:pt x="5598" y="1205"/>
                    <a:pt x="4393" y="0"/>
                    <a:pt x="2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5"/>
            <p:cNvSpPr/>
            <p:nvPr/>
          </p:nvSpPr>
          <p:spPr>
            <a:xfrm>
              <a:off x="4180370" y="2432227"/>
              <a:ext cx="119448" cy="32734"/>
            </a:xfrm>
            <a:custGeom>
              <a:rect b="b" l="l" r="r" t="t"/>
              <a:pathLst>
                <a:path extrusionOk="0" h="1476" w="5386">
                  <a:moveTo>
                    <a:pt x="4925" y="506"/>
                  </a:moveTo>
                  <a:lnTo>
                    <a:pt x="4925" y="1011"/>
                  </a:lnTo>
                  <a:lnTo>
                    <a:pt x="465" y="1011"/>
                  </a:lnTo>
                  <a:lnTo>
                    <a:pt x="465" y="506"/>
                  </a:lnTo>
                  <a:close/>
                  <a:moveTo>
                    <a:pt x="240" y="1"/>
                  </a:moveTo>
                  <a:cubicBezTo>
                    <a:pt x="108" y="1"/>
                    <a:pt x="1" y="109"/>
                    <a:pt x="1" y="240"/>
                  </a:cubicBezTo>
                  <a:lnTo>
                    <a:pt x="1" y="1236"/>
                  </a:lnTo>
                  <a:cubicBezTo>
                    <a:pt x="1" y="1367"/>
                    <a:pt x="108" y="1475"/>
                    <a:pt x="240" y="1475"/>
                  </a:cubicBezTo>
                  <a:lnTo>
                    <a:pt x="5150" y="1475"/>
                  </a:lnTo>
                  <a:cubicBezTo>
                    <a:pt x="5282" y="1475"/>
                    <a:pt x="5386" y="1367"/>
                    <a:pt x="5386" y="1236"/>
                  </a:cubicBezTo>
                  <a:lnTo>
                    <a:pt x="5386" y="237"/>
                  </a:lnTo>
                  <a:cubicBezTo>
                    <a:pt x="5386" y="109"/>
                    <a:pt x="5278" y="1"/>
                    <a:pt x="51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5"/>
            <p:cNvSpPr/>
            <p:nvPr/>
          </p:nvSpPr>
          <p:spPr>
            <a:xfrm>
              <a:off x="4203213" y="2477025"/>
              <a:ext cx="74516" cy="10313"/>
            </a:xfrm>
            <a:custGeom>
              <a:rect b="b" l="l" r="r" t="t"/>
              <a:pathLst>
                <a:path extrusionOk="0" h="465" w="3360">
                  <a:moveTo>
                    <a:pt x="250" y="0"/>
                  </a:moveTo>
                  <a:cubicBezTo>
                    <a:pt x="128" y="0"/>
                    <a:pt x="27" y="90"/>
                    <a:pt x="14" y="212"/>
                  </a:cubicBezTo>
                  <a:cubicBezTo>
                    <a:pt x="1" y="347"/>
                    <a:pt x="108" y="465"/>
                    <a:pt x="243" y="465"/>
                  </a:cubicBezTo>
                  <a:lnTo>
                    <a:pt x="3117" y="465"/>
                  </a:lnTo>
                  <a:cubicBezTo>
                    <a:pt x="3255" y="465"/>
                    <a:pt x="3360" y="347"/>
                    <a:pt x="3350" y="212"/>
                  </a:cubicBezTo>
                  <a:cubicBezTo>
                    <a:pt x="3333" y="90"/>
                    <a:pt x="3232" y="0"/>
                    <a:pt x="3114" y="0"/>
                  </a:cubicBezTo>
                  <a:cubicBezTo>
                    <a:pt x="3112" y="0"/>
                    <a:pt x="3109" y="0"/>
                    <a:pt x="3107" y="0"/>
                  </a:cubicBezTo>
                  <a:lnTo>
                    <a:pt x="256" y="0"/>
                  </a:lnTo>
                  <a:cubicBezTo>
                    <a:pt x="254" y="0"/>
                    <a:pt x="252" y="0"/>
                    <a:pt x="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5"/>
            <p:cNvSpPr/>
            <p:nvPr/>
          </p:nvSpPr>
          <p:spPr>
            <a:xfrm>
              <a:off x="4203213" y="2519939"/>
              <a:ext cx="74516" cy="10335"/>
            </a:xfrm>
            <a:custGeom>
              <a:rect b="b" l="l" r="r" t="t"/>
              <a:pathLst>
                <a:path extrusionOk="0" h="466" w="3360">
                  <a:moveTo>
                    <a:pt x="243" y="1"/>
                  </a:moveTo>
                  <a:cubicBezTo>
                    <a:pt x="108" y="1"/>
                    <a:pt x="1" y="119"/>
                    <a:pt x="14" y="253"/>
                  </a:cubicBezTo>
                  <a:cubicBezTo>
                    <a:pt x="28" y="374"/>
                    <a:pt x="132" y="465"/>
                    <a:pt x="256" y="465"/>
                  </a:cubicBezTo>
                  <a:lnTo>
                    <a:pt x="3107" y="465"/>
                  </a:lnTo>
                  <a:cubicBezTo>
                    <a:pt x="3228" y="465"/>
                    <a:pt x="3333" y="374"/>
                    <a:pt x="3350" y="253"/>
                  </a:cubicBezTo>
                  <a:cubicBezTo>
                    <a:pt x="3360" y="119"/>
                    <a:pt x="3255" y="1"/>
                    <a:pt x="3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5"/>
            <p:cNvSpPr/>
            <p:nvPr/>
          </p:nvSpPr>
          <p:spPr>
            <a:xfrm>
              <a:off x="4180836" y="2498449"/>
              <a:ext cx="119359" cy="10313"/>
            </a:xfrm>
            <a:custGeom>
              <a:rect b="b" l="l" r="r" t="t"/>
              <a:pathLst>
                <a:path extrusionOk="0" h="465" w="5382">
                  <a:moveTo>
                    <a:pt x="256" y="0"/>
                  </a:moveTo>
                  <a:cubicBezTo>
                    <a:pt x="131" y="0"/>
                    <a:pt x="27" y="91"/>
                    <a:pt x="13" y="212"/>
                  </a:cubicBezTo>
                  <a:cubicBezTo>
                    <a:pt x="0" y="348"/>
                    <a:pt x="108" y="465"/>
                    <a:pt x="243" y="465"/>
                  </a:cubicBezTo>
                  <a:cubicBezTo>
                    <a:pt x="245" y="465"/>
                    <a:pt x="247" y="465"/>
                    <a:pt x="249" y="465"/>
                  </a:cubicBezTo>
                  <a:lnTo>
                    <a:pt x="5143" y="465"/>
                  </a:lnTo>
                  <a:cubicBezTo>
                    <a:pt x="5274" y="465"/>
                    <a:pt x="5378" y="364"/>
                    <a:pt x="5382" y="233"/>
                  </a:cubicBezTo>
                  <a:cubicBezTo>
                    <a:pt x="5378" y="105"/>
                    <a:pt x="5274" y="0"/>
                    <a:pt x="5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5"/>
            <p:cNvSpPr/>
            <p:nvPr/>
          </p:nvSpPr>
          <p:spPr>
            <a:xfrm>
              <a:off x="4387508" y="2281087"/>
              <a:ext cx="65335" cy="287420"/>
            </a:xfrm>
            <a:custGeom>
              <a:rect b="b" l="l" r="r" t="t"/>
              <a:pathLst>
                <a:path extrusionOk="0" h="12960" w="2946">
                  <a:moveTo>
                    <a:pt x="1222" y="465"/>
                  </a:moveTo>
                  <a:lnTo>
                    <a:pt x="1222" y="970"/>
                  </a:lnTo>
                  <a:lnTo>
                    <a:pt x="718" y="970"/>
                  </a:lnTo>
                  <a:lnTo>
                    <a:pt x="718" y="465"/>
                  </a:lnTo>
                  <a:close/>
                  <a:moveTo>
                    <a:pt x="1475" y="1431"/>
                  </a:moveTo>
                  <a:lnTo>
                    <a:pt x="1475" y="1936"/>
                  </a:lnTo>
                  <a:lnTo>
                    <a:pt x="465" y="1936"/>
                  </a:lnTo>
                  <a:lnTo>
                    <a:pt x="465" y="1431"/>
                  </a:lnTo>
                  <a:close/>
                  <a:moveTo>
                    <a:pt x="1475" y="2440"/>
                  </a:moveTo>
                  <a:lnTo>
                    <a:pt x="1475" y="6860"/>
                  </a:lnTo>
                  <a:lnTo>
                    <a:pt x="465" y="6860"/>
                  </a:lnTo>
                  <a:lnTo>
                    <a:pt x="465" y="2440"/>
                  </a:lnTo>
                  <a:close/>
                  <a:moveTo>
                    <a:pt x="1222" y="10771"/>
                  </a:moveTo>
                  <a:lnTo>
                    <a:pt x="1222" y="11403"/>
                  </a:lnTo>
                  <a:lnTo>
                    <a:pt x="970" y="11669"/>
                  </a:lnTo>
                  <a:lnTo>
                    <a:pt x="718" y="11403"/>
                  </a:lnTo>
                  <a:lnTo>
                    <a:pt x="718" y="10771"/>
                  </a:lnTo>
                  <a:close/>
                  <a:moveTo>
                    <a:pt x="492" y="0"/>
                  </a:moveTo>
                  <a:cubicBezTo>
                    <a:pt x="361" y="0"/>
                    <a:pt x="253" y="105"/>
                    <a:pt x="253" y="236"/>
                  </a:cubicBezTo>
                  <a:lnTo>
                    <a:pt x="253" y="970"/>
                  </a:lnTo>
                  <a:lnTo>
                    <a:pt x="240" y="970"/>
                  </a:lnTo>
                  <a:cubicBezTo>
                    <a:pt x="108" y="970"/>
                    <a:pt x="1" y="1074"/>
                    <a:pt x="1" y="1205"/>
                  </a:cubicBezTo>
                  <a:lnTo>
                    <a:pt x="1" y="10535"/>
                  </a:lnTo>
                  <a:cubicBezTo>
                    <a:pt x="1" y="10663"/>
                    <a:pt x="108" y="10771"/>
                    <a:pt x="240" y="10771"/>
                  </a:cubicBezTo>
                  <a:lnTo>
                    <a:pt x="253" y="10771"/>
                  </a:lnTo>
                  <a:lnTo>
                    <a:pt x="253" y="11498"/>
                  </a:lnTo>
                  <a:cubicBezTo>
                    <a:pt x="253" y="11558"/>
                    <a:pt x="277" y="11619"/>
                    <a:pt x="320" y="11663"/>
                  </a:cubicBezTo>
                  <a:lnTo>
                    <a:pt x="758" y="12107"/>
                  </a:lnTo>
                  <a:lnTo>
                    <a:pt x="758" y="12716"/>
                  </a:lnTo>
                  <a:cubicBezTo>
                    <a:pt x="755" y="12837"/>
                    <a:pt x="845" y="12942"/>
                    <a:pt x="970" y="12958"/>
                  </a:cubicBezTo>
                  <a:cubicBezTo>
                    <a:pt x="976" y="12959"/>
                    <a:pt x="982" y="12959"/>
                    <a:pt x="988" y="12959"/>
                  </a:cubicBezTo>
                  <a:cubicBezTo>
                    <a:pt x="1115" y="12959"/>
                    <a:pt x="1222" y="12858"/>
                    <a:pt x="1222" y="12726"/>
                  </a:cubicBezTo>
                  <a:lnTo>
                    <a:pt x="1222" y="12107"/>
                  </a:lnTo>
                  <a:lnTo>
                    <a:pt x="1660" y="11663"/>
                  </a:lnTo>
                  <a:cubicBezTo>
                    <a:pt x="1700" y="11619"/>
                    <a:pt x="1727" y="11558"/>
                    <a:pt x="1727" y="11498"/>
                  </a:cubicBezTo>
                  <a:lnTo>
                    <a:pt x="1727" y="10771"/>
                  </a:lnTo>
                  <a:lnTo>
                    <a:pt x="1710" y="10771"/>
                  </a:lnTo>
                  <a:cubicBezTo>
                    <a:pt x="1835" y="10771"/>
                    <a:pt x="1936" y="10670"/>
                    <a:pt x="1936" y="10545"/>
                  </a:cubicBezTo>
                  <a:lnTo>
                    <a:pt x="1936" y="9320"/>
                  </a:lnTo>
                  <a:cubicBezTo>
                    <a:pt x="1936" y="9192"/>
                    <a:pt x="1832" y="9088"/>
                    <a:pt x="1704" y="9088"/>
                  </a:cubicBezTo>
                  <a:cubicBezTo>
                    <a:pt x="1576" y="9088"/>
                    <a:pt x="1475" y="9192"/>
                    <a:pt x="1475" y="9320"/>
                  </a:cubicBezTo>
                  <a:lnTo>
                    <a:pt x="1475" y="10266"/>
                  </a:lnTo>
                  <a:lnTo>
                    <a:pt x="465" y="10266"/>
                  </a:lnTo>
                  <a:lnTo>
                    <a:pt x="465" y="7321"/>
                  </a:lnTo>
                  <a:lnTo>
                    <a:pt x="1475" y="7321"/>
                  </a:lnTo>
                  <a:lnTo>
                    <a:pt x="1475" y="8273"/>
                  </a:lnTo>
                  <a:cubicBezTo>
                    <a:pt x="1471" y="8384"/>
                    <a:pt x="1549" y="8485"/>
                    <a:pt x="1660" y="8512"/>
                  </a:cubicBezTo>
                  <a:cubicBezTo>
                    <a:pt x="1674" y="8515"/>
                    <a:pt x="1689" y="8516"/>
                    <a:pt x="1703" y="8516"/>
                  </a:cubicBezTo>
                  <a:cubicBezTo>
                    <a:pt x="1830" y="8516"/>
                    <a:pt x="1939" y="8410"/>
                    <a:pt x="1936" y="8277"/>
                  </a:cubicBezTo>
                  <a:lnTo>
                    <a:pt x="1936" y="2400"/>
                  </a:lnTo>
                  <a:lnTo>
                    <a:pt x="2485" y="2400"/>
                  </a:lnTo>
                  <a:lnTo>
                    <a:pt x="2485" y="5032"/>
                  </a:lnTo>
                  <a:cubicBezTo>
                    <a:pt x="2481" y="5153"/>
                    <a:pt x="2572" y="5258"/>
                    <a:pt x="2693" y="5274"/>
                  </a:cubicBezTo>
                  <a:cubicBezTo>
                    <a:pt x="2699" y="5275"/>
                    <a:pt x="2705" y="5275"/>
                    <a:pt x="2711" y="5275"/>
                  </a:cubicBezTo>
                  <a:cubicBezTo>
                    <a:pt x="2838" y="5275"/>
                    <a:pt x="2946" y="5174"/>
                    <a:pt x="2946" y="5042"/>
                  </a:cubicBezTo>
                  <a:lnTo>
                    <a:pt x="2946" y="2168"/>
                  </a:lnTo>
                  <a:cubicBezTo>
                    <a:pt x="2946" y="2040"/>
                    <a:pt x="2841" y="1936"/>
                    <a:pt x="2713" y="1936"/>
                  </a:cubicBezTo>
                  <a:lnTo>
                    <a:pt x="1936" y="1936"/>
                  </a:lnTo>
                  <a:lnTo>
                    <a:pt x="1936" y="1205"/>
                  </a:lnTo>
                  <a:cubicBezTo>
                    <a:pt x="1936" y="1074"/>
                    <a:pt x="1832" y="966"/>
                    <a:pt x="1700" y="966"/>
                  </a:cubicBezTo>
                  <a:lnTo>
                    <a:pt x="1727" y="966"/>
                  </a:lnTo>
                  <a:lnTo>
                    <a:pt x="1727" y="236"/>
                  </a:lnTo>
                  <a:cubicBezTo>
                    <a:pt x="1727" y="105"/>
                    <a:pt x="1620" y="0"/>
                    <a:pt x="14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5" name="Google Shape;3665;p65"/>
          <p:cNvGrpSpPr/>
          <p:nvPr/>
        </p:nvGrpSpPr>
        <p:grpSpPr>
          <a:xfrm>
            <a:off x="4110520" y="3483199"/>
            <a:ext cx="250140" cy="358632"/>
            <a:chOff x="4148656" y="3578449"/>
            <a:chExt cx="250140" cy="358632"/>
          </a:xfrm>
        </p:grpSpPr>
        <p:sp>
          <p:nvSpPr>
            <p:cNvPr id="3666" name="Google Shape;3666;p65"/>
            <p:cNvSpPr/>
            <p:nvPr/>
          </p:nvSpPr>
          <p:spPr>
            <a:xfrm>
              <a:off x="4246592" y="3706457"/>
              <a:ext cx="10313" cy="17077"/>
            </a:xfrm>
            <a:custGeom>
              <a:rect b="b" l="l" r="r" t="t"/>
              <a:pathLst>
                <a:path extrusionOk="0" h="770" w="465">
                  <a:moveTo>
                    <a:pt x="235" y="1"/>
                  </a:moveTo>
                  <a:cubicBezTo>
                    <a:pt x="227" y="1"/>
                    <a:pt x="220" y="1"/>
                    <a:pt x="212" y="2"/>
                  </a:cubicBezTo>
                  <a:cubicBezTo>
                    <a:pt x="91" y="19"/>
                    <a:pt x="0" y="123"/>
                    <a:pt x="3" y="244"/>
                  </a:cubicBezTo>
                  <a:lnTo>
                    <a:pt x="3" y="537"/>
                  </a:lnTo>
                  <a:cubicBezTo>
                    <a:pt x="3" y="665"/>
                    <a:pt x="104" y="769"/>
                    <a:pt x="232" y="769"/>
                  </a:cubicBezTo>
                  <a:cubicBezTo>
                    <a:pt x="360" y="769"/>
                    <a:pt x="465" y="665"/>
                    <a:pt x="465" y="537"/>
                  </a:cubicBezTo>
                  <a:lnTo>
                    <a:pt x="465" y="234"/>
                  </a:lnTo>
                  <a:cubicBezTo>
                    <a:pt x="465" y="104"/>
                    <a:pt x="360" y="1"/>
                    <a:pt x="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5"/>
            <p:cNvSpPr/>
            <p:nvPr/>
          </p:nvSpPr>
          <p:spPr>
            <a:xfrm>
              <a:off x="4291368" y="3706457"/>
              <a:ext cx="10335" cy="17077"/>
            </a:xfrm>
            <a:custGeom>
              <a:rect b="b" l="l" r="r" t="t"/>
              <a:pathLst>
                <a:path extrusionOk="0" h="770" w="466">
                  <a:moveTo>
                    <a:pt x="235" y="1"/>
                  </a:moveTo>
                  <a:cubicBezTo>
                    <a:pt x="228" y="1"/>
                    <a:pt x="220" y="1"/>
                    <a:pt x="213" y="2"/>
                  </a:cubicBezTo>
                  <a:cubicBezTo>
                    <a:pt x="91" y="15"/>
                    <a:pt x="1" y="123"/>
                    <a:pt x="4" y="244"/>
                  </a:cubicBezTo>
                  <a:lnTo>
                    <a:pt x="4" y="537"/>
                  </a:lnTo>
                  <a:cubicBezTo>
                    <a:pt x="4" y="665"/>
                    <a:pt x="105" y="769"/>
                    <a:pt x="233" y="769"/>
                  </a:cubicBezTo>
                  <a:cubicBezTo>
                    <a:pt x="361" y="769"/>
                    <a:pt x="465" y="665"/>
                    <a:pt x="465" y="537"/>
                  </a:cubicBezTo>
                  <a:lnTo>
                    <a:pt x="465" y="231"/>
                  </a:lnTo>
                  <a:cubicBezTo>
                    <a:pt x="465" y="104"/>
                    <a:pt x="360" y="1"/>
                    <a:pt x="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5"/>
            <p:cNvSpPr/>
            <p:nvPr/>
          </p:nvSpPr>
          <p:spPr>
            <a:xfrm>
              <a:off x="4255530" y="3741498"/>
              <a:ext cx="37125" cy="23907"/>
            </a:xfrm>
            <a:custGeom>
              <a:rect b="b" l="l" r="r" t="t"/>
              <a:pathLst>
                <a:path extrusionOk="0" h="1078" w="1674">
                  <a:moveTo>
                    <a:pt x="243" y="0"/>
                  </a:moveTo>
                  <a:cubicBezTo>
                    <a:pt x="109" y="0"/>
                    <a:pt x="1" y="111"/>
                    <a:pt x="8" y="246"/>
                  </a:cubicBezTo>
                  <a:cubicBezTo>
                    <a:pt x="8" y="704"/>
                    <a:pt x="378" y="1077"/>
                    <a:pt x="839" y="1077"/>
                  </a:cubicBezTo>
                  <a:cubicBezTo>
                    <a:pt x="1297" y="1077"/>
                    <a:pt x="1670" y="704"/>
                    <a:pt x="1670" y="246"/>
                  </a:cubicBezTo>
                  <a:cubicBezTo>
                    <a:pt x="1674" y="111"/>
                    <a:pt x="1566" y="0"/>
                    <a:pt x="1431" y="0"/>
                  </a:cubicBezTo>
                  <a:cubicBezTo>
                    <a:pt x="1297" y="0"/>
                    <a:pt x="1189" y="111"/>
                    <a:pt x="1196" y="246"/>
                  </a:cubicBezTo>
                  <a:cubicBezTo>
                    <a:pt x="1196" y="445"/>
                    <a:pt x="1038" y="603"/>
                    <a:pt x="839" y="603"/>
                  </a:cubicBezTo>
                  <a:cubicBezTo>
                    <a:pt x="640" y="603"/>
                    <a:pt x="482" y="445"/>
                    <a:pt x="482" y="246"/>
                  </a:cubicBezTo>
                  <a:cubicBezTo>
                    <a:pt x="486" y="111"/>
                    <a:pt x="378" y="0"/>
                    <a:pt x="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5"/>
            <p:cNvSpPr/>
            <p:nvPr/>
          </p:nvSpPr>
          <p:spPr>
            <a:xfrm>
              <a:off x="4148656" y="3578449"/>
              <a:ext cx="250140" cy="358632"/>
            </a:xfrm>
            <a:custGeom>
              <a:rect b="b" l="l" r="r" t="t"/>
              <a:pathLst>
                <a:path extrusionOk="0" h="16171" w="11279">
                  <a:moveTo>
                    <a:pt x="5657" y="517"/>
                  </a:moveTo>
                  <a:cubicBezTo>
                    <a:pt x="6537" y="517"/>
                    <a:pt x="7418" y="649"/>
                    <a:pt x="8270" y="914"/>
                  </a:cubicBezTo>
                  <a:lnTo>
                    <a:pt x="7445" y="2967"/>
                  </a:lnTo>
                  <a:cubicBezTo>
                    <a:pt x="7018" y="2967"/>
                    <a:pt x="6587" y="2963"/>
                    <a:pt x="6166" y="2960"/>
                  </a:cubicBezTo>
                  <a:cubicBezTo>
                    <a:pt x="6018" y="2960"/>
                    <a:pt x="5907" y="3095"/>
                    <a:pt x="5934" y="3239"/>
                  </a:cubicBezTo>
                  <a:cubicBezTo>
                    <a:pt x="5958" y="3350"/>
                    <a:pt x="6059" y="3431"/>
                    <a:pt x="6173" y="3431"/>
                  </a:cubicBezTo>
                  <a:cubicBezTo>
                    <a:pt x="6560" y="3435"/>
                    <a:pt x="7516" y="3435"/>
                    <a:pt x="7607" y="3435"/>
                  </a:cubicBezTo>
                  <a:cubicBezTo>
                    <a:pt x="7701" y="3435"/>
                    <a:pt x="7789" y="3377"/>
                    <a:pt x="7822" y="3287"/>
                  </a:cubicBezTo>
                  <a:lnTo>
                    <a:pt x="8108" y="2576"/>
                  </a:lnTo>
                  <a:cubicBezTo>
                    <a:pt x="8448" y="2758"/>
                    <a:pt x="8660" y="3112"/>
                    <a:pt x="8664" y="3499"/>
                  </a:cubicBezTo>
                  <a:lnTo>
                    <a:pt x="8664" y="4895"/>
                  </a:lnTo>
                  <a:lnTo>
                    <a:pt x="8283" y="4895"/>
                  </a:lnTo>
                  <a:cubicBezTo>
                    <a:pt x="8281" y="4895"/>
                    <a:pt x="8278" y="4895"/>
                    <a:pt x="8275" y="4895"/>
                  </a:cubicBezTo>
                  <a:cubicBezTo>
                    <a:pt x="7699" y="4895"/>
                    <a:pt x="7178" y="4546"/>
                    <a:pt x="6957" y="4010"/>
                  </a:cubicBezTo>
                  <a:cubicBezTo>
                    <a:pt x="6894" y="3913"/>
                    <a:pt x="6824" y="3864"/>
                    <a:pt x="6746" y="3864"/>
                  </a:cubicBezTo>
                  <a:cubicBezTo>
                    <a:pt x="6687" y="3864"/>
                    <a:pt x="6624" y="3893"/>
                    <a:pt x="6557" y="3950"/>
                  </a:cubicBezTo>
                  <a:cubicBezTo>
                    <a:pt x="6055" y="4552"/>
                    <a:pt x="5311" y="4895"/>
                    <a:pt x="4531" y="4895"/>
                  </a:cubicBezTo>
                  <a:lnTo>
                    <a:pt x="2602" y="4895"/>
                  </a:lnTo>
                  <a:lnTo>
                    <a:pt x="2609" y="3175"/>
                  </a:lnTo>
                  <a:cubicBezTo>
                    <a:pt x="2609" y="2788"/>
                    <a:pt x="2743" y="2415"/>
                    <a:pt x="2986" y="2115"/>
                  </a:cubicBezTo>
                  <a:lnTo>
                    <a:pt x="3464" y="3290"/>
                  </a:lnTo>
                  <a:cubicBezTo>
                    <a:pt x="3500" y="3378"/>
                    <a:pt x="3583" y="3435"/>
                    <a:pt x="3681" y="3435"/>
                  </a:cubicBezTo>
                  <a:cubicBezTo>
                    <a:pt x="3683" y="3435"/>
                    <a:pt x="3686" y="3435"/>
                    <a:pt x="3689" y="3435"/>
                  </a:cubicBezTo>
                  <a:cubicBezTo>
                    <a:pt x="4110" y="3425"/>
                    <a:pt x="4564" y="3421"/>
                    <a:pt x="5120" y="3421"/>
                  </a:cubicBezTo>
                  <a:lnTo>
                    <a:pt x="5140" y="3421"/>
                  </a:lnTo>
                  <a:cubicBezTo>
                    <a:pt x="5268" y="3418"/>
                    <a:pt x="5365" y="3313"/>
                    <a:pt x="5365" y="3186"/>
                  </a:cubicBezTo>
                  <a:cubicBezTo>
                    <a:pt x="5365" y="3061"/>
                    <a:pt x="5268" y="2957"/>
                    <a:pt x="5140" y="2953"/>
                  </a:cubicBezTo>
                  <a:cubicBezTo>
                    <a:pt x="4655" y="2953"/>
                    <a:pt x="4244" y="2953"/>
                    <a:pt x="3867" y="2960"/>
                  </a:cubicBezTo>
                  <a:lnTo>
                    <a:pt x="3046" y="914"/>
                  </a:lnTo>
                  <a:cubicBezTo>
                    <a:pt x="3896" y="649"/>
                    <a:pt x="4776" y="517"/>
                    <a:pt x="5657" y="517"/>
                  </a:cubicBezTo>
                  <a:close/>
                  <a:moveTo>
                    <a:pt x="8495" y="5356"/>
                  </a:moveTo>
                  <a:cubicBezTo>
                    <a:pt x="8728" y="5356"/>
                    <a:pt x="8916" y="5545"/>
                    <a:pt x="8919" y="5777"/>
                  </a:cubicBezTo>
                  <a:lnTo>
                    <a:pt x="8919" y="6279"/>
                  </a:lnTo>
                  <a:cubicBezTo>
                    <a:pt x="8919" y="6514"/>
                    <a:pt x="8731" y="6703"/>
                    <a:pt x="8495" y="6703"/>
                  </a:cubicBezTo>
                  <a:lnTo>
                    <a:pt x="8246" y="6703"/>
                  </a:lnTo>
                  <a:lnTo>
                    <a:pt x="8246" y="5356"/>
                  </a:lnTo>
                  <a:close/>
                  <a:moveTo>
                    <a:pt x="3070" y="5360"/>
                  </a:moveTo>
                  <a:lnTo>
                    <a:pt x="3070" y="6706"/>
                  </a:lnTo>
                  <a:lnTo>
                    <a:pt x="2817" y="6706"/>
                  </a:lnTo>
                  <a:cubicBezTo>
                    <a:pt x="2585" y="6703"/>
                    <a:pt x="2397" y="6514"/>
                    <a:pt x="2400" y="6282"/>
                  </a:cubicBezTo>
                  <a:lnTo>
                    <a:pt x="2397" y="6282"/>
                  </a:lnTo>
                  <a:lnTo>
                    <a:pt x="2397" y="5781"/>
                  </a:lnTo>
                  <a:cubicBezTo>
                    <a:pt x="2397" y="5548"/>
                    <a:pt x="2585" y="5360"/>
                    <a:pt x="2817" y="5360"/>
                  </a:cubicBezTo>
                  <a:close/>
                  <a:moveTo>
                    <a:pt x="6688" y="4481"/>
                  </a:moveTo>
                  <a:cubicBezTo>
                    <a:pt x="6940" y="4875"/>
                    <a:pt x="7331" y="5165"/>
                    <a:pt x="7782" y="5289"/>
                  </a:cubicBezTo>
                  <a:lnTo>
                    <a:pt x="7782" y="7389"/>
                  </a:lnTo>
                  <a:cubicBezTo>
                    <a:pt x="7782" y="8473"/>
                    <a:pt x="6903" y="9352"/>
                    <a:pt x="5820" y="9355"/>
                  </a:cubicBezTo>
                  <a:lnTo>
                    <a:pt x="5456" y="9355"/>
                  </a:lnTo>
                  <a:cubicBezTo>
                    <a:pt x="4369" y="9352"/>
                    <a:pt x="3490" y="8473"/>
                    <a:pt x="3490" y="7389"/>
                  </a:cubicBezTo>
                  <a:lnTo>
                    <a:pt x="3490" y="5356"/>
                  </a:lnTo>
                  <a:lnTo>
                    <a:pt x="4527" y="5356"/>
                  </a:lnTo>
                  <a:cubicBezTo>
                    <a:pt x="4531" y="5356"/>
                    <a:pt x="4536" y="5357"/>
                    <a:pt x="4540" y="5357"/>
                  </a:cubicBezTo>
                  <a:cubicBezTo>
                    <a:pt x="5343" y="5357"/>
                    <a:pt x="6112" y="5041"/>
                    <a:pt x="6688" y="4481"/>
                  </a:cubicBezTo>
                  <a:close/>
                  <a:moveTo>
                    <a:pt x="8667" y="7167"/>
                  </a:moveTo>
                  <a:lnTo>
                    <a:pt x="8667" y="10732"/>
                  </a:lnTo>
                  <a:lnTo>
                    <a:pt x="7280" y="10297"/>
                  </a:lnTo>
                  <a:lnTo>
                    <a:pt x="7280" y="9328"/>
                  </a:lnTo>
                  <a:cubicBezTo>
                    <a:pt x="7886" y="8880"/>
                    <a:pt x="8246" y="8174"/>
                    <a:pt x="8246" y="7416"/>
                  </a:cubicBezTo>
                  <a:lnTo>
                    <a:pt x="8246" y="7187"/>
                  </a:lnTo>
                  <a:cubicBezTo>
                    <a:pt x="8289" y="7190"/>
                    <a:pt x="8331" y="7192"/>
                    <a:pt x="8373" y="7192"/>
                  </a:cubicBezTo>
                  <a:cubicBezTo>
                    <a:pt x="8472" y="7192"/>
                    <a:pt x="8570" y="7184"/>
                    <a:pt x="8667" y="7167"/>
                  </a:cubicBezTo>
                  <a:close/>
                  <a:moveTo>
                    <a:pt x="6816" y="9614"/>
                  </a:moveTo>
                  <a:lnTo>
                    <a:pt x="6816" y="10338"/>
                  </a:lnTo>
                  <a:lnTo>
                    <a:pt x="5658" y="11203"/>
                  </a:lnTo>
                  <a:lnTo>
                    <a:pt x="4500" y="10338"/>
                  </a:lnTo>
                  <a:lnTo>
                    <a:pt x="4500" y="9618"/>
                  </a:lnTo>
                  <a:cubicBezTo>
                    <a:pt x="4810" y="9749"/>
                    <a:pt x="5140" y="9816"/>
                    <a:pt x="5476" y="9816"/>
                  </a:cubicBezTo>
                  <a:lnTo>
                    <a:pt x="5840" y="9816"/>
                  </a:lnTo>
                  <a:cubicBezTo>
                    <a:pt x="6176" y="9816"/>
                    <a:pt x="6506" y="9749"/>
                    <a:pt x="6816" y="9614"/>
                  </a:cubicBezTo>
                  <a:close/>
                  <a:moveTo>
                    <a:pt x="4228" y="10728"/>
                  </a:moveTo>
                  <a:lnTo>
                    <a:pt x="5264" y="11509"/>
                  </a:lnTo>
                  <a:lnTo>
                    <a:pt x="4840" y="11832"/>
                  </a:lnTo>
                  <a:lnTo>
                    <a:pt x="3696" y="10897"/>
                  </a:lnTo>
                  <a:lnTo>
                    <a:pt x="4228" y="10728"/>
                  </a:lnTo>
                  <a:close/>
                  <a:moveTo>
                    <a:pt x="7055" y="10742"/>
                  </a:moveTo>
                  <a:lnTo>
                    <a:pt x="7553" y="10900"/>
                  </a:lnTo>
                  <a:lnTo>
                    <a:pt x="4507" y="13306"/>
                  </a:lnTo>
                  <a:cubicBezTo>
                    <a:pt x="4450" y="13354"/>
                    <a:pt x="4416" y="13421"/>
                    <a:pt x="4416" y="13495"/>
                  </a:cubicBezTo>
                  <a:lnTo>
                    <a:pt x="4416" y="15706"/>
                  </a:lnTo>
                  <a:lnTo>
                    <a:pt x="3911" y="15706"/>
                  </a:lnTo>
                  <a:lnTo>
                    <a:pt x="3911" y="13121"/>
                  </a:lnTo>
                  <a:lnTo>
                    <a:pt x="7055" y="10742"/>
                  </a:lnTo>
                  <a:close/>
                  <a:moveTo>
                    <a:pt x="3144" y="11078"/>
                  </a:moveTo>
                  <a:lnTo>
                    <a:pt x="4436" y="12138"/>
                  </a:lnTo>
                  <a:lnTo>
                    <a:pt x="3544" y="12815"/>
                  </a:lnTo>
                  <a:cubicBezTo>
                    <a:pt x="3484" y="12859"/>
                    <a:pt x="3450" y="12929"/>
                    <a:pt x="3450" y="13003"/>
                  </a:cubicBezTo>
                  <a:lnTo>
                    <a:pt x="3450" y="15706"/>
                  </a:lnTo>
                  <a:lnTo>
                    <a:pt x="2316" y="15706"/>
                  </a:lnTo>
                  <a:lnTo>
                    <a:pt x="2316" y="13697"/>
                  </a:lnTo>
                  <a:cubicBezTo>
                    <a:pt x="2316" y="13572"/>
                    <a:pt x="2225" y="13468"/>
                    <a:pt x="2104" y="13454"/>
                  </a:cubicBezTo>
                  <a:cubicBezTo>
                    <a:pt x="2098" y="13454"/>
                    <a:pt x="2092" y="13454"/>
                    <a:pt x="2086" y="13454"/>
                  </a:cubicBezTo>
                  <a:cubicBezTo>
                    <a:pt x="1956" y="13454"/>
                    <a:pt x="1851" y="13558"/>
                    <a:pt x="1851" y="13690"/>
                  </a:cubicBezTo>
                  <a:lnTo>
                    <a:pt x="1851" y="15710"/>
                  </a:lnTo>
                  <a:lnTo>
                    <a:pt x="505" y="15710"/>
                  </a:lnTo>
                  <a:lnTo>
                    <a:pt x="505" y="12714"/>
                  </a:lnTo>
                  <a:cubicBezTo>
                    <a:pt x="502" y="12239"/>
                    <a:pt x="808" y="11819"/>
                    <a:pt x="1262" y="11674"/>
                  </a:cubicBezTo>
                  <a:lnTo>
                    <a:pt x="3144" y="11078"/>
                  </a:lnTo>
                  <a:close/>
                  <a:moveTo>
                    <a:pt x="5661" y="1"/>
                  </a:moveTo>
                  <a:cubicBezTo>
                    <a:pt x="4647" y="1"/>
                    <a:pt x="3634" y="168"/>
                    <a:pt x="2625" y="503"/>
                  </a:cubicBezTo>
                  <a:cubicBezTo>
                    <a:pt x="2488" y="564"/>
                    <a:pt x="2437" y="668"/>
                    <a:pt x="2481" y="816"/>
                  </a:cubicBezTo>
                  <a:lnTo>
                    <a:pt x="2794" y="1597"/>
                  </a:lnTo>
                  <a:cubicBezTo>
                    <a:pt x="2370" y="2008"/>
                    <a:pt x="2131" y="2573"/>
                    <a:pt x="2134" y="3162"/>
                  </a:cubicBezTo>
                  <a:cubicBezTo>
                    <a:pt x="2134" y="3162"/>
                    <a:pt x="2134" y="5181"/>
                    <a:pt x="2137" y="5198"/>
                  </a:cubicBezTo>
                  <a:cubicBezTo>
                    <a:pt x="1979" y="5363"/>
                    <a:pt x="1895" y="5585"/>
                    <a:pt x="1895" y="5814"/>
                  </a:cubicBezTo>
                  <a:lnTo>
                    <a:pt x="1895" y="6282"/>
                  </a:lnTo>
                  <a:cubicBezTo>
                    <a:pt x="1895" y="6518"/>
                    <a:pt x="1983" y="6747"/>
                    <a:pt x="2148" y="6918"/>
                  </a:cubicBezTo>
                  <a:lnTo>
                    <a:pt x="2148" y="8641"/>
                  </a:lnTo>
                  <a:cubicBezTo>
                    <a:pt x="2144" y="8766"/>
                    <a:pt x="2235" y="8870"/>
                    <a:pt x="2356" y="8884"/>
                  </a:cubicBezTo>
                  <a:cubicBezTo>
                    <a:pt x="2364" y="8885"/>
                    <a:pt x="2371" y="8885"/>
                    <a:pt x="2379" y="8885"/>
                  </a:cubicBezTo>
                  <a:cubicBezTo>
                    <a:pt x="2504" y="8885"/>
                    <a:pt x="2609" y="8782"/>
                    <a:pt x="2609" y="8655"/>
                  </a:cubicBezTo>
                  <a:lnTo>
                    <a:pt x="2609" y="7167"/>
                  </a:lnTo>
                  <a:cubicBezTo>
                    <a:pt x="2705" y="7184"/>
                    <a:pt x="2804" y="7192"/>
                    <a:pt x="2902" y="7192"/>
                  </a:cubicBezTo>
                  <a:cubicBezTo>
                    <a:pt x="2945" y="7192"/>
                    <a:pt x="2987" y="7190"/>
                    <a:pt x="3029" y="7187"/>
                  </a:cubicBezTo>
                  <a:lnTo>
                    <a:pt x="3029" y="7376"/>
                  </a:lnTo>
                  <a:cubicBezTo>
                    <a:pt x="3029" y="8164"/>
                    <a:pt x="3406" y="8904"/>
                    <a:pt x="4039" y="9372"/>
                  </a:cubicBezTo>
                  <a:lnTo>
                    <a:pt x="4039" y="10297"/>
                  </a:lnTo>
                  <a:lnTo>
                    <a:pt x="2652" y="10735"/>
                  </a:lnTo>
                  <a:lnTo>
                    <a:pt x="2652" y="9688"/>
                  </a:lnTo>
                  <a:cubicBezTo>
                    <a:pt x="2652" y="9591"/>
                    <a:pt x="2595" y="9500"/>
                    <a:pt x="2504" y="9463"/>
                  </a:cubicBezTo>
                  <a:cubicBezTo>
                    <a:pt x="2469" y="9446"/>
                    <a:pt x="2432" y="9438"/>
                    <a:pt x="2396" y="9438"/>
                  </a:cubicBezTo>
                  <a:cubicBezTo>
                    <a:pt x="2263" y="9438"/>
                    <a:pt x="2145" y="9546"/>
                    <a:pt x="2148" y="9692"/>
                  </a:cubicBezTo>
                  <a:lnTo>
                    <a:pt x="2148" y="10886"/>
                  </a:lnTo>
                  <a:lnTo>
                    <a:pt x="1104" y="11213"/>
                  </a:lnTo>
                  <a:cubicBezTo>
                    <a:pt x="448" y="11411"/>
                    <a:pt x="0" y="12017"/>
                    <a:pt x="0" y="12704"/>
                  </a:cubicBezTo>
                  <a:lnTo>
                    <a:pt x="0" y="15935"/>
                  </a:lnTo>
                  <a:cubicBezTo>
                    <a:pt x="0" y="16063"/>
                    <a:pt x="108" y="16171"/>
                    <a:pt x="236" y="16171"/>
                  </a:cubicBezTo>
                  <a:lnTo>
                    <a:pt x="11040" y="16171"/>
                  </a:lnTo>
                  <a:cubicBezTo>
                    <a:pt x="11171" y="16171"/>
                    <a:pt x="11276" y="16063"/>
                    <a:pt x="11276" y="15935"/>
                  </a:cubicBezTo>
                  <a:lnTo>
                    <a:pt x="11276" y="14528"/>
                  </a:lnTo>
                  <a:cubicBezTo>
                    <a:pt x="11279" y="14404"/>
                    <a:pt x="11188" y="14299"/>
                    <a:pt x="11067" y="14286"/>
                  </a:cubicBezTo>
                  <a:cubicBezTo>
                    <a:pt x="11059" y="14285"/>
                    <a:pt x="11051" y="14285"/>
                    <a:pt x="11044" y="14285"/>
                  </a:cubicBezTo>
                  <a:cubicBezTo>
                    <a:pt x="10916" y="14285"/>
                    <a:pt x="10814" y="14388"/>
                    <a:pt x="10814" y="14515"/>
                  </a:cubicBezTo>
                  <a:lnTo>
                    <a:pt x="10814" y="15706"/>
                  </a:lnTo>
                  <a:lnTo>
                    <a:pt x="9468" y="15706"/>
                  </a:lnTo>
                  <a:lnTo>
                    <a:pt x="9468" y="13697"/>
                  </a:lnTo>
                  <a:cubicBezTo>
                    <a:pt x="9468" y="13572"/>
                    <a:pt x="9377" y="13468"/>
                    <a:pt x="9256" y="13454"/>
                  </a:cubicBezTo>
                  <a:cubicBezTo>
                    <a:pt x="9248" y="13454"/>
                    <a:pt x="9241" y="13453"/>
                    <a:pt x="9233" y="13453"/>
                  </a:cubicBezTo>
                  <a:cubicBezTo>
                    <a:pt x="9106" y="13453"/>
                    <a:pt x="9004" y="13560"/>
                    <a:pt x="9004" y="13690"/>
                  </a:cubicBezTo>
                  <a:lnTo>
                    <a:pt x="9004" y="15710"/>
                  </a:lnTo>
                  <a:lnTo>
                    <a:pt x="4924" y="15710"/>
                  </a:lnTo>
                  <a:lnTo>
                    <a:pt x="4924" y="13609"/>
                  </a:lnTo>
                  <a:lnTo>
                    <a:pt x="8142" y="11075"/>
                  </a:lnTo>
                  <a:lnTo>
                    <a:pt x="10054" y="11677"/>
                  </a:lnTo>
                  <a:cubicBezTo>
                    <a:pt x="10505" y="11819"/>
                    <a:pt x="10814" y="12239"/>
                    <a:pt x="10814" y="12714"/>
                  </a:cubicBezTo>
                  <a:lnTo>
                    <a:pt x="10814" y="13448"/>
                  </a:lnTo>
                  <a:cubicBezTo>
                    <a:pt x="10814" y="13576"/>
                    <a:pt x="10915" y="13680"/>
                    <a:pt x="11043" y="13680"/>
                  </a:cubicBezTo>
                  <a:cubicBezTo>
                    <a:pt x="11171" y="13680"/>
                    <a:pt x="11276" y="13576"/>
                    <a:pt x="11276" y="13448"/>
                  </a:cubicBezTo>
                  <a:lnTo>
                    <a:pt x="11276" y="12697"/>
                  </a:lnTo>
                  <a:cubicBezTo>
                    <a:pt x="11276" y="12017"/>
                    <a:pt x="10831" y="11415"/>
                    <a:pt x="10182" y="11210"/>
                  </a:cubicBezTo>
                  <a:lnTo>
                    <a:pt x="9132" y="10876"/>
                  </a:lnTo>
                  <a:lnTo>
                    <a:pt x="9132" y="6905"/>
                  </a:lnTo>
                  <a:lnTo>
                    <a:pt x="9424" y="6292"/>
                  </a:lnTo>
                  <a:lnTo>
                    <a:pt x="9424" y="5804"/>
                  </a:lnTo>
                  <a:cubicBezTo>
                    <a:pt x="9418" y="5471"/>
                    <a:pt x="9286" y="5229"/>
                    <a:pt x="9172" y="5131"/>
                  </a:cubicBezTo>
                  <a:lnTo>
                    <a:pt x="9172" y="3492"/>
                  </a:lnTo>
                  <a:cubicBezTo>
                    <a:pt x="9169" y="2906"/>
                    <a:pt x="8839" y="2374"/>
                    <a:pt x="8314" y="2115"/>
                  </a:cubicBezTo>
                  <a:lnTo>
                    <a:pt x="8835" y="816"/>
                  </a:lnTo>
                  <a:cubicBezTo>
                    <a:pt x="8876" y="668"/>
                    <a:pt x="8829" y="564"/>
                    <a:pt x="8691" y="503"/>
                  </a:cubicBezTo>
                  <a:cubicBezTo>
                    <a:pt x="7686" y="168"/>
                    <a:pt x="6674" y="1"/>
                    <a:pt x="5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5"/>
            <p:cNvSpPr/>
            <p:nvPr/>
          </p:nvSpPr>
          <p:spPr>
            <a:xfrm>
              <a:off x="4297866" y="3882946"/>
              <a:ext cx="35706" cy="10246"/>
            </a:xfrm>
            <a:custGeom>
              <a:rect b="b" l="l" r="r" t="t"/>
              <a:pathLst>
                <a:path extrusionOk="0" h="462" w="1610">
                  <a:moveTo>
                    <a:pt x="243" y="0"/>
                  </a:moveTo>
                  <a:cubicBezTo>
                    <a:pt x="105" y="0"/>
                    <a:pt x="0" y="115"/>
                    <a:pt x="10" y="253"/>
                  </a:cubicBezTo>
                  <a:cubicBezTo>
                    <a:pt x="27" y="372"/>
                    <a:pt x="128" y="462"/>
                    <a:pt x="249" y="462"/>
                  </a:cubicBezTo>
                  <a:cubicBezTo>
                    <a:pt x="252" y="462"/>
                    <a:pt x="254" y="462"/>
                    <a:pt x="256" y="462"/>
                  </a:cubicBezTo>
                  <a:lnTo>
                    <a:pt x="1353" y="462"/>
                  </a:lnTo>
                  <a:cubicBezTo>
                    <a:pt x="1356" y="462"/>
                    <a:pt x="1358" y="462"/>
                    <a:pt x="1360" y="462"/>
                  </a:cubicBezTo>
                  <a:cubicBezTo>
                    <a:pt x="1482" y="462"/>
                    <a:pt x="1583" y="372"/>
                    <a:pt x="1599" y="253"/>
                  </a:cubicBezTo>
                  <a:cubicBezTo>
                    <a:pt x="1609" y="115"/>
                    <a:pt x="1501" y="0"/>
                    <a:pt x="13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5"/>
            <p:cNvSpPr/>
            <p:nvPr/>
          </p:nvSpPr>
          <p:spPr>
            <a:xfrm>
              <a:off x="4258146" y="3599872"/>
              <a:ext cx="32046" cy="31559"/>
            </a:xfrm>
            <a:custGeom>
              <a:rect b="b" l="l" r="r" t="t"/>
              <a:pathLst>
                <a:path extrusionOk="0" h="1423" w="1445">
                  <a:moveTo>
                    <a:pt x="721" y="0"/>
                  </a:moveTo>
                  <a:cubicBezTo>
                    <a:pt x="594" y="0"/>
                    <a:pt x="492" y="103"/>
                    <a:pt x="492" y="230"/>
                  </a:cubicBezTo>
                  <a:lnTo>
                    <a:pt x="492" y="479"/>
                  </a:lnTo>
                  <a:lnTo>
                    <a:pt x="257" y="479"/>
                  </a:lnTo>
                  <a:cubicBezTo>
                    <a:pt x="254" y="479"/>
                    <a:pt x="252" y="479"/>
                    <a:pt x="250" y="479"/>
                  </a:cubicBezTo>
                  <a:cubicBezTo>
                    <a:pt x="128" y="479"/>
                    <a:pt x="27" y="569"/>
                    <a:pt x="14" y="688"/>
                  </a:cubicBezTo>
                  <a:cubicBezTo>
                    <a:pt x="1" y="826"/>
                    <a:pt x="108" y="941"/>
                    <a:pt x="243" y="941"/>
                  </a:cubicBezTo>
                  <a:lnTo>
                    <a:pt x="492" y="941"/>
                  </a:lnTo>
                  <a:lnTo>
                    <a:pt x="492" y="1190"/>
                  </a:lnTo>
                  <a:cubicBezTo>
                    <a:pt x="492" y="1318"/>
                    <a:pt x="597" y="1423"/>
                    <a:pt x="727" y="1423"/>
                  </a:cubicBezTo>
                  <a:cubicBezTo>
                    <a:pt x="733" y="1423"/>
                    <a:pt x="739" y="1422"/>
                    <a:pt x="745" y="1422"/>
                  </a:cubicBezTo>
                  <a:cubicBezTo>
                    <a:pt x="866" y="1405"/>
                    <a:pt x="957" y="1301"/>
                    <a:pt x="953" y="1176"/>
                  </a:cubicBezTo>
                  <a:lnTo>
                    <a:pt x="953" y="941"/>
                  </a:lnTo>
                  <a:lnTo>
                    <a:pt x="1189" y="941"/>
                  </a:lnTo>
                  <a:cubicBezTo>
                    <a:pt x="1191" y="941"/>
                    <a:pt x="1193" y="941"/>
                    <a:pt x="1196" y="941"/>
                  </a:cubicBezTo>
                  <a:cubicBezTo>
                    <a:pt x="1317" y="941"/>
                    <a:pt x="1418" y="851"/>
                    <a:pt x="1431" y="732"/>
                  </a:cubicBezTo>
                  <a:cubicBezTo>
                    <a:pt x="1445" y="594"/>
                    <a:pt x="1337" y="479"/>
                    <a:pt x="1202" y="479"/>
                  </a:cubicBezTo>
                  <a:lnTo>
                    <a:pt x="953" y="479"/>
                  </a:lnTo>
                  <a:lnTo>
                    <a:pt x="953" y="244"/>
                  </a:lnTo>
                  <a:cubicBezTo>
                    <a:pt x="957" y="119"/>
                    <a:pt x="866" y="15"/>
                    <a:pt x="745" y="2"/>
                  </a:cubicBezTo>
                  <a:cubicBezTo>
                    <a:pt x="737" y="1"/>
                    <a:pt x="729" y="0"/>
                    <a:pt x="7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2" name="Google Shape;3672;p65"/>
          <p:cNvSpPr/>
          <p:nvPr/>
        </p:nvSpPr>
        <p:spPr>
          <a:xfrm>
            <a:off x="4143210" y="2812773"/>
            <a:ext cx="184761" cy="358233"/>
          </a:xfrm>
          <a:custGeom>
            <a:rect b="b" l="l" r="r" t="t"/>
            <a:pathLst>
              <a:path extrusionOk="0" h="16153" w="8331">
                <a:moveTo>
                  <a:pt x="6547" y="2440"/>
                </a:moveTo>
                <a:cubicBezTo>
                  <a:pt x="6456" y="2619"/>
                  <a:pt x="6345" y="2787"/>
                  <a:pt x="6217" y="2945"/>
                </a:cubicBezTo>
                <a:lnTo>
                  <a:pt x="2070" y="2945"/>
                </a:lnTo>
                <a:cubicBezTo>
                  <a:pt x="1942" y="2787"/>
                  <a:pt x="1831" y="2619"/>
                  <a:pt x="1741" y="2440"/>
                </a:cubicBezTo>
                <a:close/>
                <a:moveTo>
                  <a:pt x="5719" y="3406"/>
                </a:moveTo>
                <a:cubicBezTo>
                  <a:pt x="5248" y="3745"/>
                  <a:pt x="4696" y="3914"/>
                  <a:pt x="4146" y="3914"/>
                </a:cubicBezTo>
                <a:cubicBezTo>
                  <a:pt x="3595" y="3914"/>
                  <a:pt x="3045" y="3745"/>
                  <a:pt x="2575" y="3406"/>
                </a:cubicBezTo>
                <a:close/>
                <a:moveTo>
                  <a:pt x="7826" y="465"/>
                </a:moveTo>
                <a:lnTo>
                  <a:pt x="7826" y="1209"/>
                </a:lnTo>
                <a:cubicBezTo>
                  <a:pt x="7826" y="2501"/>
                  <a:pt x="7149" y="3699"/>
                  <a:pt x="6042" y="4369"/>
                </a:cubicBezTo>
                <a:lnTo>
                  <a:pt x="6042" y="4366"/>
                </a:lnTo>
                <a:cubicBezTo>
                  <a:pt x="5847" y="4265"/>
                  <a:pt x="5645" y="4181"/>
                  <a:pt x="5436" y="4113"/>
                </a:cubicBezTo>
                <a:cubicBezTo>
                  <a:pt x="6564" y="3612"/>
                  <a:pt x="7321" y="2447"/>
                  <a:pt x="7321" y="1209"/>
                </a:cubicBezTo>
                <a:lnTo>
                  <a:pt x="7321" y="465"/>
                </a:lnTo>
                <a:close/>
                <a:moveTo>
                  <a:pt x="4144" y="5383"/>
                </a:moveTo>
                <a:cubicBezTo>
                  <a:pt x="4696" y="5383"/>
                  <a:pt x="5248" y="5552"/>
                  <a:pt x="5719" y="5890"/>
                </a:cubicBezTo>
                <a:lnTo>
                  <a:pt x="2572" y="5890"/>
                </a:lnTo>
                <a:cubicBezTo>
                  <a:pt x="3041" y="5552"/>
                  <a:pt x="3593" y="5383"/>
                  <a:pt x="4144" y="5383"/>
                </a:cubicBezTo>
                <a:close/>
                <a:moveTo>
                  <a:pt x="462" y="3106"/>
                </a:moveTo>
                <a:lnTo>
                  <a:pt x="462" y="5826"/>
                </a:lnTo>
                <a:cubicBezTo>
                  <a:pt x="462" y="5939"/>
                  <a:pt x="472" y="6036"/>
                  <a:pt x="492" y="6119"/>
                </a:cubicBezTo>
                <a:lnTo>
                  <a:pt x="492" y="6119"/>
                </a:lnTo>
                <a:cubicBezTo>
                  <a:pt x="810" y="5535"/>
                  <a:pt x="1270" y="5027"/>
                  <a:pt x="1831" y="4645"/>
                </a:cubicBezTo>
                <a:cubicBezTo>
                  <a:pt x="1244" y="4250"/>
                  <a:pt x="777" y="3717"/>
                  <a:pt x="462" y="3106"/>
                </a:cubicBezTo>
                <a:close/>
                <a:moveTo>
                  <a:pt x="6217" y="6351"/>
                </a:moveTo>
                <a:cubicBezTo>
                  <a:pt x="6348" y="6506"/>
                  <a:pt x="6459" y="6675"/>
                  <a:pt x="6550" y="6856"/>
                </a:cubicBezTo>
                <a:lnTo>
                  <a:pt x="1741" y="6856"/>
                </a:lnTo>
                <a:cubicBezTo>
                  <a:pt x="1831" y="6675"/>
                  <a:pt x="1942" y="6506"/>
                  <a:pt x="2070" y="6351"/>
                </a:cubicBezTo>
                <a:close/>
                <a:moveTo>
                  <a:pt x="230" y="0"/>
                </a:moveTo>
                <a:cubicBezTo>
                  <a:pt x="102" y="0"/>
                  <a:pt x="0" y="107"/>
                  <a:pt x="0" y="236"/>
                </a:cubicBezTo>
                <a:lnTo>
                  <a:pt x="0" y="1215"/>
                </a:lnTo>
                <a:cubicBezTo>
                  <a:pt x="2" y="1883"/>
                  <a:pt x="164" y="2530"/>
                  <a:pt x="462" y="3106"/>
                </a:cubicBezTo>
                <a:lnTo>
                  <a:pt x="462" y="3106"/>
                </a:lnTo>
                <a:lnTo>
                  <a:pt x="462" y="461"/>
                </a:lnTo>
                <a:lnTo>
                  <a:pt x="966" y="461"/>
                </a:lnTo>
                <a:lnTo>
                  <a:pt x="966" y="1205"/>
                </a:lnTo>
                <a:cubicBezTo>
                  <a:pt x="966" y="2925"/>
                  <a:pt x="2420" y="4383"/>
                  <a:pt x="4157" y="4383"/>
                </a:cubicBezTo>
                <a:cubicBezTo>
                  <a:pt x="6005" y="4383"/>
                  <a:pt x="7580" y="5756"/>
                  <a:pt x="7822" y="7580"/>
                </a:cubicBezTo>
                <a:cubicBezTo>
                  <a:pt x="7838" y="7701"/>
                  <a:pt x="7942" y="7787"/>
                  <a:pt x="8058" y="7787"/>
                </a:cubicBezTo>
                <a:cubicBezTo>
                  <a:pt x="8068" y="7787"/>
                  <a:pt x="8078" y="7787"/>
                  <a:pt x="8088" y="7785"/>
                </a:cubicBezTo>
                <a:cubicBezTo>
                  <a:pt x="8220" y="7768"/>
                  <a:pt x="8310" y="7651"/>
                  <a:pt x="8294" y="7519"/>
                </a:cubicBezTo>
                <a:cubicBezTo>
                  <a:pt x="8135" y="6348"/>
                  <a:pt x="7489" y="5298"/>
                  <a:pt x="6510" y="4635"/>
                </a:cubicBezTo>
                <a:cubicBezTo>
                  <a:pt x="7647" y="3864"/>
                  <a:pt x="8327" y="2578"/>
                  <a:pt x="8331" y="1205"/>
                </a:cubicBezTo>
                <a:lnTo>
                  <a:pt x="8331" y="236"/>
                </a:lnTo>
                <a:cubicBezTo>
                  <a:pt x="8331" y="108"/>
                  <a:pt x="8223" y="0"/>
                  <a:pt x="8092" y="0"/>
                </a:cubicBezTo>
                <a:lnTo>
                  <a:pt x="7092" y="0"/>
                </a:lnTo>
                <a:cubicBezTo>
                  <a:pt x="6964" y="0"/>
                  <a:pt x="6856" y="108"/>
                  <a:pt x="6856" y="236"/>
                </a:cubicBezTo>
                <a:lnTo>
                  <a:pt x="6856" y="1010"/>
                </a:lnTo>
                <a:lnTo>
                  <a:pt x="4867" y="1010"/>
                </a:lnTo>
                <a:cubicBezTo>
                  <a:pt x="4865" y="1010"/>
                  <a:pt x="4863" y="1010"/>
                  <a:pt x="4861" y="1010"/>
                </a:cubicBezTo>
                <a:cubicBezTo>
                  <a:pt x="4739" y="1010"/>
                  <a:pt x="4638" y="1100"/>
                  <a:pt x="4622" y="1222"/>
                </a:cubicBezTo>
                <a:cubicBezTo>
                  <a:pt x="4612" y="1357"/>
                  <a:pt x="4716" y="1475"/>
                  <a:pt x="4854" y="1475"/>
                </a:cubicBezTo>
                <a:lnTo>
                  <a:pt x="6867" y="1475"/>
                </a:lnTo>
                <a:cubicBezTo>
                  <a:pt x="6853" y="1643"/>
                  <a:pt x="6819" y="1814"/>
                  <a:pt x="6772" y="1979"/>
                </a:cubicBezTo>
                <a:lnTo>
                  <a:pt x="1518" y="1979"/>
                </a:lnTo>
                <a:cubicBezTo>
                  <a:pt x="1471" y="1814"/>
                  <a:pt x="1441" y="1643"/>
                  <a:pt x="1424" y="1475"/>
                </a:cubicBezTo>
                <a:lnTo>
                  <a:pt x="3733" y="1475"/>
                </a:lnTo>
                <a:cubicBezTo>
                  <a:pt x="3858" y="1475"/>
                  <a:pt x="3962" y="1384"/>
                  <a:pt x="3975" y="1262"/>
                </a:cubicBezTo>
                <a:cubicBezTo>
                  <a:pt x="3989" y="1128"/>
                  <a:pt x="3881" y="1010"/>
                  <a:pt x="3747" y="1010"/>
                </a:cubicBezTo>
                <a:lnTo>
                  <a:pt x="1471" y="1010"/>
                </a:lnTo>
                <a:lnTo>
                  <a:pt x="1471" y="236"/>
                </a:lnTo>
                <a:cubicBezTo>
                  <a:pt x="1471" y="107"/>
                  <a:pt x="1370" y="0"/>
                  <a:pt x="1242" y="0"/>
                </a:cubicBezTo>
                <a:cubicBezTo>
                  <a:pt x="1240" y="0"/>
                  <a:pt x="1238" y="0"/>
                  <a:pt x="1236" y="0"/>
                </a:cubicBezTo>
                <a:lnTo>
                  <a:pt x="236" y="0"/>
                </a:lnTo>
                <a:cubicBezTo>
                  <a:pt x="234" y="0"/>
                  <a:pt x="232" y="0"/>
                  <a:pt x="230" y="0"/>
                </a:cubicBezTo>
                <a:close/>
                <a:moveTo>
                  <a:pt x="492" y="6119"/>
                </a:moveTo>
                <a:cubicBezTo>
                  <a:pt x="255" y="6554"/>
                  <a:pt x="97" y="7031"/>
                  <a:pt x="34" y="7530"/>
                </a:cubicBezTo>
                <a:cubicBezTo>
                  <a:pt x="12" y="7719"/>
                  <a:pt x="143" y="7825"/>
                  <a:pt x="274" y="7825"/>
                </a:cubicBezTo>
                <a:cubicBezTo>
                  <a:pt x="382" y="7825"/>
                  <a:pt x="491" y="7752"/>
                  <a:pt x="512" y="7593"/>
                </a:cubicBezTo>
                <a:cubicBezTo>
                  <a:pt x="568" y="7192"/>
                  <a:pt x="688" y="6808"/>
                  <a:pt x="863" y="6453"/>
                </a:cubicBezTo>
                <a:lnTo>
                  <a:pt x="863" y="6453"/>
                </a:lnTo>
                <a:cubicBezTo>
                  <a:pt x="850" y="6455"/>
                  <a:pt x="837" y="6455"/>
                  <a:pt x="825" y="6455"/>
                </a:cubicBezTo>
                <a:cubicBezTo>
                  <a:pt x="665" y="6455"/>
                  <a:pt x="545" y="6340"/>
                  <a:pt x="492" y="6119"/>
                </a:cubicBezTo>
                <a:close/>
                <a:moveTo>
                  <a:pt x="6732" y="7361"/>
                </a:moveTo>
                <a:cubicBezTo>
                  <a:pt x="6779" y="7526"/>
                  <a:pt x="6809" y="7694"/>
                  <a:pt x="6826" y="7866"/>
                </a:cubicBezTo>
                <a:lnTo>
                  <a:pt x="1465" y="7866"/>
                </a:lnTo>
                <a:cubicBezTo>
                  <a:pt x="1478" y="7694"/>
                  <a:pt x="1512" y="7526"/>
                  <a:pt x="1559" y="7361"/>
                </a:cubicBezTo>
                <a:close/>
                <a:moveTo>
                  <a:pt x="6826" y="8331"/>
                </a:moveTo>
                <a:cubicBezTo>
                  <a:pt x="6813" y="8499"/>
                  <a:pt x="6779" y="8670"/>
                  <a:pt x="6732" y="8835"/>
                </a:cubicBezTo>
                <a:lnTo>
                  <a:pt x="1555" y="8835"/>
                </a:lnTo>
                <a:cubicBezTo>
                  <a:pt x="1508" y="8670"/>
                  <a:pt x="1478" y="8499"/>
                  <a:pt x="1465" y="8331"/>
                </a:cubicBezTo>
                <a:close/>
                <a:moveTo>
                  <a:pt x="6550" y="9297"/>
                </a:moveTo>
                <a:cubicBezTo>
                  <a:pt x="6459" y="9475"/>
                  <a:pt x="6348" y="9647"/>
                  <a:pt x="6220" y="9801"/>
                </a:cubicBezTo>
                <a:lnTo>
                  <a:pt x="2070" y="9801"/>
                </a:lnTo>
                <a:cubicBezTo>
                  <a:pt x="1942" y="9647"/>
                  <a:pt x="1831" y="9475"/>
                  <a:pt x="1741" y="9297"/>
                </a:cubicBezTo>
                <a:close/>
                <a:moveTo>
                  <a:pt x="273" y="8349"/>
                </a:moveTo>
                <a:cubicBezTo>
                  <a:pt x="263" y="8349"/>
                  <a:pt x="253" y="8349"/>
                  <a:pt x="243" y="8351"/>
                </a:cubicBezTo>
                <a:cubicBezTo>
                  <a:pt x="111" y="8368"/>
                  <a:pt x="17" y="8489"/>
                  <a:pt x="34" y="8620"/>
                </a:cubicBezTo>
                <a:cubicBezTo>
                  <a:pt x="104" y="9117"/>
                  <a:pt x="261" y="9592"/>
                  <a:pt x="494" y="10024"/>
                </a:cubicBezTo>
                <a:lnTo>
                  <a:pt x="494" y="10024"/>
                </a:lnTo>
                <a:cubicBezTo>
                  <a:pt x="548" y="9809"/>
                  <a:pt x="666" y="9696"/>
                  <a:pt x="825" y="9696"/>
                </a:cubicBezTo>
                <a:cubicBezTo>
                  <a:pt x="837" y="9696"/>
                  <a:pt x="850" y="9697"/>
                  <a:pt x="863" y="9698"/>
                </a:cubicBezTo>
                <a:lnTo>
                  <a:pt x="863" y="9698"/>
                </a:lnTo>
                <a:cubicBezTo>
                  <a:pt x="687" y="9344"/>
                  <a:pt x="568" y="8961"/>
                  <a:pt x="512" y="8559"/>
                </a:cubicBezTo>
                <a:cubicBezTo>
                  <a:pt x="493" y="8438"/>
                  <a:pt x="392" y="8349"/>
                  <a:pt x="273" y="8349"/>
                </a:cubicBezTo>
                <a:close/>
                <a:moveTo>
                  <a:pt x="5719" y="10266"/>
                </a:moveTo>
                <a:cubicBezTo>
                  <a:pt x="5248" y="10602"/>
                  <a:pt x="4696" y="10771"/>
                  <a:pt x="4144" y="10771"/>
                </a:cubicBezTo>
                <a:cubicBezTo>
                  <a:pt x="3593" y="10771"/>
                  <a:pt x="3041" y="10602"/>
                  <a:pt x="2572" y="10266"/>
                </a:cubicBezTo>
                <a:close/>
                <a:moveTo>
                  <a:pt x="863" y="9698"/>
                </a:moveTo>
                <a:lnTo>
                  <a:pt x="863" y="9698"/>
                </a:lnTo>
                <a:cubicBezTo>
                  <a:pt x="1177" y="10330"/>
                  <a:pt x="1669" y="10865"/>
                  <a:pt x="2292" y="11232"/>
                </a:cubicBezTo>
                <a:cubicBezTo>
                  <a:pt x="2471" y="11144"/>
                  <a:pt x="2655" y="11067"/>
                  <a:pt x="2844" y="11001"/>
                </a:cubicBezTo>
                <a:lnTo>
                  <a:pt x="2844" y="11001"/>
                </a:lnTo>
                <a:cubicBezTo>
                  <a:pt x="2334" y="10796"/>
                  <a:pt x="1819" y="10460"/>
                  <a:pt x="1323" y="9970"/>
                </a:cubicBezTo>
                <a:cubicBezTo>
                  <a:pt x="1154" y="9801"/>
                  <a:pt x="996" y="9713"/>
                  <a:pt x="863" y="9698"/>
                </a:cubicBezTo>
                <a:close/>
                <a:moveTo>
                  <a:pt x="4125" y="4893"/>
                </a:moveTo>
                <a:cubicBezTo>
                  <a:pt x="3712" y="4893"/>
                  <a:pt x="3280" y="4974"/>
                  <a:pt x="2845" y="5149"/>
                </a:cubicBezTo>
                <a:lnTo>
                  <a:pt x="2845" y="5149"/>
                </a:lnTo>
                <a:cubicBezTo>
                  <a:pt x="2655" y="5086"/>
                  <a:pt x="2471" y="5009"/>
                  <a:pt x="2292" y="4918"/>
                </a:cubicBezTo>
                <a:cubicBezTo>
                  <a:pt x="1669" y="5284"/>
                  <a:pt x="1177" y="5821"/>
                  <a:pt x="863" y="6453"/>
                </a:cubicBezTo>
                <a:lnTo>
                  <a:pt x="863" y="6453"/>
                </a:lnTo>
                <a:cubicBezTo>
                  <a:pt x="996" y="6439"/>
                  <a:pt x="1154" y="6350"/>
                  <a:pt x="1323" y="6183"/>
                </a:cubicBezTo>
                <a:cubicBezTo>
                  <a:pt x="1820" y="5692"/>
                  <a:pt x="2335" y="5355"/>
                  <a:pt x="2845" y="5149"/>
                </a:cubicBezTo>
                <a:lnTo>
                  <a:pt x="2845" y="5149"/>
                </a:lnTo>
                <a:cubicBezTo>
                  <a:pt x="2866" y="5156"/>
                  <a:pt x="2887" y="5163"/>
                  <a:pt x="2908" y="5170"/>
                </a:cubicBezTo>
                <a:cubicBezTo>
                  <a:pt x="1781" y="5662"/>
                  <a:pt x="993" y="6779"/>
                  <a:pt x="993" y="8075"/>
                </a:cubicBezTo>
                <a:cubicBezTo>
                  <a:pt x="993" y="9371"/>
                  <a:pt x="1781" y="10488"/>
                  <a:pt x="2908" y="10979"/>
                </a:cubicBezTo>
                <a:cubicBezTo>
                  <a:pt x="2887" y="10987"/>
                  <a:pt x="2865" y="10994"/>
                  <a:pt x="2844" y="11001"/>
                </a:cubicBezTo>
                <a:lnTo>
                  <a:pt x="2844" y="11001"/>
                </a:lnTo>
                <a:cubicBezTo>
                  <a:pt x="3279" y="11177"/>
                  <a:pt x="3710" y="11257"/>
                  <a:pt x="4124" y="11257"/>
                </a:cubicBezTo>
                <a:cubicBezTo>
                  <a:pt x="5864" y="11257"/>
                  <a:pt x="7281" y="9830"/>
                  <a:pt x="7281" y="8075"/>
                </a:cubicBezTo>
                <a:cubicBezTo>
                  <a:pt x="7281" y="6321"/>
                  <a:pt x="5865" y="4893"/>
                  <a:pt x="4125" y="4893"/>
                </a:cubicBezTo>
                <a:close/>
                <a:moveTo>
                  <a:pt x="4147" y="12242"/>
                </a:moveTo>
                <a:cubicBezTo>
                  <a:pt x="4709" y="12242"/>
                  <a:pt x="5261" y="12417"/>
                  <a:pt x="5719" y="12746"/>
                </a:cubicBezTo>
                <a:lnTo>
                  <a:pt x="2575" y="12746"/>
                </a:lnTo>
                <a:cubicBezTo>
                  <a:pt x="3033" y="12417"/>
                  <a:pt x="3582" y="12242"/>
                  <a:pt x="4147" y="12242"/>
                </a:cubicBezTo>
                <a:close/>
                <a:moveTo>
                  <a:pt x="494" y="10024"/>
                </a:moveTo>
                <a:cubicBezTo>
                  <a:pt x="473" y="10108"/>
                  <a:pt x="462" y="10208"/>
                  <a:pt x="462" y="10323"/>
                </a:cubicBezTo>
                <a:lnTo>
                  <a:pt x="462" y="13041"/>
                </a:lnTo>
                <a:lnTo>
                  <a:pt x="462" y="13041"/>
                </a:lnTo>
                <a:cubicBezTo>
                  <a:pt x="777" y="12431"/>
                  <a:pt x="1245" y="11899"/>
                  <a:pt x="1831" y="11504"/>
                </a:cubicBezTo>
                <a:cubicBezTo>
                  <a:pt x="1267" y="11122"/>
                  <a:pt x="811" y="10612"/>
                  <a:pt x="494" y="10024"/>
                </a:cubicBezTo>
                <a:close/>
                <a:moveTo>
                  <a:pt x="6217" y="13211"/>
                </a:moveTo>
                <a:cubicBezTo>
                  <a:pt x="6348" y="13366"/>
                  <a:pt x="6459" y="13534"/>
                  <a:pt x="6550" y="13716"/>
                </a:cubicBezTo>
                <a:lnTo>
                  <a:pt x="1744" y="13716"/>
                </a:lnTo>
                <a:cubicBezTo>
                  <a:pt x="1835" y="13534"/>
                  <a:pt x="1946" y="13366"/>
                  <a:pt x="2074" y="13211"/>
                </a:cubicBezTo>
                <a:close/>
                <a:moveTo>
                  <a:pt x="6732" y="14221"/>
                </a:moveTo>
                <a:cubicBezTo>
                  <a:pt x="6779" y="14386"/>
                  <a:pt x="6809" y="14554"/>
                  <a:pt x="6826" y="14725"/>
                </a:cubicBezTo>
                <a:lnTo>
                  <a:pt x="1468" y="14725"/>
                </a:lnTo>
                <a:cubicBezTo>
                  <a:pt x="1481" y="14554"/>
                  <a:pt x="1515" y="14386"/>
                  <a:pt x="1562" y="14221"/>
                </a:cubicBezTo>
                <a:close/>
                <a:moveTo>
                  <a:pt x="6042" y="11787"/>
                </a:moveTo>
                <a:cubicBezTo>
                  <a:pt x="7149" y="12457"/>
                  <a:pt x="7822" y="13655"/>
                  <a:pt x="7826" y="14948"/>
                </a:cubicBezTo>
                <a:lnTo>
                  <a:pt x="7826" y="15691"/>
                </a:lnTo>
                <a:lnTo>
                  <a:pt x="7321" y="15691"/>
                </a:lnTo>
                <a:lnTo>
                  <a:pt x="7321" y="14948"/>
                </a:lnTo>
                <a:cubicBezTo>
                  <a:pt x="7321" y="14591"/>
                  <a:pt x="7260" y="14234"/>
                  <a:pt x="7143" y="13898"/>
                </a:cubicBezTo>
                <a:cubicBezTo>
                  <a:pt x="6853" y="13070"/>
                  <a:pt x="6234" y="12396"/>
                  <a:pt x="5436" y="12040"/>
                </a:cubicBezTo>
                <a:cubicBezTo>
                  <a:pt x="5645" y="11972"/>
                  <a:pt x="5847" y="11888"/>
                  <a:pt x="6042" y="11787"/>
                </a:cubicBezTo>
                <a:close/>
                <a:moveTo>
                  <a:pt x="8013" y="8351"/>
                </a:moveTo>
                <a:cubicBezTo>
                  <a:pt x="7896" y="8351"/>
                  <a:pt x="7794" y="8443"/>
                  <a:pt x="7782" y="8563"/>
                </a:cubicBezTo>
                <a:cubicBezTo>
                  <a:pt x="7536" y="10390"/>
                  <a:pt x="5981" y="11757"/>
                  <a:pt x="4137" y="11760"/>
                </a:cubicBezTo>
                <a:cubicBezTo>
                  <a:pt x="2414" y="11760"/>
                  <a:pt x="966" y="13221"/>
                  <a:pt x="966" y="14938"/>
                </a:cubicBezTo>
                <a:lnTo>
                  <a:pt x="966" y="15691"/>
                </a:lnTo>
                <a:lnTo>
                  <a:pt x="462" y="15691"/>
                </a:lnTo>
                <a:lnTo>
                  <a:pt x="462" y="13041"/>
                </a:lnTo>
                <a:lnTo>
                  <a:pt x="462" y="13041"/>
                </a:lnTo>
                <a:cubicBezTo>
                  <a:pt x="163" y="13618"/>
                  <a:pt x="0" y="14265"/>
                  <a:pt x="0" y="14934"/>
                </a:cubicBezTo>
                <a:lnTo>
                  <a:pt x="0" y="15914"/>
                </a:lnTo>
                <a:cubicBezTo>
                  <a:pt x="0" y="16045"/>
                  <a:pt x="105" y="16153"/>
                  <a:pt x="236" y="16153"/>
                </a:cubicBezTo>
                <a:lnTo>
                  <a:pt x="1192" y="16153"/>
                </a:lnTo>
                <a:cubicBezTo>
                  <a:pt x="1323" y="16153"/>
                  <a:pt x="1431" y="16045"/>
                  <a:pt x="1431" y="15914"/>
                </a:cubicBezTo>
                <a:lnTo>
                  <a:pt x="1431" y="15183"/>
                </a:lnTo>
                <a:lnTo>
                  <a:pt x="6856" y="15183"/>
                </a:lnTo>
                <a:lnTo>
                  <a:pt x="6856" y="15914"/>
                </a:lnTo>
                <a:cubicBezTo>
                  <a:pt x="6856" y="16045"/>
                  <a:pt x="6964" y="16153"/>
                  <a:pt x="7092" y="16153"/>
                </a:cubicBezTo>
                <a:lnTo>
                  <a:pt x="8051" y="16153"/>
                </a:lnTo>
                <a:cubicBezTo>
                  <a:pt x="8183" y="16153"/>
                  <a:pt x="8287" y="16045"/>
                  <a:pt x="8287" y="15914"/>
                </a:cubicBezTo>
                <a:lnTo>
                  <a:pt x="8287" y="14941"/>
                </a:lnTo>
                <a:cubicBezTo>
                  <a:pt x="8287" y="13568"/>
                  <a:pt x="7610" y="12285"/>
                  <a:pt x="6480" y="11508"/>
                </a:cubicBezTo>
                <a:cubicBezTo>
                  <a:pt x="7452" y="10841"/>
                  <a:pt x="8095" y="9795"/>
                  <a:pt x="8253" y="8623"/>
                </a:cubicBezTo>
                <a:cubicBezTo>
                  <a:pt x="8273" y="8492"/>
                  <a:pt x="8183" y="8371"/>
                  <a:pt x="8048" y="8354"/>
                </a:cubicBezTo>
                <a:cubicBezTo>
                  <a:pt x="8036" y="8352"/>
                  <a:pt x="8025" y="8351"/>
                  <a:pt x="8013" y="83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5"/>
          <p:cNvSpPr/>
          <p:nvPr/>
        </p:nvSpPr>
        <p:spPr>
          <a:xfrm>
            <a:off x="4375852" y="4154689"/>
            <a:ext cx="358300" cy="356991"/>
          </a:xfrm>
          <a:custGeom>
            <a:rect b="b" l="l" r="r" t="t"/>
            <a:pathLst>
              <a:path extrusionOk="0" h="16097" w="16156">
                <a:moveTo>
                  <a:pt x="8081" y="419"/>
                </a:moveTo>
                <a:cubicBezTo>
                  <a:pt x="8744" y="419"/>
                  <a:pt x="9074" y="1220"/>
                  <a:pt x="8606" y="1688"/>
                </a:cubicBezTo>
                <a:cubicBezTo>
                  <a:pt x="8455" y="1839"/>
                  <a:pt x="8269" y="1907"/>
                  <a:pt x="8087" y="1907"/>
                </a:cubicBezTo>
                <a:cubicBezTo>
                  <a:pt x="7705" y="1907"/>
                  <a:pt x="7337" y="1610"/>
                  <a:pt x="7337" y="1163"/>
                </a:cubicBezTo>
                <a:cubicBezTo>
                  <a:pt x="7337" y="752"/>
                  <a:pt x="7671" y="419"/>
                  <a:pt x="8081" y="419"/>
                </a:cubicBezTo>
                <a:close/>
                <a:moveTo>
                  <a:pt x="4463" y="3354"/>
                </a:moveTo>
                <a:cubicBezTo>
                  <a:pt x="4557" y="3822"/>
                  <a:pt x="4917" y="4196"/>
                  <a:pt x="5385" y="4300"/>
                </a:cubicBezTo>
                <a:cubicBezTo>
                  <a:pt x="5473" y="4320"/>
                  <a:pt x="5561" y="4329"/>
                  <a:pt x="5649" y="4329"/>
                </a:cubicBezTo>
                <a:cubicBezTo>
                  <a:pt x="6029" y="4329"/>
                  <a:pt x="6394" y="4150"/>
                  <a:pt x="6624" y="3836"/>
                </a:cubicBezTo>
                <a:cubicBezTo>
                  <a:pt x="6806" y="4081"/>
                  <a:pt x="7068" y="4246"/>
                  <a:pt x="7364" y="4307"/>
                </a:cubicBezTo>
                <a:lnTo>
                  <a:pt x="7364" y="4872"/>
                </a:lnTo>
                <a:cubicBezTo>
                  <a:pt x="6940" y="4872"/>
                  <a:pt x="6489" y="5047"/>
                  <a:pt x="6247" y="5414"/>
                </a:cubicBezTo>
                <a:cubicBezTo>
                  <a:pt x="6142" y="5374"/>
                  <a:pt x="6029" y="5355"/>
                  <a:pt x="5914" y="5355"/>
                </a:cubicBezTo>
                <a:cubicBezTo>
                  <a:pt x="5557" y="5355"/>
                  <a:pt x="5188" y="5539"/>
                  <a:pt x="5002" y="5835"/>
                </a:cubicBezTo>
                <a:lnTo>
                  <a:pt x="3914" y="5835"/>
                </a:lnTo>
                <a:cubicBezTo>
                  <a:pt x="3635" y="5835"/>
                  <a:pt x="3403" y="5613"/>
                  <a:pt x="3396" y="5330"/>
                </a:cubicBezTo>
                <a:lnTo>
                  <a:pt x="4554" y="5330"/>
                </a:lnTo>
                <a:cubicBezTo>
                  <a:pt x="4556" y="5330"/>
                  <a:pt x="4558" y="5330"/>
                  <a:pt x="4561" y="5330"/>
                </a:cubicBezTo>
                <a:cubicBezTo>
                  <a:pt x="4682" y="5330"/>
                  <a:pt x="4783" y="5240"/>
                  <a:pt x="4796" y="5121"/>
                </a:cubicBezTo>
                <a:cubicBezTo>
                  <a:pt x="4810" y="4983"/>
                  <a:pt x="4702" y="4869"/>
                  <a:pt x="4567" y="4869"/>
                </a:cubicBezTo>
                <a:lnTo>
                  <a:pt x="2979" y="4869"/>
                </a:lnTo>
                <a:cubicBezTo>
                  <a:pt x="2676" y="4865"/>
                  <a:pt x="2427" y="4623"/>
                  <a:pt x="2420" y="4320"/>
                </a:cubicBezTo>
                <a:lnTo>
                  <a:pt x="3935" y="4320"/>
                </a:lnTo>
                <a:cubicBezTo>
                  <a:pt x="3937" y="4320"/>
                  <a:pt x="3939" y="4320"/>
                  <a:pt x="3941" y="4320"/>
                </a:cubicBezTo>
                <a:cubicBezTo>
                  <a:pt x="4059" y="4320"/>
                  <a:pt x="4160" y="4231"/>
                  <a:pt x="4177" y="4112"/>
                </a:cubicBezTo>
                <a:cubicBezTo>
                  <a:pt x="4187" y="3974"/>
                  <a:pt x="4079" y="3859"/>
                  <a:pt x="3945" y="3859"/>
                </a:cubicBezTo>
                <a:lnTo>
                  <a:pt x="2009" y="3859"/>
                </a:lnTo>
                <a:cubicBezTo>
                  <a:pt x="1730" y="3859"/>
                  <a:pt x="1498" y="3634"/>
                  <a:pt x="1491" y="3354"/>
                </a:cubicBezTo>
                <a:close/>
                <a:moveTo>
                  <a:pt x="14668" y="3354"/>
                </a:moveTo>
                <a:cubicBezTo>
                  <a:pt x="14661" y="3637"/>
                  <a:pt x="14429" y="3859"/>
                  <a:pt x="14150" y="3859"/>
                </a:cubicBezTo>
                <a:lnTo>
                  <a:pt x="12231" y="3859"/>
                </a:lnTo>
                <a:cubicBezTo>
                  <a:pt x="12229" y="3859"/>
                  <a:pt x="12227" y="3859"/>
                  <a:pt x="12225" y="3859"/>
                </a:cubicBezTo>
                <a:cubicBezTo>
                  <a:pt x="12106" y="3859"/>
                  <a:pt x="12002" y="3949"/>
                  <a:pt x="11989" y="4068"/>
                </a:cubicBezTo>
                <a:cubicBezTo>
                  <a:pt x="11975" y="4202"/>
                  <a:pt x="12083" y="4320"/>
                  <a:pt x="12221" y="4320"/>
                </a:cubicBezTo>
                <a:lnTo>
                  <a:pt x="13746" y="4320"/>
                </a:lnTo>
                <a:cubicBezTo>
                  <a:pt x="13736" y="4623"/>
                  <a:pt x="13487" y="4865"/>
                  <a:pt x="13184" y="4869"/>
                </a:cubicBezTo>
                <a:lnTo>
                  <a:pt x="11595" y="4869"/>
                </a:lnTo>
                <a:cubicBezTo>
                  <a:pt x="11460" y="4869"/>
                  <a:pt x="11353" y="4983"/>
                  <a:pt x="11366" y="5121"/>
                </a:cubicBezTo>
                <a:cubicBezTo>
                  <a:pt x="11379" y="5240"/>
                  <a:pt x="11480" y="5330"/>
                  <a:pt x="11602" y="5330"/>
                </a:cubicBezTo>
                <a:cubicBezTo>
                  <a:pt x="11604" y="5330"/>
                  <a:pt x="11606" y="5330"/>
                  <a:pt x="11609" y="5330"/>
                </a:cubicBezTo>
                <a:lnTo>
                  <a:pt x="12723" y="5330"/>
                </a:lnTo>
                <a:cubicBezTo>
                  <a:pt x="12716" y="5609"/>
                  <a:pt x="12490" y="5835"/>
                  <a:pt x="12211" y="5835"/>
                </a:cubicBezTo>
                <a:lnTo>
                  <a:pt x="11134" y="5835"/>
                </a:lnTo>
                <a:cubicBezTo>
                  <a:pt x="10950" y="5539"/>
                  <a:pt x="10585" y="5355"/>
                  <a:pt x="10232" y="5355"/>
                </a:cubicBezTo>
                <a:cubicBezTo>
                  <a:pt x="10119" y="5355"/>
                  <a:pt x="10007" y="5374"/>
                  <a:pt x="9902" y="5414"/>
                </a:cubicBezTo>
                <a:cubicBezTo>
                  <a:pt x="9660" y="5047"/>
                  <a:pt x="9215" y="4876"/>
                  <a:pt x="8795" y="4872"/>
                </a:cubicBezTo>
                <a:lnTo>
                  <a:pt x="8795" y="4310"/>
                </a:lnTo>
                <a:cubicBezTo>
                  <a:pt x="9091" y="4250"/>
                  <a:pt x="9353" y="4081"/>
                  <a:pt x="9535" y="3839"/>
                </a:cubicBezTo>
                <a:cubicBezTo>
                  <a:pt x="9765" y="4153"/>
                  <a:pt x="10130" y="4332"/>
                  <a:pt x="10510" y="4332"/>
                </a:cubicBezTo>
                <a:cubicBezTo>
                  <a:pt x="10598" y="4332"/>
                  <a:pt x="10686" y="4323"/>
                  <a:pt x="10774" y="4303"/>
                </a:cubicBezTo>
                <a:cubicBezTo>
                  <a:pt x="11242" y="4196"/>
                  <a:pt x="11602" y="3825"/>
                  <a:pt x="11696" y="3354"/>
                </a:cubicBezTo>
                <a:close/>
                <a:moveTo>
                  <a:pt x="7329" y="5326"/>
                </a:moveTo>
                <a:cubicBezTo>
                  <a:pt x="7341" y="5326"/>
                  <a:pt x="7353" y="5326"/>
                  <a:pt x="7364" y="5327"/>
                </a:cubicBezTo>
                <a:lnTo>
                  <a:pt x="7364" y="7871"/>
                </a:lnTo>
                <a:cubicBezTo>
                  <a:pt x="7314" y="7851"/>
                  <a:pt x="6469" y="7534"/>
                  <a:pt x="6422" y="7259"/>
                </a:cubicBezTo>
                <a:cubicBezTo>
                  <a:pt x="6728" y="7067"/>
                  <a:pt x="6913" y="6733"/>
                  <a:pt x="6913" y="6373"/>
                </a:cubicBezTo>
                <a:cubicBezTo>
                  <a:pt x="6913" y="6111"/>
                  <a:pt x="6812" y="5858"/>
                  <a:pt x="6634" y="5666"/>
                </a:cubicBezTo>
                <a:cubicBezTo>
                  <a:pt x="6782" y="5435"/>
                  <a:pt x="7063" y="5326"/>
                  <a:pt x="7329" y="5326"/>
                </a:cubicBezTo>
                <a:close/>
                <a:moveTo>
                  <a:pt x="8830" y="5326"/>
                </a:moveTo>
                <a:cubicBezTo>
                  <a:pt x="9096" y="5326"/>
                  <a:pt x="9377" y="5435"/>
                  <a:pt x="9525" y="5666"/>
                </a:cubicBezTo>
                <a:cubicBezTo>
                  <a:pt x="9077" y="6144"/>
                  <a:pt x="9178" y="6912"/>
                  <a:pt x="9737" y="7259"/>
                </a:cubicBezTo>
                <a:cubicBezTo>
                  <a:pt x="9690" y="7534"/>
                  <a:pt x="8960" y="7804"/>
                  <a:pt x="8795" y="7871"/>
                </a:cubicBezTo>
                <a:lnTo>
                  <a:pt x="8795" y="5327"/>
                </a:lnTo>
                <a:cubicBezTo>
                  <a:pt x="8807" y="5326"/>
                  <a:pt x="8818" y="5326"/>
                  <a:pt x="8830" y="5326"/>
                </a:cubicBezTo>
                <a:close/>
                <a:moveTo>
                  <a:pt x="8334" y="2365"/>
                </a:moveTo>
                <a:lnTo>
                  <a:pt x="8334" y="8043"/>
                </a:lnTo>
                <a:lnTo>
                  <a:pt x="8081" y="8134"/>
                </a:lnTo>
                <a:lnTo>
                  <a:pt x="7829" y="8043"/>
                </a:lnTo>
                <a:lnTo>
                  <a:pt x="7829" y="2365"/>
                </a:lnTo>
                <a:cubicBezTo>
                  <a:pt x="7896" y="2384"/>
                  <a:pt x="7991" y="2394"/>
                  <a:pt x="8084" y="2394"/>
                </a:cubicBezTo>
                <a:cubicBezTo>
                  <a:pt x="8181" y="2394"/>
                  <a:pt x="8275" y="2384"/>
                  <a:pt x="8334" y="2365"/>
                </a:cubicBezTo>
                <a:close/>
                <a:moveTo>
                  <a:pt x="10307" y="5808"/>
                </a:moveTo>
                <a:cubicBezTo>
                  <a:pt x="10728" y="5808"/>
                  <a:pt x="11026" y="6290"/>
                  <a:pt x="10777" y="6680"/>
                </a:cubicBezTo>
                <a:cubicBezTo>
                  <a:pt x="10737" y="6740"/>
                  <a:pt x="10727" y="6818"/>
                  <a:pt x="10754" y="6888"/>
                </a:cubicBezTo>
                <a:cubicBezTo>
                  <a:pt x="10794" y="7003"/>
                  <a:pt x="10814" y="7124"/>
                  <a:pt x="10814" y="7245"/>
                </a:cubicBezTo>
                <a:cubicBezTo>
                  <a:pt x="10814" y="7986"/>
                  <a:pt x="10084" y="8416"/>
                  <a:pt x="9498" y="8682"/>
                </a:cubicBezTo>
                <a:cubicBezTo>
                  <a:pt x="9266" y="8578"/>
                  <a:pt x="9024" y="8484"/>
                  <a:pt x="8778" y="8393"/>
                </a:cubicBezTo>
                <a:cubicBezTo>
                  <a:pt x="9633" y="8063"/>
                  <a:pt x="10225" y="7730"/>
                  <a:pt x="10225" y="7245"/>
                </a:cubicBezTo>
                <a:cubicBezTo>
                  <a:pt x="10225" y="7124"/>
                  <a:pt x="10185" y="6945"/>
                  <a:pt x="10057" y="6885"/>
                </a:cubicBezTo>
                <a:cubicBezTo>
                  <a:pt x="9586" y="6663"/>
                  <a:pt x="9643" y="5976"/>
                  <a:pt x="10144" y="5831"/>
                </a:cubicBezTo>
                <a:cubicBezTo>
                  <a:pt x="10200" y="5815"/>
                  <a:pt x="10254" y="5808"/>
                  <a:pt x="10307" y="5808"/>
                </a:cubicBezTo>
                <a:close/>
                <a:moveTo>
                  <a:pt x="7364" y="10008"/>
                </a:moveTo>
                <a:lnTo>
                  <a:pt x="7364" y="11095"/>
                </a:lnTo>
                <a:cubicBezTo>
                  <a:pt x="6695" y="10799"/>
                  <a:pt x="6614" y="10621"/>
                  <a:pt x="6614" y="10554"/>
                </a:cubicBezTo>
                <a:cubicBezTo>
                  <a:pt x="6614" y="10486"/>
                  <a:pt x="6695" y="10308"/>
                  <a:pt x="7364" y="10008"/>
                </a:cubicBezTo>
                <a:close/>
                <a:moveTo>
                  <a:pt x="8795" y="10008"/>
                </a:moveTo>
                <a:cubicBezTo>
                  <a:pt x="9465" y="10308"/>
                  <a:pt x="9545" y="10483"/>
                  <a:pt x="9545" y="10554"/>
                </a:cubicBezTo>
                <a:cubicBezTo>
                  <a:pt x="9545" y="10621"/>
                  <a:pt x="9465" y="10799"/>
                  <a:pt x="8795" y="11095"/>
                </a:cubicBezTo>
                <a:lnTo>
                  <a:pt x="8795" y="10008"/>
                </a:lnTo>
                <a:close/>
                <a:moveTo>
                  <a:pt x="8081" y="9726"/>
                </a:moveTo>
                <a:cubicBezTo>
                  <a:pt x="8172" y="9759"/>
                  <a:pt x="8256" y="9790"/>
                  <a:pt x="8334" y="9820"/>
                </a:cubicBezTo>
                <a:lnTo>
                  <a:pt x="8334" y="11287"/>
                </a:lnTo>
                <a:cubicBezTo>
                  <a:pt x="8256" y="11314"/>
                  <a:pt x="8172" y="11345"/>
                  <a:pt x="8081" y="11378"/>
                </a:cubicBezTo>
                <a:cubicBezTo>
                  <a:pt x="8004" y="11351"/>
                  <a:pt x="7916" y="11321"/>
                  <a:pt x="7829" y="11287"/>
                </a:cubicBezTo>
                <a:lnTo>
                  <a:pt x="7829" y="9820"/>
                </a:lnTo>
                <a:cubicBezTo>
                  <a:pt x="7916" y="9786"/>
                  <a:pt x="8004" y="9756"/>
                  <a:pt x="8081" y="9726"/>
                </a:cubicBezTo>
                <a:close/>
                <a:moveTo>
                  <a:pt x="6678" y="9204"/>
                </a:moveTo>
                <a:cubicBezTo>
                  <a:pt x="6910" y="9302"/>
                  <a:pt x="7152" y="9392"/>
                  <a:pt x="7395" y="9480"/>
                </a:cubicBezTo>
                <a:cubicBezTo>
                  <a:pt x="6725" y="9749"/>
                  <a:pt x="6132" y="10069"/>
                  <a:pt x="6132" y="10554"/>
                </a:cubicBezTo>
                <a:cubicBezTo>
                  <a:pt x="6132" y="11035"/>
                  <a:pt x="6725" y="11358"/>
                  <a:pt x="7395" y="11627"/>
                </a:cubicBezTo>
                <a:cubicBezTo>
                  <a:pt x="7166" y="11711"/>
                  <a:pt x="6917" y="11802"/>
                  <a:pt x="6678" y="11903"/>
                </a:cubicBezTo>
                <a:cubicBezTo>
                  <a:pt x="6146" y="11637"/>
                  <a:pt x="5547" y="11220"/>
                  <a:pt x="5547" y="10554"/>
                </a:cubicBezTo>
                <a:lnTo>
                  <a:pt x="5543" y="10554"/>
                </a:lnTo>
                <a:cubicBezTo>
                  <a:pt x="5543" y="9887"/>
                  <a:pt x="6146" y="9466"/>
                  <a:pt x="6678" y="9204"/>
                </a:cubicBezTo>
                <a:close/>
                <a:moveTo>
                  <a:pt x="5846" y="5807"/>
                </a:moveTo>
                <a:cubicBezTo>
                  <a:pt x="5910" y="5807"/>
                  <a:pt x="5976" y="5818"/>
                  <a:pt x="6042" y="5842"/>
                </a:cubicBezTo>
                <a:cubicBezTo>
                  <a:pt x="6149" y="5879"/>
                  <a:pt x="6244" y="5949"/>
                  <a:pt x="6307" y="6043"/>
                </a:cubicBezTo>
                <a:cubicBezTo>
                  <a:pt x="6509" y="6333"/>
                  <a:pt x="6405" y="6733"/>
                  <a:pt x="6089" y="6885"/>
                </a:cubicBezTo>
                <a:cubicBezTo>
                  <a:pt x="5961" y="6945"/>
                  <a:pt x="5920" y="7124"/>
                  <a:pt x="5920" y="7245"/>
                </a:cubicBezTo>
                <a:cubicBezTo>
                  <a:pt x="5920" y="7750"/>
                  <a:pt x="6546" y="8086"/>
                  <a:pt x="7489" y="8440"/>
                </a:cubicBezTo>
                <a:cubicBezTo>
                  <a:pt x="7657" y="8500"/>
                  <a:pt x="8977" y="8968"/>
                  <a:pt x="9374" y="9157"/>
                </a:cubicBezTo>
                <a:cubicBezTo>
                  <a:pt x="9922" y="9413"/>
                  <a:pt x="10602" y="9867"/>
                  <a:pt x="10602" y="10554"/>
                </a:cubicBezTo>
                <a:cubicBezTo>
                  <a:pt x="10602" y="11254"/>
                  <a:pt x="9939" y="11681"/>
                  <a:pt x="9380" y="11947"/>
                </a:cubicBezTo>
                <a:cubicBezTo>
                  <a:pt x="8758" y="12216"/>
                  <a:pt x="8122" y="12428"/>
                  <a:pt x="7489" y="12667"/>
                </a:cubicBezTo>
                <a:cubicBezTo>
                  <a:pt x="6546" y="13021"/>
                  <a:pt x="5917" y="13357"/>
                  <a:pt x="5917" y="13862"/>
                </a:cubicBezTo>
                <a:cubicBezTo>
                  <a:pt x="5917" y="14071"/>
                  <a:pt x="6035" y="14266"/>
                  <a:pt x="6270" y="14451"/>
                </a:cubicBezTo>
                <a:lnTo>
                  <a:pt x="6270" y="15111"/>
                </a:lnTo>
                <a:cubicBezTo>
                  <a:pt x="5631" y="14754"/>
                  <a:pt x="5331" y="14350"/>
                  <a:pt x="5331" y="13862"/>
                </a:cubicBezTo>
                <a:cubicBezTo>
                  <a:pt x="5331" y="13398"/>
                  <a:pt x="5624" y="12990"/>
                  <a:pt x="6200" y="12654"/>
                </a:cubicBezTo>
                <a:cubicBezTo>
                  <a:pt x="6957" y="12210"/>
                  <a:pt x="7825" y="11991"/>
                  <a:pt x="8640" y="11671"/>
                </a:cubicBezTo>
                <a:cubicBezTo>
                  <a:pt x="9353" y="11392"/>
                  <a:pt x="10013" y="11062"/>
                  <a:pt x="10013" y="10554"/>
                </a:cubicBezTo>
                <a:cubicBezTo>
                  <a:pt x="10013" y="10042"/>
                  <a:pt x="9357" y="9716"/>
                  <a:pt x="8643" y="9436"/>
                </a:cubicBezTo>
                <a:lnTo>
                  <a:pt x="8640" y="9433"/>
                </a:lnTo>
                <a:cubicBezTo>
                  <a:pt x="8495" y="9379"/>
                  <a:pt x="6351" y="8544"/>
                  <a:pt x="6200" y="8453"/>
                </a:cubicBezTo>
                <a:cubicBezTo>
                  <a:pt x="5651" y="8130"/>
                  <a:pt x="5153" y="7565"/>
                  <a:pt x="5392" y="6888"/>
                </a:cubicBezTo>
                <a:cubicBezTo>
                  <a:pt x="5416" y="6821"/>
                  <a:pt x="5409" y="6744"/>
                  <a:pt x="5372" y="6683"/>
                </a:cubicBezTo>
                <a:cubicBezTo>
                  <a:pt x="5341" y="6636"/>
                  <a:pt x="5318" y="6585"/>
                  <a:pt x="5301" y="6531"/>
                </a:cubicBezTo>
                <a:cubicBezTo>
                  <a:pt x="5193" y="6154"/>
                  <a:pt x="5489" y="5807"/>
                  <a:pt x="5846" y="5807"/>
                </a:cubicBezTo>
                <a:close/>
                <a:moveTo>
                  <a:pt x="9512" y="12422"/>
                </a:moveTo>
                <a:cubicBezTo>
                  <a:pt x="10101" y="12687"/>
                  <a:pt x="10828" y="13118"/>
                  <a:pt x="10828" y="13862"/>
                </a:cubicBezTo>
                <a:cubicBezTo>
                  <a:pt x="10828" y="14350"/>
                  <a:pt x="10528" y="14754"/>
                  <a:pt x="9889" y="15111"/>
                </a:cubicBezTo>
                <a:lnTo>
                  <a:pt x="9889" y="14451"/>
                </a:lnTo>
                <a:cubicBezTo>
                  <a:pt x="10128" y="14266"/>
                  <a:pt x="10242" y="14074"/>
                  <a:pt x="10242" y="13862"/>
                </a:cubicBezTo>
                <a:cubicBezTo>
                  <a:pt x="10242" y="13374"/>
                  <a:pt x="9646" y="13044"/>
                  <a:pt x="8791" y="12714"/>
                </a:cubicBezTo>
                <a:cubicBezTo>
                  <a:pt x="9010" y="12634"/>
                  <a:pt x="9266" y="12533"/>
                  <a:pt x="9512" y="12422"/>
                </a:cubicBezTo>
                <a:close/>
                <a:moveTo>
                  <a:pt x="8103" y="1"/>
                </a:moveTo>
                <a:cubicBezTo>
                  <a:pt x="7421" y="1"/>
                  <a:pt x="6866" y="535"/>
                  <a:pt x="6866" y="1190"/>
                </a:cubicBezTo>
                <a:cubicBezTo>
                  <a:pt x="6870" y="1570"/>
                  <a:pt x="7055" y="1924"/>
                  <a:pt x="7364" y="2146"/>
                </a:cubicBezTo>
                <a:lnTo>
                  <a:pt x="7364" y="3799"/>
                </a:lnTo>
                <a:cubicBezTo>
                  <a:pt x="7048" y="3684"/>
                  <a:pt x="6876" y="3455"/>
                  <a:pt x="6849" y="3109"/>
                </a:cubicBezTo>
                <a:cubicBezTo>
                  <a:pt x="6849" y="2456"/>
                  <a:pt x="6297" y="1924"/>
                  <a:pt x="5621" y="1924"/>
                </a:cubicBezTo>
                <a:lnTo>
                  <a:pt x="3911" y="1924"/>
                </a:lnTo>
                <a:cubicBezTo>
                  <a:pt x="3909" y="1924"/>
                  <a:pt x="3906" y="1924"/>
                  <a:pt x="3904" y="1924"/>
                </a:cubicBezTo>
                <a:cubicBezTo>
                  <a:pt x="3792" y="1924"/>
                  <a:pt x="3695" y="2000"/>
                  <a:pt x="3672" y="2109"/>
                </a:cubicBezTo>
                <a:cubicBezTo>
                  <a:pt x="3642" y="2252"/>
                  <a:pt x="3753" y="2385"/>
                  <a:pt x="3899" y="2385"/>
                </a:cubicBezTo>
                <a:cubicBezTo>
                  <a:pt x="3901" y="2385"/>
                  <a:pt x="3902" y="2385"/>
                  <a:pt x="3904" y="2385"/>
                </a:cubicBezTo>
                <a:lnTo>
                  <a:pt x="5621" y="2385"/>
                </a:lnTo>
                <a:cubicBezTo>
                  <a:pt x="5957" y="2385"/>
                  <a:pt x="6297" y="2651"/>
                  <a:pt x="6365" y="2977"/>
                </a:cubicBezTo>
                <a:cubicBezTo>
                  <a:pt x="6452" y="3411"/>
                  <a:pt x="6149" y="3825"/>
                  <a:pt x="5708" y="3873"/>
                </a:cubicBezTo>
                <a:cubicBezTo>
                  <a:pt x="5683" y="3875"/>
                  <a:pt x="5658" y="3876"/>
                  <a:pt x="5633" y="3876"/>
                </a:cubicBezTo>
                <a:cubicBezTo>
                  <a:pt x="5225" y="3876"/>
                  <a:pt x="4887" y="3544"/>
                  <a:pt x="4887" y="3125"/>
                </a:cubicBezTo>
                <a:cubicBezTo>
                  <a:pt x="4887" y="2994"/>
                  <a:pt x="4776" y="2890"/>
                  <a:pt x="4645" y="2890"/>
                </a:cubicBezTo>
                <a:lnTo>
                  <a:pt x="1000" y="2890"/>
                </a:lnTo>
                <a:cubicBezTo>
                  <a:pt x="717" y="2890"/>
                  <a:pt x="485" y="2668"/>
                  <a:pt x="475" y="2385"/>
                </a:cubicBezTo>
                <a:lnTo>
                  <a:pt x="2901" y="2385"/>
                </a:lnTo>
                <a:cubicBezTo>
                  <a:pt x="2903" y="2385"/>
                  <a:pt x="2906" y="2385"/>
                  <a:pt x="2908" y="2385"/>
                </a:cubicBezTo>
                <a:cubicBezTo>
                  <a:pt x="3026" y="2385"/>
                  <a:pt x="3127" y="2295"/>
                  <a:pt x="3144" y="2176"/>
                </a:cubicBezTo>
                <a:cubicBezTo>
                  <a:pt x="3154" y="2038"/>
                  <a:pt x="3046" y="1924"/>
                  <a:pt x="2911" y="1924"/>
                </a:cubicBezTo>
                <a:lnTo>
                  <a:pt x="236" y="1924"/>
                </a:lnTo>
                <a:cubicBezTo>
                  <a:pt x="108" y="1924"/>
                  <a:pt x="0" y="2028"/>
                  <a:pt x="0" y="2159"/>
                </a:cubicBezTo>
                <a:lnTo>
                  <a:pt x="0" y="2375"/>
                </a:lnTo>
                <a:cubicBezTo>
                  <a:pt x="646" y="3034"/>
                  <a:pt x="1296" y="3691"/>
                  <a:pt x="1952" y="4340"/>
                </a:cubicBezTo>
                <a:cubicBezTo>
                  <a:pt x="2571" y="5010"/>
                  <a:pt x="3208" y="5663"/>
                  <a:pt x="3867" y="6299"/>
                </a:cubicBezTo>
                <a:lnTo>
                  <a:pt x="4850" y="6299"/>
                </a:lnTo>
                <a:cubicBezTo>
                  <a:pt x="4837" y="6481"/>
                  <a:pt x="4870" y="6663"/>
                  <a:pt x="4951" y="6828"/>
                </a:cubicBezTo>
                <a:cubicBezTo>
                  <a:pt x="4695" y="7770"/>
                  <a:pt x="5385" y="8537"/>
                  <a:pt x="6156" y="8948"/>
                </a:cubicBezTo>
                <a:cubicBezTo>
                  <a:pt x="5449" y="9376"/>
                  <a:pt x="5089" y="9917"/>
                  <a:pt x="5089" y="10547"/>
                </a:cubicBezTo>
                <a:cubicBezTo>
                  <a:pt x="5089" y="11180"/>
                  <a:pt x="5449" y="11721"/>
                  <a:pt x="6156" y="12146"/>
                </a:cubicBezTo>
                <a:cubicBezTo>
                  <a:pt x="5513" y="12489"/>
                  <a:pt x="4894" y="13068"/>
                  <a:pt x="4894" y="13855"/>
                </a:cubicBezTo>
                <a:cubicBezTo>
                  <a:pt x="4894" y="14993"/>
                  <a:pt x="6055" y="15532"/>
                  <a:pt x="6439" y="15707"/>
                </a:cubicBezTo>
                <a:cubicBezTo>
                  <a:pt x="6471" y="15721"/>
                  <a:pt x="6503" y="15728"/>
                  <a:pt x="6535" y="15728"/>
                </a:cubicBezTo>
                <a:cubicBezTo>
                  <a:pt x="6659" y="15728"/>
                  <a:pt x="6773" y="15628"/>
                  <a:pt x="6775" y="15491"/>
                </a:cubicBezTo>
                <a:lnTo>
                  <a:pt x="6775" y="14327"/>
                </a:lnTo>
                <a:cubicBezTo>
                  <a:pt x="6775" y="14246"/>
                  <a:pt x="6735" y="14172"/>
                  <a:pt x="6668" y="14128"/>
                </a:cubicBezTo>
                <a:cubicBezTo>
                  <a:pt x="6442" y="13973"/>
                  <a:pt x="6422" y="13879"/>
                  <a:pt x="6422" y="13855"/>
                </a:cubicBezTo>
                <a:cubicBezTo>
                  <a:pt x="6422" y="13584"/>
                  <a:pt x="7362" y="13226"/>
                  <a:pt x="7364" y="13226"/>
                </a:cubicBezTo>
                <a:lnTo>
                  <a:pt x="7364" y="13226"/>
                </a:lnTo>
                <a:cubicBezTo>
                  <a:pt x="7364" y="13226"/>
                  <a:pt x="7364" y="13226"/>
                  <a:pt x="7364" y="13226"/>
                </a:cubicBezTo>
                <a:lnTo>
                  <a:pt x="7364" y="15858"/>
                </a:lnTo>
                <a:cubicBezTo>
                  <a:pt x="7364" y="15989"/>
                  <a:pt x="7469" y="16097"/>
                  <a:pt x="7600" y="16097"/>
                </a:cubicBezTo>
                <a:lnTo>
                  <a:pt x="8559" y="16097"/>
                </a:lnTo>
                <a:cubicBezTo>
                  <a:pt x="8687" y="16097"/>
                  <a:pt x="8795" y="15989"/>
                  <a:pt x="8795" y="15861"/>
                </a:cubicBezTo>
                <a:lnTo>
                  <a:pt x="8795" y="15400"/>
                </a:lnTo>
                <a:cubicBezTo>
                  <a:pt x="8795" y="15279"/>
                  <a:pt x="8704" y="15175"/>
                  <a:pt x="8583" y="15158"/>
                </a:cubicBezTo>
                <a:cubicBezTo>
                  <a:pt x="8577" y="15157"/>
                  <a:pt x="8571" y="15157"/>
                  <a:pt x="8565" y="15157"/>
                </a:cubicBezTo>
                <a:cubicBezTo>
                  <a:pt x="8435" y="15157"/>
                  <a:pt x="8330" y="15262"/>
                  <a:pt x="8330" y="15394"/>
                </a:cubicBezTo>
                <a:lnTo>
                  <a:pt x="8330" y="15633"/>
                </a:lnTo>
                <a:lnTo>
                  <a:pt x="7825" y="15633"/>
                </a:lnTo>
                <a:lnTo>
                  <a:pt x="7825" y="13058"/>
                </a:lnTo>
                <a:cubicBezTo>
                  <a:pt x="7910" y="13027"/>
                  <a:pt x="7994" y="12997"/>
                  <a:pt x="8078" y="12967"/>
                </a:cubicBezTo>
                <a:lnTo>
                  <a:pt x="8330" y="13058"/>
                </a:lnTo>
                <a:lnTo>
                  <a:pt x="8330" y="14354"/>
                </a:lnTo>
                <a:cubicBezTo>
                  <a:pt x="8327" y="14475"/>
                  <a:pt x="8418" y="14582"/>
                  <a:pt x="8542" y="14596"/>
                </a:cubicBezTo>
                <a:cubicBezTo>
                  <a:pt x="8548" y="14596"/>
                  <a:pt x="8554" y="14597"/>
                  <a:pt x="8560" y="14597"/>
                </a:cubicBezTo>
                <a:cubicBezTo>
                  <a:pt x="8687" y="14597"/>
                  <a:pt x="8795" y="14495"/>
                  <a:pt x="8795" y="14364"/>
                </a:cubicBezTo>
                <a:lnTo>
                  <a:pt x="8795" y="13233"/>
                </a:lnTo>
                <a:cubicBezTo>
                  <a:pt x="8923" y="13287"/>
                  <a:pt x="9734" y="13589"/>
                  <a:pt x="9734" y="13855"/>
                </a:cubicBezTo>
                <a:cubicBezTo>
                  <a:pt x="9734" y="13879"/>
                  <a:pt x="9714" y="13973"/>
                  <a:pt x="9488" y="14128"/>
                </a:cubicBezTo>
                <a:cubicBezTo>
                  <a:pt x="9421" y="14172"/>
                  <a:pt x="9384" y="14246"/>
                  <a:pt x="9384" y="14323"/>
                </a:cubicBezTo>
                <a:lnTo>
                  <a:pt x="9384" y="15444"/>
                </a:lnTo>
                <a:cubicBezTo>
                  <a:pt x="9386" y="15581"/>
                  <a:pt x="9498" y="15679"/>
                  <a:pt x="9624" y="15679"/>
                </a:cubicBezTo>
                <a:cubicBezTo>
                  <a:pt x="9656" y="15679"/>
                  <a:pt x="9688" y="15673"/>
                  <a:pt x="9720" y="15659"/>
                </a:cubicBezTo>
                <a:cubicBezTo>
                  <a:pt x="10104" y="15484"/>
                  <a:pt x="11272" y="14946"/>
                  <a:pt x="11272" y="13815"/>
                </a:cubicBezTo>
                <a:cubicBezTo>
                  <a:pt x="11272" y="13031"/>
                  <a:pt x="10653" y="12455"/>
                  <a:pt x="10003" y="12115"/>
                </a:cubicBezTo>
                <a:cubicBezTo>
                  <a:pt x="10717" y="11688"/>
                  <a:pt x="11077" y="11153"/>
                  <a:pt x="11077" y="10523"/>
                </a:cubicBezTo>
                <a:cubicBezTo>
                  <a:pt x="11077" y="9891"/>
                  <a:pt x="10717" y="9355"/>
                  <a:pt x="10003" y="8931"/>
                </a:cubicBezTo>
                <a:cubicBezTo>
                  <a:pt x="10781" y="8517"/>
                  <a:pt x="11477" y="7767"/>
                  <a:pt x="11218" y="6821"/>
                </a:cubicBezTo>
                <a:cubicBezTo>
                  <a:pt x="11299" y="6656"/>
                  <a:pt x="11336" y="6474"/>
                  <a:pt x="11322" y="6293"/>
                </a:cubicBezTo>
                <a:lnTo>
                  <a:pt x="12265" y="6293"/>
                </a:lnTo>
                <a:cubicBezTo>
                  <a:pt x="12925" y="5660"/>
                  <a:pt x="13567" y="5007"/>
                  <a:pt x="14190" y="4334"/>
                </a:cubicBezTo>
                <a:cubicBezTo>
                  <a:pt x="14850" y="3684"/>
                  <a:pt x="15506" y="3028"/>
                  <a:pt x="16156" y="2371"/>
                </a:cubicBezTo>
                <a:lnTo>
                  <a:pt x="16156" y="2153"/>
                </a:lnTo>
                <a:cubicBezTo>
                  <a:pt x="16156" y="2021"/>
                  <a:pt x="16048" y="1917"/>
                  <a:pt x="15920" y="1917"/>
                </a:cubicBezTo>
                <a:lnTo>
                  <a:pt x="15920" y="1924"/>
                </a:lnTo>
                <a:lnTo>
                  <a:pt x="13675" y="1924"/>
                </a:lnTo>
                <a:cubicBezTo>
                  <a:pt x="13673" y="1924"/>
                  <a:pt x="13671" y="1924"/>
                  <a:pt x="13669" y="1924"/>
                </a:cubicBezTo>
                <a:cubicBezTo>
                  <a:pt x="13550" y="1924"/>
                  <a:pt x="13449" y="2013"/>
                  <a:pt x="13433" y="2132"/>
                </a:cubicBezTo>
                <a:cubicBezTo>
                  <a:pt x="13423" y="2267"/>
                  <a:pt x="13527" y="2385"/>
                  <a:pt x="13665" y="2385"/>
                </a:cubicBezTo>
                <a:lnTo>
                  <a:pt x="15701" y="2385"/>
                </a:lnTo>
                <a:cubicBezTo>
                  <a:pt x="15691" y="2668"/>
                  <a:pt x="15459" y="2890"/>
                  <a:pt x="15180" y="2890"/>
                </a:cubicBezTo>
                <a:lnTo>
                  <a:pt x="11497" y="2890"/>
                </a:lnTo>
                <a:cubicBezTo>
                  <a:pt x="11366" y="2890"/>
                  <a:pt x="11259" y="2997"/>
                  <a:pt x="11262" y="3129"/>
                </a:cubicBezTo>
                <a:cubicBezTo>
                  <a:pt x="11262" y="3580"/>
                  <a:pt x="10892" y="3879"/>
                  <a:pt x="10508" y="3879"/>
                </a:cubicBezTo>
                <a:cubicBezTo>
                  <a:pt x="10325" y="3879"/>
                  <a:pt x="10138" y="3811"/>
                  <a:pt x="9986" y="3661"/>
                </a:cubicBezTo>
                <a:cubicBezTo>
                  <a:pt x="9518" y="3189"/>
                  <a:pt x="9852" y="2385"/>
                  <a:pt x="10515" y="2385"/>
                </a:cubicBezTo>
                <a:lnTo>
                  <a:pt x="12709" y="2385"/>
                </a:lnTo>
                <a:cubicBezTo>
                  <a:pt x="12712" y="2385"/>
                  <a:pt x="12714" y="2385"/>
                  <a:pt x="12716" y="2385"/>
                </a:cubicBezTo>
                <a:cubicBezTo>
                  <a:pt x="12828" y="2385"/>
                  <a:pt x="12922" y="2309"/>
                  <a:pt x="12948" y="2200"/>
                </a:cubicBezTo>
                <a:cubicBezTo>
                  <a:pt x="12975" y="2057"/>
                  <a:pt x="12863" y="1924"/>
                  <a:pt x="12718" y="1924"/>
                </a:cubicBezTo>
                <a:cubicBezTo>
                  <a:pt x="12716" y="1924"/>
                  <a:pt x="12714" y="1924"/>
                  <a:pt x="12713" y="1924"/>
                </a:cubicBezTo>
                <a:lnTo>
                  <a:pt x="10579" y="1924"/>
                </a:lnTo>
                <a:cubicBezTo>
                  <a:pt x="9902" y="1924"/>
                  <a:pt x="9350" y="2456"/>
                  <a:pt x="9350" y="3109"/>
                </a:cubicBezTo>
                <a:cubicBezTo>
                  <a:pt x="9320" y="3459"/>
                  <a:pt x="9148" y="3687"/>
                  <a:pt x="8835" y="3799"/>
                </a:cubicBezTo>
                <a:lnTo>
                  <a:pt x="8835" y="2146"/>
                </a:lnTo>
                <a:cubicBezTo>
                  <a:pt x="9195" y="1890"/>
                  <a:pt x="9380" y="1456"/>
                  <a:pt x="9320" y="1022"/>
                </a:cubicBezTo>
                <a:cubicBezTo>
                  <a:pt x="9246" y="507"/>
                  <a:pt x="8832" y="106"/>
                  <a:pt x="8320" y="19"/>
                </a:cubicBezTo>
                <a:cubicBezTo>
                  <a:pt x="8247" y="7"/>
                  <a:pt x="8174" y="1"/>
                  <a:pt x="8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7" name="Shape 3677"/>
        <p:cNvGrpSpPr/>
        <p:nvPr/>
      </p:nvGrpSpPr>
      <p:grpSpPr>
        <a:xfrm>
          <a:off x="0" y="0"/>
          <a:ext cx="0" cy="0"/>
          <a:chOff x="0" y="0"/>
          <a:chExt cx="0" cy="0"/>
        </a:xfrm>
      </p:grpSpPr>
      <p:sp>
        <p:nvSpPr>
          <p:cNvPr id="3678" name="Google Shape;3678;p66"/>
          <p:cNvSpPr/>
          <p:nvPr/>
        </p:nvSpPr>
        <p:spPr>
          <a:xfrm rot="1920360">
            <a:off x="3013914" y="3374205"/>
            <a:ext cx="1246534" cy="1174378"/>
          </a:xfrm>
          <a:custGeom>
            <a:rect b="b" l="l" r="r" t="t"/>
            <a:pathLst>
              <a:path extrusionOk="0" h="47769" w="50704">
                <a:moveTo>
                  <a:pt x="28021" y="1"/>
                </a:moveTo>
                <a:cubicBezTo>
                  <a:pt x="14845" y="1"/>
                  <a:pt x="2936" y="10708"/>
                  <a:pt x="1469" y="23885"/>
                </a:cubicBezTo>
                <a:cubicBezTo>
                  <a:pt x="1" y="37061"/>
                  <a:pt x="9474" y="47768"/>
                  <a:pt x="22650" y="47768"/>
                </a:cubicBezTo>
                <a:cubicBezTo>
                  <a:pt x="35827" y="47768"/>
                  <a:pt x="47735" y="37061"/>
                  <a:pt x="49203" y="23885"/>
                </a:cubicBezTo>
                <a:cubicBezTo>
                  <a:pt x="50704" y="10708"/>
                  <a:pt x="41197" y="1"/>
                  <a:pt x="2802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6"/>
          <p:cNvSpPr/>
          <p:nvPr/>
        </p:nvSpPr>
        <p:spPr>
          <a:xfrm rot="1920217">
            <a:off x="4988104" y="1823115"/>
            <a:ext cx="3061769" cy="2884539"/>
          </a:xfrm>
          <a:custGeom>
            <a:rect b="b" l="l" r="r" t="t"/>
            <a:pathLst>
              <a:path extrusionOk="0" h="47769" w="50704">
                <a:moveTo>
                  <a:pt x="28021" y="1"/>
                </a:moveTo>
                <a:cubicBezTo>
                  <a:pt x="14845" y="1"/>
                  <a:pt x="2936" y="10708"/>
                  <a:pt x="1469" y="23885"/>
                </a:cubicBezTo>
                <a:cubicBezTo>
                  <a:pt x="1" y="37061"/>
                  <a:pt x="9474" y="47768"/>
                  <a:pt x="22650" y="47768"/>
                </a:cubicBezTo>
                <a:cubicBezTo>
                  <a:pt x="35827" y="47768"/>
                  <a:pt x="47735" y="37061"/>
                  <a:pt x="49203" y="23885"/>
                </a:cubicBezTo>
                <a:cubicBezTo>
                  <a:pt x="50704" y="10708"/>
                  <a:pt x="41197" y="1"/>
                  <a:pt x="2802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6"/>
          <p:cNvSpPr txBox="1"/>
          <p:nvPr>
            <p:ph type="title"/>
          </p:nvPr>
        </p:nvSpPr>
        <p:spPr>
          <a:xfrm>
            <a:off x="713225" y="539500"/>
            <a:ext cx="7717500" cy="69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3681" name="Google Shape;3681;p66"/>
          <p:cNvSpPr txBox="1"/>
          <p:nvPr/>
        </p:nvSpPr>
        <p:spPr>
          <a:xfrm>
            <a:off x="750775" y="1545650"/>
            <a:ext cx="3801300" cy="194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Barlow"/>
                <a:ea typeface="Barlow"/>
                <a:cs typeface="Barlow"/>
                <a:sym typeface="Barlow"/>
              </a:rPr>
              <a:t>Here’s an assortment of alternative resources whose style fits the one of this template:</a:t>
            </a:r>
            <a:endParaRPr sz="1100">
              <a:solidFill>
                <a:schemeClr val="dk1"/>
              </a:solidFill>
              <a:latin typeface="Barlow"/>
              <a:ea typeface="Barlow"/>
              <a:cs typeface="Barlow"/>
              <a:sym typeface="Barlow"/>
            </a:endParaRPr>
          </a:p>
          <a:p>
            <a:pPr indent="0" lvl="0" marL="0" rtl="0" algn="l">
              <a:spcBef>
                <a:spcPts val="0"/>
              </a:spcBef>
              <a:spcAft>
                <a:spcPts val="0"/>
              </a:spcAft>
              <a:buNone/>
            </a:pPr>
            <a:r>
              <a:t/>
            </a:r>
            <a:endParaRPr sz="1200">
              <a:solidFill>
                <a:schemeClr val="dk1"/>
              </a:solidFill>
              <a:latin typeface="Barlow"/>
              <a:ea typeface="Barlow"/>
              <a:cs typeface="Barlow"/>
              <a:sym typeface="Barlow"/>
            </a:endParaRPr>
          </a:p>
          <a:p>
            <a:pPr indent="0" lvl="0" marL="0" rtl="0" algn="l">
              <a:spcBef>
                <a:spcPts val="0"/>
              </a:spcBef>
              <a:spcAft>
                <a:spcPts val="0"/>
              </a:spcAft>
              <a:buNone/>
            </a:pPr>
            <a:r>
              <a:rPr b="1" lang="en" sz="2200">
                <a:solidFill>
                  <a:schemeClr val="accent1"/>
                </a:solidFill>
                <a:latin typeface="Work Sans"/>
                <a:ea typeface="Work Sans"/>
                <a:cs typeface="Work Sans"/>
                <a:sym typeface="Work Sans"/>
              </a:rPr>
              <a:t>Vector</a:t>
            </a:r>
            <a:endParaRPr b="1" sz="2200">
              <a:solidFill>
                <a:schemeClr val="accent1"/>
              </a:solidFill>
              <a:latin typeface="Work Sans"/>
              <a:ea typeface="Work Sans"/>
              <a:cs typeface="Work Sans"/>
              <a:sym typeface="Work Sans"/>
            </a:endParaRPr>
          </a:p>
          <a:p>
            <a:pPr indent="-298450" lvl="0" marL="457200" rtl="0" algn="l">
              <a:spcBef>
                <a:spcPts val="1000"/>
              </a:spcBef>
              <a:spcAft>
                <a:spcPts val="0"/>
              </a:spcAft>
              <a:buClr>
                <a:schemeClr val="dk1"/>
              </a:buClr>
              <a:buSzPts val="1100"/>
              <a:buFont typeface="Barlow"/>
              <a:buChar char="●"/>
            </a:pPr>
            <a:r>
              <a:rPr lang="en" sz="1100">
                <a:solidFill>
                  <a:schemeClr val="dk1"/>
                </a:solidFill>
                <a:uFill>
                  <a:noFill/>
                </a:uFill>
                <a:latin typeface="Barlow"/>
                <a:ea typeface="Barlow"/>
                <a:cs typeface="Barlow"/>
                <a:sym typeface="Barlow"/>
                <a:hlinkClick r:id="rId3">
                  <a:extLst>
                    <a:ext uri="{A12FA001-AC4F-418D-AE19-62706E023703}">
                      <ahyp:hlinkClr val="tx"/>
                    </a:ext>
                  </a:extLst>
                </a:hlinkClick>
              </a:rPr>
              <a:t>World health day Flat Illustrations</a:t>
            </a:r>
            <a:endParaRPr sz="1100">
              <a:solidFill>
                <a:schemeClr val="dk1"/>
              </a:solidFill>
              <a:latin typeface="Barlow"/>
              <a:ea typeface="Barlow"/>
              <a:cs typeface="Barlow"/>
              <a:sym typeface="Barlow"/>
            </a:endParaRPr>
          </a:p>
          <a:p>
            <a:pPr indent="-298450" lvl="0" marL="457200" rtl="0" algn="l">
              <a:spcBef>
                <a:spcPts val="0"/>
              </a:spcBef>
              <a:spcAft>
                <a:spcPts val="0"/>
              </a:spcAft>
              <a:buClr>
                <a:schemeClr val="dk1"/>
              </a:buClr>
              <a:buSzPts val="1100"/>
              <a:buFont typeface="Barlow"/>
              <a:buChar char="●"/>
            </a:pPr>
            <a:r>
              <a:rPr lang="en" sz="1100">
                <a:solidFill>
                  <a:schemeClr val="dk1"/>
                </a:solidFill>
                <a:uFill>
                  <a:noFill/>
                </a:uFill>
                <a:latin typeface="Barlow"/>
                <a:ea typeface="Barlow"/>
                <a:cs typeface="Barlow"/>
                <a:sym typeface="Barlow"/>
                <a:hlinkClick r:id="rId4">
                  <a:extLst>
                    <a:ext uri="{A12FA001-AC4F-418D-AE19-62706E023703}">
                      <ahyp:hlinkClr val="tx"/>
                    </a:ext>
                  </a:extLst>
                </a:hlinkClick>
              </a:rPr>
              <a:t>Enter OTP Flat Illustrations</a:t>
            </a:r>
            <a:endParaRPr sz="1100">
              <a:solidFill>
                <a:schemeClr val="dk1"/>
              </a:solidFill>
              <a:latin typeface="Barlow"/>
              <a:ea typeface="Barlow"/>
              <a:cs typeface="Barlow"/>
              <a:sym typeface="Barlow"/>
            </a:endParaRPr>
          </a:p>
          <a:p>
            <a:pPr indent="-298450" lvl="0" marL="457200" rtl="0" algn="l">
              <a:spcBef>
                <a:spcPts val="0"/>
              </a:spcBef>
              <a:spcAft>
                <a:spcPts val="0"/>
              </a:spcAft>
              <a:buClr>
                <a:schemeClr val="dk1"/>
              </a:buClr>
              <a:buSzPts val="1100"/>
              <a:buFont typeface="Barlow"/>
              <a:buChar char="●"/>
            </a:pPr>
            <a:r>
              <a:rPr lang="en" sz="1100">
                <a:solidFill>
                  <a:schemeClr val="dk1"/>
                </a:solidFill>
                <a:uFill>
                  <a:noFill/>
                </a:uFill>
                <a:latin typeface="Barlow"/>
                <a:ea typeface="Barlow"/>
                <a:cs typeface="Barlow"/>
                <a:sym typeface="Barlow"/>
                <a:hlinkClick r:id="rId5">
                  <a:extLst>
                    <a:ext uri="{A12FA001-AC4F-418D-AE19-62706E023703}">
                      <ahyp:hlinkClr val="tx"/>
                    </a:ext>
                  </a:extLst>
                </a:hlinkClick>
              </a:rPr>
              <a:t>Watch app Flat Illustrations</a:t>
            </a:r>
            <a:endParaRPr sz="1100">
              <a:solidFill>
                <a:schemeClr val="dk1"/>
              </a:solidFill>
              <a:latin typeface="Barlow"/>
              <a:ea typeface="Barlow"/>
              <a:cs typeface="Barlow"/>
              <a:sym typeface="Barlow"/>
            </a:endParaRPr>
          </a:p>
        </p:txBody>
      </p:sp>
      <p:grpSp>
        <p:nvGrpSpPr>
          <p:cNvPr id="3682" name="Google Shape;3682;p66"/>
          <p:cNvGrpSpPr/>
          <p:nvPr/>
        </p:nvGrpSpPr>
        <p:grpSpPr>
          <a:xfrm>
            <a:off x="6191780" y="1860902"/>
            <a:ext cx="829327" cy="2694436"/>
            <a:chOff x="6419375" y="502200"/>
            <a:chExt cx="591700" cy="1922400"/>
          </a:xfrm>
        </p:grpSpPr>
        <p:sp>
          <p:nvSpPr>
            <p:cNvPr id="3683" name="Google Shape;3683;p66"/>
            <p:cNvSpPr/>
            <p:nvPr/>
          </p:nvSpPr>
          <p:spPr>
            <a:xfrm>
              <a:off x="6616075" y="1412825"/>
              <a:ext cx="108675" cy="305750"/>
            </a:xfrm>
            <a:custGeom>
              <a:rect b="b" l="l" r="r" t="t"/>
              <a:pathLst>
                <a:path extrusionOk="0" h="12230" w="4347">
                  <a:moveTo>
                    <a:pt x="1688" y="1"/>
                  </a:moveTo>
                  <a:lnTo>
                    <a:pt x="0" y="12229"/>
                  </a:lnTo>
                  <a:lnTo>
                    <a:pt x="4347" y="12166"/>
                  </a:lnTo>
                  <a:lnTo>
                    <a:pt x="1688"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6"/>
            <p:cNvSpPr/>
            <p:nvPr/>
          </p:nvSpPr>
          <p:spPr>
            <a:xfrm>
              <a:off x="6649925" y="1567325"/>
              <a:ext cx="39875" cy="150775"/>
            </a:xfrm>
            <a:custGeom>
              <a:rect b="b" l="l" r="r" t="t"/>
              <a:pathLst>
                <a:path extrusionOk="0" h="6031" w="1595">
                  <a:moveTo>
                    <a:pt x="518" y="0"/>
                  </a:moveTo>
                  <a:cubicBezTo>
                    <a:pt x="497" y="164"/>
                    <a:pt x="476" y="332"/>
                    <a:pt x="455" y="505"/>
                  </a:cubicBezTo>
                  <a:cubicBezTo>
                    <a:pt x="311" y="1908"/>
                    <a:pt x="182" y="3334"/>
                    <a:pt x="84" y="4648"/>
                  </a:cubicBezTo>
                  <a:cubicBezTo>
                    <a:pt x="54" y="5099"/>
                    <a:pt x="26" y="5561"/>
                    <a:pt x="0" y="6030"/>
                  </a:cubicBezTo>
                  <a:lnTo>
                    <a:pt x="1595" y="6007"/>
                  </a:lnTo>
                  <a:cubicBezTo>
                    <a:pt x="1228" y="4118"/>
                    <a:pt x="864" y="2052"/>
                    <a:pt x="518" y="0"/>
                  </a:cubicBezTo>
                  <a:close/>
                </a:path>
              </a:pathLst>
            </a:custGeom>
            <a:solidFill>
              <a:srgbClr val="B3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6"/>
            <p:cNvSpPr/>
            <p:nvPr/>
          </p:nvSpPr>
          <p:spPr>
            <a:xfrm>
              <a:off x="6567325" y="2255425"/>
              <a:ext cx="65450" cy="115450"/>
            </a:xfrm>
            <a:custGeom>
              <a:rect b="b" l="l" r="r" t="t"/>
              <a:pathLst>
                <a:path extrusionOk="0" h="4618" w="2618">
                  <a:moveTo>
                    <a:pt x="2510" y="0"/>
                  </a:moveTo>
                  <a:lnTo>
                    <a:pt x="1" y="388"/>
                  </a:lnTo>
                  <a:lnTo>
                    <a:pt x="484" y="4618"/>
                  </a:lnTo>
                  <a:lnTo>
                    <a:pt x="2618" y="4457"/>
                  </a:lnTo>
                  <a:lnTo>
                    <a:pt x="2510"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6"/>
            <p:cNvSpPr/>
            <p:nvPr/>
          </p:nvSpPr>
          <p:spPr>
            <a:xfrm>
              <a:off x="6571525" y="2301750"/>
              <a:ext cx="60275" cy="28350"/>
            </a:xfrm>
            <a:custGeom>
              <a:rect b="b" l="l" r="r" t="t"/>
              <a:pathLst>
                <a:path extrusionOk="0" h="1134" w="2411">
                  <a:moveTo>
                    <a:pt x="2394" y="293"/>
                  </a:moveTo>
                  <a:lnTo>
                    <a:pt x="2410" y="960"/>
                  </a:lnTo>
                  <a:lnTo>
                    <a:pt x="2410" y="960"/>
                  </a:lnTo>
                  <a:lnTo>
                    <a:pt x="2394" y="293"/>
                  </a:lnTo>
                  <a:moveTo>
                    <a:pt x="1" y="1"/>
                  </a:moveTo>
                  <a:lnTo>
                    <a:pt x="1" y="1"/>
                  </a:lnTo>
                  <a:lnTo>
                    <a:pt x="129" y="1133"/>
                  </a:lnTo>
                  <a:lnTo>
                    <a:pt x="1" y="1"/>
                  </a:lnTo>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6"/>
            <p:cNvSpPr/>
            <p:nvPr/>
          </p:nvSpPr>
          <p:spPr>
            <a:xfrm>
              <a:off x="6492325" y="2355800"/>
              <a:ext cx="167950" cy="68800"/>
            </a:xfrm>
            <a:custGeom>
              <a:rect b="b" l="l" r="r" t="t"/>
              <a:pathLst>
                <a:path extrusionOk="0" h="2752" w="6718">
                  <a:moveTo>
                    <a:pt x="5892" y="0"/>
                  </a:moveTo>
                  <a:cubicBezTo>
                    <a:pt x="5887" y="0"/>
                    <a:pt x="5882" y="0"/>
                    <a:pt x="5877" y="1"/>
                  </a:cubicBezTo>
                  <a:lnTo>
                    <a:pt x="3433" y="173"/>
                  </a:lnTo>
                  <a:cubicBezTo>
                    <a:pt x="3239" y="180"/>
                    <a:pt x="3054" y="260"/>
                    <a:pt x="2914" y="390"/>
                  </a:cubicBezTo>
                  <a:cubicBezTo>
                    <a:pt x="2277" y="1077"/>
                    <a:pt x="2130" y="1628"/>
                    <a:pt x="367" y="1978"/>
                  </a:cubicBezTo>
                  <a:cubicBezTo>
                    <a:pt x="0" y="2054"/>
                    <a:pt x="204" y="2751"/>
                    <a:pt x="1017" y="2751"/>
                  </a:cubicBezTo>
                  <a:cubicBezTo>
                    <a:pt x="1056" y="2751"/>
                    <a:pt x="1098" y="2749"/>
                    <a:pt x="1140" y="2746"/>
                  </a:cubicBezTo>
                  <a:cubicBezTo>
                    <a:pt x="1717" y="2696"/>
                    <a:pt x="2026" y="2685"/>
                    <a:pt x="2258" y="2685"/>
                  </a:cubicBezTo>
                  <a:cubicBezTo>
                    <a:pt x="2452" y="2685"/>
                    <a:pt x="2592" y="2693"/>
                    <a:pt x="2789" y="2693"/>
                  </a:cubicBezTo>
                  <a:cubicBezTo>
                    <a:pt x="2979" y="2693"/>
                    <a:pt x="3221" y="2686"/>
                    <a:pt x="3615" y="2657"/>
                  </a:cubicBezTo>
                  <a:cubicBezTo>
                    <a:pt x="4710" y="2578"/>
                    <a:pt x="5496" y="2569"/>
                    <a:pt x="6379" y="2524"/>
                  </a:cubicBezTo>
                  <a:lnTo>
                    <a:pt x="6446" y="2510"/>
                  </a:lnTo>
                  <a:cubicBezTo>
                    <a:pt x="6622" y="2456"/>
                    <a:pt x="6717" y="2272"/>
                    <a:pt x="6666" y="2099"/>
                  </a:cubicBezTo>
                  <a:lnTo>
                    <a:pt x="6082" y="141"/>
                  </a:lnTo>
                  <a:cubicBezTo>
                    <a:pt x="6056" y="57"/>
                    <a:pt x="5977" y="0"/>
                    <a:pt x="589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6"/>
            <p:cNvSpPr/>
            <p:nvPr/>
          </p:nvSpPr>
          <p:spPr>
            <a:xfrm>
              <a:off x="6885750" y="2218700"/>
              <a:ext cx="89325" cy="124625"/>
            </a:xfrm>
            <a:custGeom>
              <a:rect b="b" l="l" r="r" t="t"/>
              <a:pathLst>
                <a:path extrusionOk="0" h="4985" w="3573">
                  <a:moveTo>
                    <a:pt x="2328" y="1"/>
                  </a:moveTo>
                  <a:lnTo>
                    <a:pt x="1" y="1023"/>
                  </a:lnTo>
                  <a:lnTo>
                    <a:pt x="1553" y="4985"/>
                  </a:lnTo>
                  <a:lnTo>
                    <a:pt x="3573" y="4280"/>
                  </a:lnTo>
                  <a:lnTo>
                    <a:pt x="2328" y="1"/>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6"/>
            <p:cNvSpPr/>
            <p:nvPr/>
          </p:nvSpPr>
          <p:spPr>
            <a:xfrm>
              <a:off x="6899775" y="2280100"/>
              <a:ext cx="10575" cy="26925"/>
            </a:xfrm>
            <a:custGeom>
              <a:rect b="b" l="l" r="r" t="t"/>
              <a:pathLst>
                <a:path extrusionOk="0" h="1077" w="423">
                  <a:moveTo>
                    <a:pt x="0" y="1"/>
                  </a:moveTo>
                  <a:lnTo>
                    <a:pt x="420" y="1077"/>
                  </a:lnTo>
                  <a:lnTo>
                    <a:pt x="423" y="1077"/>
                  </a:lnTo>
                  <a:lnTo>
                    <a:pt x="0" y="1"/>
                  </a:ln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6"/>
            <p:cNvSpPr/>
            <p:nvPr/>
          </p:nvSpPr>
          <p:spPr>
            <a:xfrm>
              <a:off x="6851200" y="2321975"/>
              <a:ext cx="159875" cy="95575"/>
            </a:xfrm>
            <a:custGeom>
              <a:rect b="b" l="l" r="r" t="t"/>
              <a:pathLst>
                <a:path extrusionOk="0" h="3823" w="6395">
                  <a:moveTo>
                    <a:pt x="5209" y="1"/>
                  </a:moveTo>
                  <a:cubicBezTo>
                    <a:pt x="5193" y="1"/>
                    <a:pt x="5178" y="3"/>
                    <a:pt x="5162" y="7"/>
                  </a:cubicBezTo>
                  <a:lnTo>
                    <a:pt x="2877" y="644"/>
                  </a:lnTo>
                  <a:cubicBezTo>
                    <a:pt x="2692" y="686"/>
                    <a:pt x="2534" y="796"/>
                    <a:pt x="2426" y="950"/>
                  </a:cubicBezTo>
                  <a:cubicBezTo>
                    <a:pt x="1948" y="1725"/>
                    <a:pt x="1917" y="2276"/>
                    <a:pt x="309" y="2946"/>
                  </a:cubicBezTo>
                  <a:cubicBezTo>
                    <a:pt x="0" y="3080"/>
                    <a:pt x="303" y="3822"/>
                    <a:pt x="961" y="3822"/>
                  </a:cubicBezTo>
                  <a:cubicBezTo>
                    <a:pt x="1049" y="3822"/>
                    <a:pt x="1143" y="3809"/>
                    <a:pt x="1243" y="3779"/>
                  </a:cubicBezTo>
                  <a:cubicBezTo>
                    <a:pt x="2671" y="3364"/>
                    <a:pt x="2312" y="3303"/>
                    <a:pt x="3521" y="2967"/>
                  </a:cubicBezTo>
                  <a:cubicBezTo>
                    <a:pt x="4548" y="2682"/>
                    <a:pt x="5293" y="2523"/>
                    <a:pt x="6122" y="2308"/>
                  </a:cubicBezTo>
                  <a:lnTo>
                    <a:pt x="6183" y="2283"/>
                  </a:lnTo>
                  <a:cubicBezTo>
                    <a:pt x="6337" y="2196"/>
                    <a:pt x="6395" y="2003"/>
                    <a:pt x="6311" y="1848"/>
                  </a:cubicBezTo>
                  <a:lnTo>
                    <a:pt x="5379" y="102"/>
                  </a:lnTo>
                  <a:cubicBezTo>
                    <a:pt x="5345" y="39"/>
                    <a:pt x="5279" y="1"/>
                    <a:pt x="520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6"/>
            <p:cNvSpPr/>
            <p:nvPr/>
          </p:nvSpPr>
          <p:spPr>
            <a:xfrm>
              <a:off x="6491750" y="1244625"/>
              <a:ext cx="234400" cy="1042850"/>
            </a:xfrm>
            <a:custGeom>
              <a:rect b="b" l="l" r="r" t="t"/>
              <a:pathLst>
                <a:path extrusionOk="0" h="41714" w="9376">
                  <a:moveTo>
                    <a:pt x="9376" y="1"/>
                  </a:moveTo>
                  <a:lnTo>
                    <a:pt x="1446" y="10"/>
                  </a:lnTo>
                  <a:lnTo>
                    <a:pt x="1448" y="10"/>
                  </a:lnTo>
                  <a:cubicBezTo>
                    <a:pt x="1448" y="10"/>
                    <a:pt x="1" y="17799"/>
                    <a:pt x="248" y="23729"/>
                  </a:cubicBezTo>
                  <a:cubicBezTo>
                    <a:pt x="439" y="28255"/>
                    <a:pt x="2599" y="41714"/>
                    <a:pt x="2599" y="41714"/>
                  </a:cubicBezTo>
                  <a:lnTo>
                    <a:pt x="5993" y="41459"/>
                  </a:lnTo>
                  <a:cubicBezTo>
                    <a:pt x="5993" y="41459"/>
                    <a:pt x="5657" y="19856"/>
                    <a:pt x="7006" y="11837"/>
                  </a:cubicBezTo>
                  <a:cubicBezTo>
                    <a:pt x="7543" y="8636"/>
                    <a:pt x="9376" y="1"/>
                    <a:pt x="937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6"/>
            <p:cNvSpPr/>
            <p:nvPr/>
          </p:nvSpPr>
          <p:spPr>
            <a:xfrm>
              <a:off x="6652025" y="1579925"/>
              <a:ext cx="9300" cy="103625"/>
            </a:xfrm>
            <a:custGeom>
              <a:rect b="b" l="l" r="r" t="t"/>
              <a:pathLst>
                <a:path extrusionOk="0" h="4145" w="372">
                  <a:moveTo>
                    <a:pt x="371" y="1"/>
                  </a:moveTo>
                  <a:cubicBezTo>
                    <a:pt x="224" y="1217"/>
                    <a:pt x="100" y="2625"/>
                    <a:pt x="0" y="4144"/>
                  </a:cubicBezTo>
                  <a:cubicBezTo>
                    <a:pt x="98" y="2830"/>
                    <a:pt x="227" y="1404"/>
                    <a:pt x="371" y="1"/>
                  </a:cubicBezTo>
                  <a:close/>
                </a:path>
              </a:pathLst>
            </a:custGeom>
            <a:solidFill>
              <a:srgbClr val="8FA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6"/>
            <p:cNvSpPr/>
            <p:nvPr/>
          </p:nvSpPr>
          <p:spPr>
            <a:xfrm>
              <a:off x="6635025" y="1391475"/>
              <a:ext cx="27750" cy="356225"/>
            </a:xfrm>
            <a:custGeom>
              <a:rect b="b" l="l" r="r" t="t"/>
              <a:pathLst>
                <a:path extrusionOk="0" h="14249" w="1110">
                  <a:moveTo>
                    <a:pt x="3" y="1"/>
                  </a:moveTo>
                  <a:lnTo>
                    <a:pt x="1" y="3"/>
                  </a:lnTo>
                  <a:lnTo>
                    <a:pt x="521" y="14248"/>
                  </a:lnTo>
                  <a:cubicBezTo>
                    <a:pt x="556" y="13482"/>
                    <a:pt x="610" y="12612"/>
                    <a:pt x="680" y="11680"/>
                  </a:cubicBezTo>
                  <a:cubicBezTo>
                    <a:pt x="780" y="10160"/>
                    <a:pt x="904" y="8755"/>
                    <a:pt x="1051" y="7536"/>
                  </a:cubicBezTo>
                  <a:cubicBezTo>
                    <a:pt x="1070" y="7354"/>
                    <a:pt x="1091" y="7172"/>
                    <a:pt x="1110" y="6990"/>
                  </a:cubicBezTo>
                  <a:cubicBezTo>
                    <a:pt x="696" y="4527"/>
                    <a:pt x="318" y="2088"/>
                    <a:pt x="3" y="1"/>
                  </a:cubicBezTo>
                  <a:close/>
                </a:path>
              </a:pathLst>
            </a:custGeom>
            <a:solidFill>
              <a:srgbClr val="1E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6"/>
            <p:cNvSpPr/>
            <p:nvPr/>
          </p:nvSpPr>
          <p:spPr>
            <a:xfrm>
              <a:off x="6613500" y="1242875"/>
              <a:ext cx="344600" cy="1024350"/>
            </a:xfrm>
            <a:custGeom>
              <a:rect b="b" l="l" r="r" t="t"/>
              <a:pathLst>
                <a:path extrusionOk="0" h="40974" w="13784">
                  <a:moveTo>
                    <a:pt x="0" y="1"/>
                  </a:moveTo>
                  <a:cubicBezTo>
                    <a:pt x="0" y="1"/>
                    <a:pt x="2953" y="21602"/>
                    <a:pt x="4809" y="26075"/>
                  </a:cubicBezTo>
                  <a:cubicBezTo>
                    <a:pt x="6357" y="29806"/>
                    <a:pt x="10671" y="40974"/>
                    <a:pt x="10671" y="40974"/>
                  </a:cubicBezTo>
                  <a:lnTo>
                    <a:pt x="13783" y="39944"/>
                  </a:lnTo>
                  <a:cubicBezTo>
                    <a:pt x="13783" y="39944"/>
                    <a:pt x="8867" y="16461"/>
                    <a:pt x="8297" y="11617"/>
                  </a:cubicBezTo>
                  <a:cubicBezTo>
                    <a:pt x="7987" y="8954"/>
                    <a:pt x="8180" y="2205"/>
                    <a:pt x="7226" y="71"/>
                  </a:cubicBez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6"/>
            <p:cNvSpPr/>
            <p:nvPr/>
          </p:nvSpPr>
          <p:spPr>
            <a:xfrm>
              <a:off x="6508325" y="758775"/>
              <a:ext cx="324050" cy="511800"/>
            </a:xfrm>
            <a:custGeom>
              <a:rect b="b" l="l" r="r" t="t"/>
              <a:pathLst>
                <a:path extrusionOk="0" h="20472" w="12962">
                  <a:moveTo>
                    <a:pt x="4037" y="0"/>
                  </a:moveTo>
                  <a:lnTo>
                    <a:pt x="1929" y="103"/>
                  </a:lnTo>
                  <a:cubicBezTo>
                    <a:pt x="159" y="196"/>
                    <a:pt x="1" y="579"/>
                    <a:pt x="29" y="1893"/>
                  </a:cubicBezTo>
                  <a:lnTo>
                    <a:pt x="414" y="20285"/>
                  </a:lnTo>
                  <a:lnTo>
                    <a:pt x="11958" y="20471"/>
                  </a:lnTo>
                  <a:lnTo>
                    <a:pt x="12901" y="3542"/>
                  </a:lnTo>
                  <a:cubicBezTo>
                    <a:pt x="12962" y="2493"/>
                    <a:pt x="12236" y="1564"/>
                    <a:pt x="11204" y="1370"/>
                  </a:cubicBezTo>
                  <a:lnTo>
                    <a:pt x="4037"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6"/>
            <p:cNvSpPr/>
            <p:nvPr/>
          </p:nvSpPr>
          <p:spPr>
            <a:xfrm>
              <a:off x="6419375" y="762100"/>
              <a:ext cx="189600" cy="981025"/>
            </a:xfrm>
            <a:custGeom>
              <a:rect b="b" l="l" r="r" t="t"/>
              <a:pathLst>
                <a:path extrusionOk="0" h="39241" w="7584">
                  <a:moveTo>
                    <a:pt x="7583" y="0"/>
                  </a:moveTo>
                  <a:cubicBezTo>
                    <a:pt x="7583" y="0"/>
                    <a:pt x="6736" y="0"/>
                    <a:pt x="4894" y="138"/>
                  </a:cubicBezTo>
                  <a:cubicBezTo>
                    <a:pt x="3533" y="173"/>
                    <a:pt x="2331" y="1067"/>
                    <a:pt x="1924" y="2659"/>
                  </a:cubicBezTo>
                  <a:cubicBezTo>
                    <a:pt x="904" y="6644"/>
                    <a:pt x="610" y="7629"/>
                    <a:pt x="1" y="11278"/>
                  </a:cubicBezTo>
                  <a:cubicBezTo>
                    <a:pt x="830" y="10928"/>
                    <a:pt x="2062" y="10480"/>
                    <a:pt x="2886" y="10146"/>
                  </a:cubicBezTo>
                  <a:cubicBezTo>
                    <a:pt x="3106" y="9091"/>
                    <a:pt x="3390" y="7797"/>
                    <a:pt x="3680" y="6502"/>
                  </a:cubicBezTo>
                  <a:lnTo>
                    <a:pt x="3885" y="16174"/>
                  </a:lnTo>
                  <a:lnTo>
                    <a:pt x="853" y="39012"/>
                  </a:lnTo>
                  <a:lnTo>
                    <a:pt x="2475" y="39222"/>
                  </a:lnTo>
                  <a:cubicBezTo>
                    <a:pt x="2571" y="39235"/>
                    <a:pt x="2667" y="39241"/>
                    <a:pt x="2761" y="39241"/>
                  </a:cubicBezTo>
                  <a:cubicBezTo>
                    <a:pt x="3866" y="39241"/>
                    <a:pt x="4824" y="38419"/>
                    <a:pt x="4969" y="37294"/>
                  </a:cubicBezTo>
                  <a:cubicBezTo>
                    <a:pt x="4976" y="37240"/>
                    <a:pt x="4980" y="37187"/>
                    <a:pt x="4985" y="37133"/>
                  </a:cubicBezTo>
                  <a:lnTo>
                    <a:pt x="5912" y="20315"/>
                  </a:lnTo>
                  <a:lnTo>
                    <a:pt x="6049" y="17791"/>
                  </a:lnTo>
                  <a:lnTo>
                    <a:pt x="7583"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6"/>
            <p:cNvSpPr/>
            <p:nvPr/>
          </p:nvSpPr>
          <p:spPr>
            <a:xfrm>
              <a:off x="6419450" y="762025"/>
              <a:ext cx="189575" cy="981100"/>
            </a:xfrm>
            <a:custGeom>
              <a:rect b="b" l="l" r="r" t="t"/>
              <a:pathLst>
                <a:path extrusionOk="0" h="39244" w="7583">
                  <a:moveTo>
                    <a:pt x="7538" y="486"/>
                  </a:moveTo>
                  <a:cubicBezTo>
                    <a:pt x="7328" y="741"/>
                    <a:pt x="7179" y="1117"/>
                    <a:pt x="7099" y="1402"/>
                  </a:cubicBezTo>
                  <a:cubicBezTo>
                    <a:pt x="7221" y="1434"/>
                    <a:pt x="7340" y="1481"/>
                    <a:pt x="7450" y="1544"/>
                  </a:cubicBezTo>
                  <a:lnTo>
                    <a:pt x="7541" y="486"/>
                  </a:lnTo>
                  <a:close/>
                  <a:moveTo>
                    <a:pt x="7583" y="1"/>
                  </a:moveTo>
                  <a:cubicBezTo>
                    <a:pt x="7583" y="1"/>
                    <a:pt x="6733" y="1"/>
                    <a:pt x="4891" y="141"/>
                  </a:cubicBezTo>
                  <a:cubicBezTo>
                    <a:pt x="3530" y="174"/>
                    <a:pt x="2328" y="1068"/>
                    <a:pt x="1924" y="2660"/>
                  </a:cubicBezTo>
                  <a:cubicBezTo>
                    <a:pt x="904" y="6645"/>
                    <a:pt x="607" y="7632"/>
                    <a:pt x="0" y="11279"/>
                  </a:cubicBezTo>
                  <a:lnTo>
                    <a:pt x="12" y="11274"/>
                  </a:lnTo>
                  <a:cubicBezTo>
                    <a:pt x="14" y="11218"/>
                    <a:pt x="114" y="9937"/>
                    <a:pt x="2199" y="9512"/>
                  </a:cubicBezTo>
                  <a:cubicBezTo>
                    <a:pt x="2036" y="9082"/>
                    <a:pt x="2188" y="8597"/>
                    <a:pt x="2568" y="8340"/>
                  </a:cubicBezTo>
                  <a:lnTo>
                    <a:pt x="2601" y="8319"/>
                  </a:lnTo>
                  <a:lnTo>
                    <a:pt x="2883" y="8141"/>
                  </a:lnTo>
                  <a:cubicBezTo>
                    <a:pt x="3023" y="8053"/>
                    <a:pt x="3184" y="8004"/>
                    <a:pt x="3348" y="7994"/>
                  </a:cubicBezTo>
                  <a:cubicBezTo>
                    <a:pt x="3455" y="7506"/>
                    <a:pt x="3567" y="7004"/>
                    <a:pt x="3679" y="6502"/>
                  </a:cubicBezTo>
                  <a:lnTo>
                    <a:pt x="3712" y="8043"/>
                  </a:lnTo>
                  <a:cubicBezTo>
                    <a:pt x="3852" y="8090"/>
                    <a:pt x="3983" y="8167"/>
                    <a:pt x="4090" y="8270"/>
                  </a:cubicBezTo>
                  <a:cubicBezTo>
                    <a:pt x="4249" y="8428"/>
                    <a:pt x="4454" y="8526"/>
                    <a:pt x="4678" y="8552"/>
                  </a:cubicBezTo>
                  <a:lnTo>
                    <a:pt x="4767" y="8552"/>
                  </a:lnTo>
                  <a:cubicBezTo>
                    <a:pt x="5190" y="8594"/>
                    <a:pt x="5538" y="8900"/>
                    <a:pt x="5631" y="9311"/>
                  </a:cubicBezTo>
                  <a:lnTo>
                    <a:pt x="5643" y="9367"/>
                  </a:lnTo>
                  <a:lnTo>
                    <a:pt x="6777" y="9344"/>
                  </a:lnTo>
                  <a:lnTo>
                    <a:pt x="6829" y="8758"/>
                  </a:lnTo>
                  <a:lnTo>
                    <a:pt x="6770" y="8783"/>
                  </a:lnTo>
                  <a:cubicBezTo>
                    <a:pt x="6763" y="8790"/>
                    <a:pt x="6754" y="8793"/>
                    <a:pt x="6744" y="8797"/>
                  </a:cubicBezTo>
                  <a:cubicBezTo>
                    <a:pt x="6735" y="8800"/>
                    <a:pt x="6726" y="8802"/>
                    <a:pt x="6716" y="8802"/>
                  </a:cubicBezTo>
                  <a:cubicBezTo>
                    <a:pt x="6611" y="8800"/>
                    <a:pt x="6588" y="8653"/>
                    <a:pt x="6686" y="8620"/>
                  </a:cubicBezTo>
                  <a:lnTo>
                    <a:pt x="6847" y="8545"/>
                  </a:lnTo>
                  <a:lnTo>
                    <a:pt x="7433" y="1747"/>
                  </a:lnTo>
                  <a:cubicBezTo>
                    <a:pt x="7379" y="1712"/>
                    <a:pt x="7321" y="1679"/>
                    <a:pt x="7263" y="1654"/>
                  </a:cubicBezTo>
                  <a:cubicBezTo>
                    <a:pt x="7097" y="1580"/>
                    <a:pt x="6924" y="1545"/>
                    <a:pt x="6754" y="1545"/>
                  </a:cubicBezTo>
                  <a:cubicBezTo>
                    <a:pt x="6270" y="1545"/>
                    <a:pt x="5810" y="1826"/>
                    <a:pt x="5601" y="2296"/>
                  </a:cubicBezTo>
                  <a:lnTo>
                    <a:pt x="4081" y="5769"/>
                  </a:lnTo>
                  <a:cubicBezTo>
                    <a:pt x="3747" y="6521"/>
                    <a:pt x="3913" y="7399"/>
                    <a:pt x="4499" y="7978"/>
                  </a:cubicBezTo>
                  <a:lnTo>
                    <a:pt x="4802" y="8286"/>
                  </a:lnTo>
                  <a:cubicBezTo>
                    <a:pt x="4856" y="8347"/>
                    <a:pt x="4814" y="8442"/>
                    <a:pt x="4732" y="8442"/>
                  </a:cubicBezTo>
                  <a:cubicBezTo>
                    <a:pt x="4725" y="8442"/>
                    <a:pt x="4718" y="8440"/>
                    <a:pt x="4713" y="8440"/>
                  </a:cubicBezTo>
                  <a:cubicBezTo>
                    <a:pt x="4695" y="8438"/>
                    <a:pt x="4681" y="8428"/>
                    <a:pt x="4669" y="8414"/>
                  </a:cubicBezTo>
                  <a:lnTo>
                    <a:pt x="4366" y="8111"/>
                  </a:lnTo>
                  <a:cubicBezTo>
                    <a:pt x="3719" y="7481"/>
                    <a:pt x="3532" y="6514"/>
                    <a:pt x="3899" y="5690"/>
                  </a:cubicBezTo>
                  <a:lnTo>
                    <a:pt x="5416" y="2221"/>
                  </a:lnTo>
                  <a:cubicBezTo>
                    <a:pt x="5633" y="1726"/>
                    <a:pt x="6110" y="1395"/>
                    <a:pt x="6651" y="1360"/>
                  </a:cubicBezTo>
                  <a:cubicBezTo>
                    <a:pt x="6679" y="1360"/>
                    <a:pt x="6709" y="1357"/>
                    <a:pt x="6740" y="1357"/>
                  </a:cubicBezTo>
                  <a:cubicBezTo>
                    <a:pt x="6803" y="1357"/>
                    <a:pt x="6866" y="1362"/>
                    <a:pt x="6927" y="1369"/>
                  </a:cubicBezTo>
                  <a:cubicBezTo>
                    <a:pt x="6992" y="1133"/>
                    <a:pt x="7195" y="524"/>
                    <a:pt x="7564" y="206"/>
                  </a:cubicBezTo>
                  <a:lnTo>
                    <a:pt x="7583" y="3"/>
                  </a:lnTo>
                  <a:lnTo>
                    <a:pt x="7583" y="1"/>
                  </a:lnTo>
                  <a:close/>
                  <a:moveTo>
                    <a:pt x="6492" y="12626"/>
                  </a:moveTo>
                  <a:lnTo>
                    <a:pt x="3812" y="12836"/>
                  </a:lnTo>
                  <a:lnTo>
                    <a:pt x="3885" y="16177"/>
                  </a:lnTo>
                  <a:lnTo>
                    <a:pt x="850" y="39015"/>
                  </a:lnTo>
                  <a:lnTo>
                    <a:pt x="2472" y="39225"/>
                  </a:lnTo>
                  <a:cubicBezTo>
                    <a:pt x="2566" y="39237"/>
                    <a:pt x="2661" y="39244"/>
                    <a:pt x="2757" y="39244"/>
                  </a:cubicBezTo>
                  <a:cubicBezTo>
                    <a:pt x="3878" y="39242"/>
                    <a:pt x="4823" y="38408"/>
                    <a:pt x="4966" y="37297"/>
                  </a:cubicBezTo>
                  <a:cubicBezTo>
                    <a:pt x="4973" y="37243"/>
                    <a:pt x="4977" y="37190"/>
                    <a:pt x="4982" y="37136"/>
                  </a:cubicBezTo>
                  <a:lnTo>
                    <a:pt x="5909" y="20316"/>
                  </a:lnTo>
                  <a:lnTo>
                    <a:pt x="6046" y="17792"/>
                  </a:lnTo>
                  <a:lnTo>
                    <a:pt x="6492" y="12626"/>
                  </a:ln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6"/>
            <p:cNvSpPr/>
            <p:nvPr/>
          </p:nvSpPr>
          <p:spPr>
            <a:xfrm>
              <a:off x="6728125" y="785625"/>
              <a:ext cx="206675" cy="936325"/>
            </a:xfrm>
            <a:custGeom>
              <a:rect b="b" l="l" r="r" t="t"/>
              <a:pathLst>
                <a:path extrusionOk="0" h="37453" w="8267">
                  <a:moveTo>
                    <a:pt x="0" y="0"/>
                  </a:moveTo>
                  <a:cubicBezTo>
                    <a:pt x="0" y="0"/>
                    <a:pt x="416" y="12681"/>
                    <a:pt x="722" y="16900"/>
                  </a:cubicBezTo>
                  <a:cubicBezTo>
                    <a:pt x="773" y="17602"/>
                    <a:pt x="845" y="18494"/>
                    <a:pt x="939" y="19505"/>
                  </a:cubicBezTo>
                  <a:cubicBezTo>
                    <a:pt x="960" y="19708"/>
                    <a:pt x="976" y="19916"/>
                    <a:pt x="997" y="20126"/>
                  </a:cubicBezTo>
                  <a:cubicBezTo>
                    <a:pt x="1147" y="21727"/>
                    <a:pt x="1331" y="23581"/>
                    <a:pt x="1420" y="25469"/>
                  </a:cubicBezTo>
                  <a:lnTo>
                    <a:pt x="1420" y="25572"/>
                  </a:lnTo>
                  <a:cubicBezTo>
                    <a:pt x="1599" y="26305"/>
                    <a:pt x="1679" y="27045"/>
                    <a:pt x="1704" y="27778"/>
                  </a:cubicBezTo>
                  <a:lnTo>
                    <a:pt x="1704" y="27792"/>
                  </a:lnTo>
                  <a:cubicBezTo>
                    <a:pt x="1849" y="28663"/>
                    <a:pt x="1938" y="29527"/>
                    <a:pt x="2038" y="30358"/>
                  </a:cubicBezTo>
                  <a:cubicBezTo>
                    <a:pt x="2036" y="30377"/>
                    <a:pt x="2036" y="30395"/>
                    <a:pt x="2038" y="30412"/>
                  </a:cubicBezTo>
                  <a:cubicBezTo>
                    <a:pt x="2244" y="32356"/>
                    <a:pt x="2440" y="34126"/>
                    <a:pt x="2585" y="35442"/>
                  </a:cubicBezTo>
                  <a:cubicBezTo>
                    <a:pt x="2715" y="36598"/>
                    <a:pt x="3695" y="37453"/>
                    <a:pt x="4831" y="37453"/>
                  </a:cubicBezTo>
                  <a:cubicBezTo>
                    <a:pt x="4916" y="37453"/>
                    <a:pt x="5001" y="37448"/>
                    <a:pt x="5087" y="37438"/>
                  </a:cubicBezTo>
                  <a:cubicBezTo>
                    <a:pt x="5122" y="37434"/>
                    <a:pt x="5155" y="37429"/>
                    <a:pt x="5190" y="37424"/>
                  </a:cubicBezTo>
                  <a:lnTo>
                    <a:pt x="8264" y="36955"/>
                  </a:lnTo>
                  <a:lnTo>
                    <a:pt x="8267" y="36955"/>
                  </a:lnTo>
                  <a:lnTo>
                    <a:pt x="3409" y="15170"/>
                  </a:lnTo>
                  <a:lnTo>
                    <a:pt x="4109" y="2608"/>
                  </a:lnTo>
                  <a:cubicBezTo>
                    <a:pt x="4167" y="1555"/>
                    <a:pt x="3432" y="626"/>
                    <a:pt x="2398" y="437"/>
                  </a:cubicBezTo>
                  <a:lnTo>
                    <a:pt x="0"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6"/>
            <p:cNvSpPr/>
            <p:nvPr/>
          </p:nvSpPr>
          <p:spPr>
            <a:xfrm>
              <a:off x="6785900" y="1609050"/>
              <a:ext cx="2950" cy="26825"/>
            </a:xfrm>
            <a:custGeom>
              <a:rect b="b" l="l" r="r" t="t"/>
              <a:pathLst>
                <a:path extrusionOk="0" h="1073" w="118">
                  <a:moveTo>
                    <a:pt x="0" y="1"/>
                  </a:moveTo>
                  <a:lnTo>
                    <a:pt x="0" y="1"/>
                  </a:lnTo>
                  <a:cubicBezTo>
                    <a:pt x="40" y="374"/>
                    <a:pt x="80" y="731"/>
                    <a:pt x="117" y="1072"/>
                  </a:cubicBezTo>
                  <a:cubicBezTo>
                    <a:pt x="80" y="731"/>
                    <a:pt x="40" y="372"/>
                    <a:pt x="0" y="1"/>
                  </a:cubicBezTo>
                  <a:close/>
                </a:path>
              </a:pathLst>
            </a:custGeom>
            <a:solidFill>
              <a:srgbClr val="BEC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6"/>
            <p:cNvSpPr/>
            <p:nvPr/>
          </p:nvSpPr>
          <p:spPr>
            <a:xfrm>
              <a:off x="6853425" y="1709500"/>
              <a:ext cx="81375" cy="12450"/>
            </a:xfrm>
            <a:custGeom>
              <a:rect b="b" l="l" r="r" t="t"/>
              <a:pathLst>
                <a:path extrusionOk="0" h="498" w="3255">
                  <a:moveTo>
                    <a:pt x="3252" y="0"/>
                  </a:moveTo>
                  <a:lnTo>
                    <a:pt x="3072" y="28"/>
                  </a:lnTo>
                  <a:lnTo>
                    <a:pt x="3072" y="28"/>
                  </a:lnTo>
                  <a:lnTo>
                    <a:pt x="3255" y="0"/>
                  </a:lnTo>
                  <a:close/>
                  <a:moveTo>
                    <a:pt x="3072" y="28"/>
                  </a:moveTo>
                  <a:lnTo>
                    <a:pt x="178" y="469"/>
                  </a:lnTo>
                  <a:cubicBezTo>
                    <a:pt x="145" y="474"/>
                    <a:pt x="110" y="479"/>
                    <a:pt x="78" y="483"/>
                  </a:cubicBezTo>
                  <a:cubicBezTo>
                    <a:pt x="52" y="486"/>
                    <a:pt x="26" y="488"/>
                    <a:pt x="0" y="491"/>
                  </a:cubicBezTo>
                  <a:cubicBezTo>
                    <a:pt x="0" y="493"/>
                    <a:pt x="0" y="495"/>
                    <a:pt x="3" y="498"/>
                  </a:cubicBezTo>
                  <a:lnTo>
                    <a:pt x="31" y="495"/>
                  </a:lnTo>
                  <a:cubicBezTo>
                    <a:pt x="61" y="491"/>
                    <a:pt x="94" y="488"/>
                    <a:pt x="124" y="483"/>
                  </a:cubicBezTo>
                  <a:lnTo>
                    <a:pt x="3072" y="28"/>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6"/>
            <p:cNvSpPr/>
            <p:nvPr/>
          </p:nvSpPr>
          <p:spPr>
            <a:xfrm>
              <a:off x="6793025" y="1673650"/>
              <a:ext cx="60475" cy="48600"/>
            </a:xfrm>
            <a:custGeom>
              <a:rect b="b" l="l" r="r" t="t"/>
              <a:pathLst>
                <a:path extrusionOk="0" h="1944" w="2419">
                  <a:moveTo>
                    <a:pt x="0" y="1"/>
                  </a:moveTo>
                  <a:cubicBezTo>
                    <a:pt x="143" y="1110"/>
                    <a:pt x="1083" y="1941"/>
                    <a:pt x="2202" y="1943"/>
                  </a:cubicBezTo>
                  <a:cubicBezTo>
                    <a:pt x="2274" y="1943"/>
                    <a:pt x="2346" y="1939"/>
                    <a:pt x="2419" y="1932"/>
                  </a:cubicBezTo>
                  <a:cubicBezTo>
                    <a:pt x="2419" y="1929"/>
                    <a:pt x="2419" y="1927"/>
                    <a:pt x="2416" y="1925"/>
                  </a:cubicBezTo>
                  <a:cubicBezTo>
                    <a:pt x="2356" y="1929"/>
                    <a:pt x="2295" y="1932"/>
                    <a:pt x="2234" y="1932"/>
                  </a:cubicBezTo>
                  <a:cubicBezTo>
                    <a:pt x="1116" y="1929"/>
                    <a:pt x="164" y="1110"/>
                    <a:pt x="0" y="1"/>
                  </a:cubicBezTo>
                  <a:close/>
                </a:path>
              </a:pathLst>
            </a:custGeom>
            <a:solidFill>
              <a:srgbClr val="BEC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6"/>
            <p:cNvSpPr/>
            <p:nvPr/>
          </p:nvSpPr>
          <p:spPr>
            <a:xfrm>
              <a:off x="6728300" y="787075"/>
              <a:ext cx="206450" cy="934875"/>
            </a:xfrm>
            <a:custGeom>
              <a:rect b="b" l="l" r="r" t="t"/>
              <a:pathLst>
                <a:path extrusionOk="0" h="37395" w="8258">
                  <a:moveTo>
                    <a:pt x="304" y="0"/>
                  </a:moveTo>
                  <a:lnTo>
                    <a:pt x="304" y="0"/>
                  </a:lnTo>
                  <a:cubicBezTo>
                    <a:pt x="913" y="1210"/>
                    <a:pt x="936" y="3787"/>
                    <a:pt x="537" y="5223"/>
                  </a:cubicBezTo>
                  <a:cubicBezTo>
                    <a:pt x="526" y="5265"/>
                    <a:pt x="488" y="5293"/>
                    <a:pt x="444" y="5293"/>
                  </a:cubicBezTo>
                  <a:cubicBezTo>
                    <a:pt x="437" y="5293"/>
                    <a:pt x="430" y="5293"/>
                    <a:pt x="423" y="5290"/>
                  </a:cubicBezTo>
                  <a:lnTo>
                    <a:pt x="407" y="5290"/>
                  </a:lnTo>
                  <a:cubicBezTo>
                    <a:pt x="369" y="5272"/>
                    <a:pt x="348" y="5227"/>
                    <a:pt x="357" y="5185"/>
                  </a:cubicBezTo>
                  <a:cubicBezTo>
                    <a:pt x="757" y="3747"/>
                    <a:pt x="726" y="1207"/>
                    <a:pt x="122" y="49"/>
                  </a:cubicBezTo>
                  <a:lnTo>
                    <a:pt x="0" y="173"/>
                  </a:lnTo>
                  <a:cubicBezTo>
                    <a:pt x="31" y="1077"/>
                    <a:pt x="147" y="4504"/>
                    <a:pt x="292" y="8131"/>
                  </a:cubicBezTo>
                  <a:cubicBezTo>
                    <a:pt x="393" y="8162"/>
                    <a:pt x="488" y="8206"/>
                    <a:pt x="575" y="8265"/>
                  </a:cubicBezTo>
                  <a:lnTo>
                    <a:pt x="738" y="8374"/>
                  </a:lnTo>
                  <a:lnTo>
                    <a:pt x="2393" y="1310"/>
                  </a:lnTo>
                  <a:cubicBezTo>
                    <a:pt x="2466" y="1016"/>
                    <a:pt x="2571" y="733"/>
                    <a:pt x="2711" y="465"/>
                  </a:cubicBezTo>
                  <a:cubicBezTo>
                    <a:pt x="2606" y="428"/>
                    <a:pt x="2501" y="400"/>
                    <a:pt x="2391" y="381"/>
                  </a:cubicBezTo>
                  <a:lnTo>
                    <a:pt x="304" y="0"/>
                  </a:lnTo>
                  <a:close/>
                  <a:moveTo>
                    <a:pt x="3579" y="11895"/>
                  </a:moveTo>
                  <a:lnTo>
                    <a:pt x="3579" y="11902"/>
                  </a:lnTo>
                  <a:lnTo>
                    <a:pt x="3579" y="11902"/>
                  </a:lnTo>
                  <a:cubicBezTo>
                    <a:pt x="3580" y="11899"/>
                    <a:pt x="3581" y="11897"/>
                    <a:pt x="3581" y="11895"/>
                  </a:cubicBezTo>
                  <a:close/>
                  <a:moveTo>
                    <a:pt x="3579" y="11902"/>
                  </a:moveTo>
                  <a:cubicBezTo>
                    <a:pt x="3463" y="12195"/>
                    <a:pt x="3357" y="12464"/>
                    <a:pt x="3259" y="12700"/>
                  </a:cubicBezTo>
                  <a:lnTo>
                    <a:pt x="3231" y="12992"/>
                  </a:lnTo>
                  <a:cubicBezTo>
                    <a:pt x="3134" y="13949"/>
                    <a:pt x="2326" y="14619"/>
                    <a:pt x="1435" y="14619"/>
                  </a:cubicBezTo>
                  <a:cubicBezTo>
                    <a:pt x="1212" y="14619"/>
                    <a:pt x="983" y="14576"/>
                    <a:pt x="759" y="14486"/>
                  </a:cubicBezTo>
                  <a:lnTo>
                    <a:pt x="593" y="14421"/>
                  </a:lnTo>
                  <a:cubicBezTo>
                    <a:pt x="579" y="14154"/>
                    <a:pt x="565" y="13921"/>
                    <a:pt x="551" y="13697"/>
                  </a:cubicBezTo>
                  <a:lnTo>
                    <a:pt x="535" y="13690"/>
                  </a:lnTo>
                  <a:lnTo>
                    <a:pt x="535" y="13690"/>
                  </a:lnTo>
                  <a:cubicBezTo>
                    <a:pt x="596" y="14948"/>
                    <a:pt x="659" y="16045"/>
                    <a:pt x="715" y="16842"/>
                  </a:cubicBezTo>
                  <a:cubicBezTo>
                    <a:pt x="766" y="17544"/>
                    <a:pt x="841" y="18436"/>
                    <a:pt x="934" y="19449"/>
                  </a:cubicBezTo>
                  <a:cubicBezTo>
                    <a:pt x="953" y="19650"/>
                    <a:pt x="969" y="19858"/>
                    <a:pt x="990" y="20068"/>
                  </a:cubicBezTo>
                  <a:cubicBezTo>
                    <a:pt x="1140" y="21669"/>
                    <a:pt x="1324" y="23523"/>
                    <a:pt x="1415" y="25411"/>
                  </a:cubicBezTo>
                  <a:lnTo>
                    <a:pt x="1415" y="25514"/>
                  </a:lnTo>
                  <a:cubicBezTo>
                    <a:pt x="1592" y="26247"/>
                    <a:pt x="1672" y="26987"/>
                    <a:pt x="1697" y="27720"/>
                  </a:cubicBezTo>
                  <a:lnTo>
                    <a:pt x="1697" y="27734"/>
                  </a:lnTo>
                  <a:cubicBezTo>
                    <a:pt x="1842" y="28607"/>
                    <a:pt x="1933" y="29469"/>
                    <a:pt x="2031" y="30302"/>
                  </a:cubicBezTo>
                  <a:lnTo>
                    <a:pt x="2031" y="30328"/>
                  </a:lnTo>
                  <a:lnTo>
                    <a:pt x="2031" y="30356"/>
                  </a:lnTo>
                  <a:cubicBezTo>
                    <a:pt x="2125" y="31243"/>
                    <a:pt x="2218" y="32093"/>
                    <a:pt x="2302" y="32880"/>
                  </a:cubicBezTo>
                  <a:cubicBezTo>
                    <a:pt x="2344" y="33253"/>
                    <a:pt x="2384" y="33610"/>
                    <a:pt x="2419" y="33951"/>
                  </a:cubicBezTo>
                  <a:cubicBezTo>
                    <a:pt x="2477" y="34488"/>
                    <a:pt x="2533" y="34983"/>
                    <a:pt x="2582" y="35424"/>
                  </a:cubicBezTo>
                  <a:cubicBezTo>
                    <a:pt x="2582" y="35438"/>
                    <a:pt x="2585" y="35452"/>
                    <a:pt x="2587" y="35466"/>
                  </a:cubicBezTo>
                  <a:cubicBezTo>
                    <a:pt x="2753" y="36573"/>
                    <a:pt x="3703" y="37392"/>
                    <a:pt x="4823" y="37395"/>
                  </a:cubicBezTo>
                  <a:cubicBezTo>
                    <a:pt x="4884" y="37395"/>
                    <a:pt x="4945" y="37392"/>
                    <a:pt x="5005" y="37388"/>
                  </a:cubicBezTo>
                  <a:cubicBezTo>
                    <a:pt x="5029" y="37385"/>
                    <a:pt x="5055" y="37383"/>
                    <a:pt x="5080" y="37380"/>
                  </a:cubicBezTo>
                  <a:cubicBezTo>
                    <a:pt x="5115" y="37376"/>
                    <a:pt x="5148" y="37371"/>
                    <a:pt x="5183" y="37366"/>
                  </a:cubicBezTo>
                  <a:lnTo>
                    <a:pt x="8257" y="36897"/>
                  </a:lnTo>
                  <a:lnTo>
                    <a:pt x="5928" y="26443"/>
                  </a:lnTo>
                  <a:lnTo>
                    <a:pt x="5893" y="26684"/>
                  </a:lnTo>
                  <a:cubicBezTo>
                    <a:pt x="5827" y="27146"/>
                    <a:pt x="5431" y="27478"/>
                    <a:pt x="4977" y="27478"/>
                  </a:cubicBezTo>
                  <a:cubicBezTo>
                    <a:pt x="4933" y="27478"/>
                    <a:pt x="4889" y="27475"/>
                    <a:pt x="4844" y="27468"/>
                  </a:cubicBezTo>
                  <a:lnTo>
                    <a:pt x="4837" y="27468"/>
                  </a:lnTo>
                  <a:lnTo>
                    <a:pt x="3042" y="27209"/>
                  </a:lnTo>
                  <a:cubicBezTo>
                    <a:pt x="2536" y="27137"/>
                    <a:pt x="2183" y="26667"/>
                    <a:pt x="2258" y="26163"/>
                  </a:cubicBezTo>
                  <a:lnTo>
                    <a:pt x="2304" y="25829"/>
                  </a:lnTo>
                  <a:lnTo>
                    <a:pt x="5904" y="26345"/>
                  </a:lnTo>
                  <a:lnTo>
                    <a:pt x="5904" y="26345"/>
                  </a:lnTo>
                  <a:lnTo>
                    <a:pt x="3399" y="15112"/>
                  </a:lnTo>
                  <a:lnTo>
                    <a:pt x="3579" y="11902"/>
                  </a:ln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6"/>
            <p:cNvSpPr/>
            <p:nvPr/>
          </p:nvSpPr>
          <p:spPr>
            <a:xfrm>
              <a:off x="6742075" y="1104575"/>
              <a:ext cx="67725" cy="47975"/>
            </a:xfrm>
            <a:custGeom>
              <a:rect b="b" l="l" r="r" t="t"/>
              <a:pathLst>
                <a:path extrusionOk="0" h="1919" w="2709">
                  <a:moveTo>
                    <a:pt x="2708" y="0"/>
                  </a:moveTo>
                  <a:lnTo>
                    <a:pt x="2685" y="56"/>
                  </a:lnTo>
                  <a:cubicBezTo>
                    <a:pt x="2390" y="785"/>
                    <a:pt x="1689" y="1228"/>
                    <a:pt x="947" y="1228"/>
                  </a:cubicBezTo>
                  <a:cubicBezTo>
                    <a:pt x="719" y="1228"/>
                    <a:pt x="487" y="1186"/>
                    <a:pt x="262" y="1097"/>
                  </a:cubicBezTo>
                  <a:lnTo>
                    <a:pt x="0" y="995"/>
                  </a:lnTo>
                  <a:lnTo>
                    <a:pt x="0" y="995"/>
                  </a:lnTo>
                  <a:cubicBezTo>
                    <a:pt x="17" y="1221"/>
                    <a:pt x="31" y="1454"/>
                    <a:pt x="42" y="1721"/>
                  </a:cubicBezTo>
                  <a:lnTo>
                    <a:pt x="208" y="1786"/>
                  </a:lnTo>
                  <a:cubicBezTo>
                    <a:pt x="432" y="1876"/>
                    <a:pt x="661" y="1919"/>
                    <a:pt x="884" y="1919"/>
                  </a:cubicBezTo>
                  <a:cubicBezTo>
                    <a:pt x="1775" y="1919"/>
                    <a:pt x="2585" y="1249"/>
                    <a:pt x="2680" y="292"/>
                  </a:cubicBezTo>
                  <a:lnTo>
                    <a:pt x="2708" y="0"/>
                  </a:lnTo>
                  <a:close/>
                </a:path>
              </a:pathLst>
            </a:custGeom>
            <a:solidFill>
              <a:srgbClr val="9EA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6"/>
            <p:cNvSpPr/>
            <p:nvPr/>
          </p:nvSpPr>
          <p:spPr>
            <a:xfrm>
              <a:off x="6617475" y="649450"/>
              <a:ext cx="109975" cy="151950"/>
            </a:xfrm>
            <a:custGeom>
              <a:rect b="b" l="l" r="r" t="t"/>
              <a:pathLst>
                <a:path extrusionOk="0" h="6078" w="4399">
                  <a:moveTo>
                    <a:pt x="4398" y="1"/>
                  </a:moveTo>
                  <a:lnTo>
                    <a:pt x="920" y="2510"/>
                  </a:lnTo>
                  <a:cubicBezTo>
                    <a:pt x="1100" y="3563"/>
                    <a:pt x="976" y="4714"/>
                    <a:pt x="0" y="5319"/>
                  </a:cubicBezTo>
                  <a:lnTo>
                    <a:pt x="168" y="5456"/>
                  </a:lnTo>
                  <a:cubicBezTo>
                    <a:pt x="588" y="5802"/>
                    <a:pt x="1102" y="6014"/>
                    <a:pt x="1644" y="6066"/>
                  </a:cubicBezTo>
                  <a:cubicBezTo>
                    <a:pt x="1728" y="6073"/>
                    <a:pt x="1813" y="6077"/>
                    <a:pt x="1898" y="6077"/>
                  </a:cubicBezTo>
                  <a:cubicBezTo>
                    <a:pt x="2121" y="6077"/>
                    <a:pt x="2345" y="6050"/>
                    <a:pt x="2563" y="5998"/>
                  </a:cubicBezTo>
                  <a:lnTo>
                    <a:pt x="4151" y="5603"/>
                  </a:lnTo>
                  <a:lnTo>
                    <a:pt x="4151" y="5589"/>
                  </a:lnTo>
                  <a:cubicBezTo>
                    <a:pt x="3453" y="4175"/>
                    <a:pt x="3971" y="1513"/>
                    <a:pt x="4398"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6"/>
            <p:cNvSpPr/>
            <p:nvPr/>
          </p:nvSpPr>
          <p:spPr>
            <a:xfrm>
              <a:off x="6640100" y="732850"/>
              <a:ext cx="2075" cy="17075"/>
            </a:xfrm>
            <a:custGeom>
              <a:rect b="b" l="l" r="r" t="t"/>
              <a:pathLst>
                <a:path extrusionOk="0" h="683" w="83">
                  <a:moveTo>
                    <a:pt x="83" y="1"/>
                  </a:moveTo>
                  <a:cubicBezTo>
                    <a:pt x="76" y="232"/>
                    <a:pt x="48" y="458"/>
                    <a:pt x="1" y="682"/>
                  </a:cubicBezTo>
                  <a:lnTo>
                    <a:pt x="3" y="682"/>
                  </a:lnTo>
                  <a:cubicBezTo>
                    <a:pt x="55" y="461"/>
                    <a:pt x="83" y="232"/>
                    <a:pt x="83" y="3"/>
                  </a:cubicBezTo>
                  <a:lnTo>
                    <a:pt x="83" y="1"/>
                  </a:ln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6"/>
            <p:cNvSpPr/>
            <p:nvPr/>
          </p:nvSpPr>
          <p:spPr>
            <a:xfrm>
              <a:off x="6640175" y="710150"/>
              <a:ext cx="72200" cy="39875"/>
            </a:xfrm>
            <a:custGeom>
              <a:rect b="b" l="l" r="r" t="t"/>
              <a:pathLst>
                <a:path extrusionOk="0" h="1595" w="2888">
                  <a:moveTo>
                    <a:pt x="2888" y="0"/>
                  </a:moveTo>
                  <a:cubicBezTo>
                    <a:pt x="2887" y="3"/>
                    <a:pt x="2885" y="5"/>
                    <a:pt x="2884" y="7"/>
                  </a:cubicBezTo>
                  <a:lnTo>
                    <a:pt x="2884" y="7"/>
                  </a:lnTo>
                  <a:cubicBezTo>
                    <a:pt x="2885" y="6"/>
                    <a:pt x="2887" y="4"/>
                    <a:pt x="2888" y="3"/>
                  </a:cubicBezTo>
                  <a:lnTo>
                    <a:pt x="2888" y="0"/>
                  </a:lnTo>
                  <a:close/>
                  <a:moveTo>
                    <a:pt x="2884" y="7"/>
                  </a:moveTo>
                  <a:cubicBezTo>
                    <a:pt x="2792" y="107"/>
                    <a:pt x="2695" y="171"/>
                    <a:pt x="2601" y="178"/>
                  </a:cubicBezTo>
                  <a:cubicBezTo>
                    <a:pt x="2601" y="178"/>
                    <a:pt x="2111" y="801"/>
                    <a:pt x="1359" y="801"/>
                  </a:cubicBezTo>
                  <a:cubicBezTo>
                    <a:pt x="1226" y="801"/>
                    <a:pt x="1090" y="783"/>
                    <a:pt x="962" y="743"/>
                  </a:cubicBezTo>
                  <a:cubicBezTo>
                    <a:pt x="962" y="743"/>
                    <a:pt x="771" y="965"/>
                    <a:pt x="409" y="965"/>
                  </a:cubicBezTo>
                  <a:cubicBezTo>
                    <a:pt x="297" y="962"/>
                    <a:pt x="187" y="944"/>
                    <a:pt x="80" y="909"/>
                  </a:cubicBezTo>
                  <a:cubicBezTo>
                    <a:pt x="80" y="1137"/>
                    <a:pt x="52" y="1366"/>
                    <a:pt x="0" y="1590"/>
                  </a:cubicBezTo>
                  <a:cubicBezTo>
                    <a:pt x="66" y="1593"/>
                    <a:pt x="129" y="1595"/>
                    <a:pt x="192" y="1595"/>
                  </a:cubicBezTo>
                  <a:cubicBezTo>
                    <a:pt x="1630" y="1595"/>
                    <a:pt x="2451" y="732"/>
                    <a:pt x="2884" y="7"/>
                  </a:cubicBezTo>
                  <a:close/>
                </a:path>
              </a:pathLst>
            </a:custGeom>
            <a:solidFill>
              <a:srgbClr val="E5A3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6"/>
            <p:cNvSpPr/>
            <p:nvPr/>
          </p:nvSpPr>
          <p:spPr>
            <a:xfrm>
              <a:off x="6614250" y="800850"/>
              <a:ext cx="63875" cy="48925"/>
            </a:xfrm>
            <a:custGeom>
              <a:rect b="b" l="l" r="r" t="t"/>
              <a:pathLst>
                <a:path extrusionOk="0" h="1957" w="2555">
                  <a:moveTo>
                    <a:pt x="96" y="19"/>
                  </a:moveTo>
                  <a:lnTo>
                    <a:pt x="1" y="84"/>
                  </a:lnTo>
                  <a:lnTo>
                    <a:pt x="134" y="266"/>
                  </a:lnTo>
                  <a:lnTo>
                    <a:pt x="96" y="19"/>
                  </a:lnTo>
                  <a:close/>
                  <a:moveTo>
                    <a:pt x="1684" y="0"/>
                  </a:moveTo>
                  <a:lnTo>
                    <a:pt x="538" y="822"/>
                  </a:lnTo>
                  <a:lnTo>
                    <a:pt x="1362" y="1957"/>
                  </a:lnTo>
                  <a:lnTo>
                    <a:pt x="2555" y="1095"/>
                  </a:lnTo>
                  <a:lnTo>
                    <a:pt x="1766" y="10"/>
                  </a:lnTo>
                  <a:cubicBezTo>
                    <a:pt x="1740" y="7"/>
                    <a:pt x="1712" y="5"/>
                    <a:pt x="1684" y="0"/>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6"/>
            <p:cNvSpPr/>
            <p:nvPr/>
          </p:nvSpPr>
          <p:spPr>
            <a:xfrm>
              <a:off x="6656325" y="799900"/>
              <a:ext cx="2075" cy="1150"/>
            </a:xfrm>
            <a:custGeom>
              <a:rect b="b" l="l" r="r" t="t"/>
              <a:pathLst>
                <a:path extrusionOk="0" h="46" w="83">
                  <a:moveTo>
                    <a:pt x="50" y="1"/>
                  </a:moveTo>
                  <a:lnTo>
                    <a:pt x="1" y="36"/>
                  </a:lnTo>
                  <a:cubicBezTo>
                    <a:pt x="29" y="41"/>
                    <a:pt x="55" y="43"/>
                    <a:pt x="83" y="45"/>
                  </a:cubicBezTo>
                  <a:lnTo>
                    <a:pt x="50" y="1"/>
                  </a:lnTo>
                  <a:close/>
                </a:path>
              </a:pathLst>
            </a:custGeom>
            <a:solidFill>
              <a:srgbClr val="CC91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6"/>
            <p:cNvSpPr/>
            <p:nvPr/>
          </p:nvSpPr>
          <p:spPr>
            <a:xfrm>
              <a:off x="6507750" y="795900"/>
              <a:ext cx="123675" cy="186175"/>
            </a:xfrm>
            <a:custGeom>
              <a:rect b="b" l="l" r="r" t="t"/>
              <a:pathLst>
                <a:path extrusionOk="0" h="7447" w="4947">
                  <a:moveTo>
                    <a:pt x="3204" y="1"/>
                  </a:moveTo>
                  <a:cubicBezTo>
                    <a:pt x="2640" y="1"/>
                    <a:pt x="2116" y="333"/>
                    <a:pt x="1884" y="866"/>
                  </a:cubicBezTo>
                  <a:lnTo>
                    <a:pt x="364" y="4333"/>
                  </a:lnTo>
                  <a:cubicBezTo>
                    <a:pt x="0" y="5159"/>
                    <a:pt x="185" y="6126"/>
                    <a:pt x="831" y="6756"/>
                  </a:cubicBezTo>
                  <a:lnTo>
                    <a:pt x="1137" y="7059"/>
                  </a:lnTo>
                  <a:cubicBezTo>
                    <a:pt x="1146" y="7071"/>
                    <a:pt x="1163" y="7080"/>
                    <a:pt x="1179" y="7083"/>
                  </a:cubicBezTo>
                  <a:lnTo>
                    <a:pt x="1181" y="7085"/>
                  </a:lnTo>
                  <a:cubicBezTo>
                    <a:pt x="1188" y="7087"/>
                    <a:pt x="1195" y="7087"/>
                    <a:pt x="1202" y="7087"/>
                  </a:cubicBezTo>
                  <a:cubicBezTo>
                    <a:pt x="1277" y="7087"/>
                    <a:pt x="1326" y="6993"/>
                    <a:pt x="1270" y="6931"/>
                  </a:cubicBezTo>
                  <a:lnTo>
                    <a:pt x="967" y="6623"/>
                  </a:lnTo>
                  <a:cubicBezTo>
                    <a:pt x="381" y="6046"/>
                    <a:pt x="215" y="5166"/>
                    <a:pt x="546" y="4414"/>
                  </a:cubicBezTo>
                  <a:lnTo>
                    <a:pt x="2066" y="941"/>
                  </a:lnTo>
                  <a:cubicBezTo>
                    <a:pt x="2270" y="479"/>
                    <a:pt x="2727" y="191"/>
                    <a:pt x="3219" y="191"/>
                  </a:cubicBezTo>
                  <a:cubicBezTo>
                    <a:pt x="3292" y="191"/>
                    <a:pt x="3365" y="197"/>
                    <a:pt x="3439" y="210"/>
                  </a:cubicBezTo>
                  <a:cubicBezTo>
                    <a:pt x="4009" y="313"/>
                    <a:pt x="4438" y="791"/>
                    <a:pt x="4473" y="1370"/>
                  </a:cubicBezTo>
                  <a:lnTo>
                    <a:pt x="4702" y="5152"/>
                  </a:lnTo>
                  <a:cubicBezTo>
                    <a:pt x="4756" y="5974"/>
                    <a:pt x="4296" y="6742"/>
                    <a:pt x="3546" y="7083"/>
                  </a:cubicBezTo>
                  <a:lnTo>
                    <a:pt x="3152" y="7265"/>
                  </a:lnTo>
                  <a:cubicBezTo>
                    <a:pt x="3050" y="7303"/>
                    <a:pt x="3089" y="7447"/>
                    <a:pt x="3182" y="7447"/>
                  </a:cubicBezTo>
                  <a:cubicBezTo>
                    <a:pt x="3192" y="7447"/>
                    <a:pt x="3202" y="7446"/>
                    <a:pt x="3212" y="7442"/>
                  </a:cubicBezTo>
                  <a:cubicBezTo>
                    <a:pt x="3222" y="7438"/>
                    <a:pt x="3229" y="7433"/>
                    <a:pt x="3238" y="7428"/>
                  </a:cubicBezTo>
                  <a:lnTo>
                    <a:pt x="3630" y="7249"/>
                  </a:lnTo>
                  <a:cubicBezTo>
                    <a:pt x="4447" y="6873"/>
                    <a:pt x="4947" y="6030"/>
                    <a:pt x="4886" y="5131"/>
                  </a:cubicBezTo>
                  <a:lnTo>
                    <a:pt x="4646" y="1356"/>
                  </a:lnTo>
                  <a:cubicBezTo>
                    <a:pt x="4604" y="693"/>
                    <a:pt x="4114" y="142"/>
                    <a:pt x="3458" y="23"/>
                  </a:cubicBezTo>
                  <a:cubicBezTo>
                    <a:pt x="3373" y="8"/>
                    <a:pt x="3288" y="1"/>
                    <a:pt x="320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6"/>
            <p:cNvSpPr/>
            <p:nvPr/>
          </p:nvSpPr>
          <p:spPr>
            <a:xfrm>
              <a:off x="6546900" y="813675"/>
              <a:ext cx="78400" cy="37450"/>
            </a:xfrm>
            <a:custGeom>
              <a:rect b="b" l="l" r="r" t="t"/>
              <a:pathLst>
                <a:path extrusionOk="0" h="1498" w="3136">
                  <a:moveTo>
                    <a:pt x="1480" y="1"/>
                  </a:moveTo>
                  <a:cubicBezTo>
                    <a:pt x="885" y="1"/>
                    <a:pt x="325" y="318"/>
                    <a:pt x="22" y="848"/>
                  </a:cubicBezTo>
                  <a:cubicBezTo>
                    <a:pt x="1" y="895"/>
                    <a:pt x="22" y="949"/>
                    <a:pt x="68" y="970"/>
                  </a:cubicBezTo>
                  <a:lnTo>
                    <a:pt x="89" y="965"/>
                  </a:lnTo>
                  <a:cubicBezTo>
                    <a:pt x="99" y="968"/>
                    <a:pt x="108" y="969"/>
                    <a:pt x="117" y="969"/>
                  </a:cubicBezTo>
                  <a:cubicBezTo>
                    <a:pt x="152" y="969"/>
                    <a:pt x="184" y="949"/>
                    <a:pt x="199" y="916"/>
                  </a:cubicBezTo>
                  <a:cubicBezTo>
                    <a:pt x="473" y="462"/>
                    <a:pt x="962" y="193"/>
                    <a:pt x="1479" y="193"/>
                  </a:cubicBezTo>
                  <a:cubicBezTo>
                    <a:pt x="1566" y="193"/>
                    <a:pt x="1653" y="200"/>
                    <a:pt x="1740" y="216"/>
                  </a:cubicBezTo>
                  <a:cubicBezTo>
                    <a:pt x="2349" y="323"/>
                    <a:pt x="2830" y="795"/>
                    <a:pt x="2947" y="1404"/>
                  </a:cubicBezTo>
                  <a:cubicBezTo>
                    <a:pt x="2949" y="1455"/>
                    <a:pt x="2991" y="1497"/>
                    <a:pt x="3043" y="1497"/>
                  </a:cubicBezTo>
                  <a:cubicBezTo>
                    <a:pt x="3094" y="1495"/>
                    <a:pt x="3136" y="1451"/>
                    <a:pt x="3134" y="1399"/>
                  </a:cubicBezTo>
                  <a:cubicBezTo>
                    <a:pt x="3017" y="701"/>
                    <a:pt x="2471" y="150"/>
                    <a:pt x="1773" y="27"/>
                  </a:cubicBezTo>
                  <a:cubicBezTo>
                    <a:pt x="1675" y="9"/>
                    <a:pt x="1577" y="1"/>
                    <a:pt x="148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6"/>
            <p:cNvSpPr/>
            <p:nvPr/>
          </p:nvSpPr>
          <p:spPr>
            <a:xfrm>
              <a:off x="6591775" y="762425"/>
              <a:ext cx="30000" cy="38750"/>
            </a:xfrm>
            <a:custGeom>
              <a:rect b="b" l="l" r="r" t="t"/>
              <a:pathLst>
                <a:path extrusionOk="0" h="1550" w="1200">
                  <a:moveTo>
                    <a:pt x="1069" y="1"/>
                  </a:moveTo>
                  <a:cubicBezTo>
                    <a:pt x="1061" y="1"/>
                    <a:pt x="1053" y="2"/>
                    <a:pt x="1044" y="4"/>
                  </a:cubicBezTo>
                  <a:cubicBezTo>
                    <a:pt x="356" y="125"/>
                    <a:pt x="43" y="1306"/>
                    <a:pt x="13" y="1437"/>
                  </a:cubicBezTo>
                  <a:cubicBezTo>
                    <a:pt x="1" y="1484"/>
                    <a:pt x="27" y="1530"/>
                    <a:pt x="71" y="1547"/>
                  </a:cubicBezTo>
                  <a:cubicBezTo>
                    <a:pt x="78" y="1548"/>
                    <a:pt x="86" y="1549"/>
                    <a:pt x="93" y="1549"/>
                  </a:cubicBezTo>
                  <a:cubicBezTo>
                    <a:pt x="134" y="1549"/>
                    <a:pt x="171" y="1523"/>
                    <a:pt x="183" y="1481"/>
                  </a:cubicBezTo>
                  <a:cubicBezTo>
                    <a:pt x="293" y="1038"/>
                    <a:pt x="601" y="265"/>
                    <a:pt x="1077" y="188"/>
                  </a:cubicBezTo>
                  <a:cubicBezTo>
                    <a:pt x="1199" y="175"/>
                    <a:pt x="1177" y="1"/>
                    <a:pt x="106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6"/>
            <p:cNvSpPr/>
            <p:nvPr/>
          </p:nvSpPr>
          <p:spPr>
            <a:xfrm>
              <a:off x="6581625" y="971575"/>
              <a:ext cx="11750" cy="15925"/>
            </a:xfrm>
            <a:custGeom>
              <a:rect b="b" l="l" r="r" t="t"/>
              <a:pathLst>
                <a:path extrusionOk="0" h="637" w="470">
                  <a:moveTo>
                    <a:pt x="275" y="1"/>
                  </a:moveTo>
                  <a:cubicBezTo>
                    <a:pt x="169" y="1"/>
                    <a:pt x="60" y="124"/>
                    <a:pt x="31" y="285"/>
                  </a:cubicBezTo>
                  <a:cubicBezTo>
                    <a:pt x="1" y="460"/>
                    <a:pt x="68" y="616"/>
                    <a:pt x="180" y="635"/>
                  </a:cubicBezTo>
                  <a:cubicBezTo>
                    <a:pt x="188" y="636"/>
                    <a:pt x="196" y="637"/>
                    <a:pt x="204" y="637"/>
                  </a:cubicBezTo>
                  <a:cubicBezTo>
                    <a:pt x="310" y="637"/>
                    <a:pt x="414" y="520"/>
                    <a:pt x="442" y="352"/>
                  </a:cubicBezTo>
                  <a:cubicBezTo>
                    <a:pt x="470" y="170"/>
                    <a:pt x="407" y="21"/>
                    <a:pt x="295" y="2"/>
                  </a:cubicBezTo>
                  <a:cubicBezTo>
                    <a:pt x="288" y="1"/>
                    <a:pt x="282" y="1"/>
                    <a:pt x="27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6"/>
            <p:cNvSpPr/>
            <p:nvPr/>
          </p:nvSpPr>
          <p:spPr>
            <a:xfrm>
              <a:off x="6531975" y="962750"/>
              <a:ext cx="11750" cy="15950"/>
            </a:xfrm>
            <a:custGeom>
              <a:rect b="b" l="l" r="r" t="t"/>
              <a:pathLst>
                <a:path extrusionOk="0" h="638" w="470">
                  <a:moveTo>
                    <a:pt x="268" y="1"/>
                  </a:moveTo>
                  <a:cubicBezTo>
                    <a:pt x="163" y="1"/>
                    <a:pt x="59" y="126"/>
                    <a:pt x="30" y="287"/>
                  </a:cubicBezTo>
                  <a:cubicBezTo>
                    <a:pt x="0" y="458"/>
                    <a:pt x="68" y="614"/>
                    <a:pt x="184" y="635"/>
                  </a:cubicBezTo>
                  <a:cubicBezTo>
                    <a:pt x="192" y="636"/>
                    <a:pt x="200" y="637"/>
                    <a:pt x="208" y="637"/>
                  </a:cubicBezTo>
                  <a:cubicBezTo>
                    <a:pt x="314" y="637"/>
                    <a:pt x="415" y="520"/>
                    <a:pt x="441" y="350"/>
                  </a:cubicBezTo>
                  <a:cubicBezTo>
                    <a:pt x="469" y="171"/>
                    <a:pt x="404" y="24"/>
                    <a:pt x="289" y="3"/>
                  </a:cubicBezTo>
                  <a:cubicBezTo>
                    <a:pt x="282" y="1"/>
                    <a:pt x="275" y="1"/>
                    <a:pt x="2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6"/>
            <p:cNvSpPr/>
            <p:nvPr/>
          </p:nvSpPr>
          <p:spPr>
            <a:xfrm>
              <a:off x="6717800" y="902325"/>
              <a:ext cx="25400" cy="36075"/>
            </a:xfrm>
            <a:custGeom>
              <a:rect b="b" l="l" r="r" t="t"/>
              <a:pathLst>
                <a:path extrusionOk="0" h="1443" w="1016">
                  <a:moveTo>
                    <a:pt x="552" y="0"/>
                  </a:moveTo>
                  <a:cubicBezTo>
                    <a:pt x="308" y="0"/>
                    <a:pt x="71" y="293"/>
                    <a:pt x="35" y="678"/>
                  </a:cubicBezTo>
                  <a:cubicBezTo>
                    <a:pt x="0" y="1077"/>
                    <a:pt x="185" y="1423"/>
                    <a:pt x="437" y="1441"/>
                  </a:cubicBezTo>
                  <a:cubicBezTo>
                    <a:pt x="444" y="1442"/>
                    <a:pt x="451" y="1442"/>
                    <a:pt x="459" y="1442"/>
                  </a:cubicBezTo>
                  <a:cubicBezTo>
                    <a:pt x="701" y="1442"/>
                    <a:pt x="937" y="1147"/>
                    <a:pt x="976" y="762"/>
                  </a:cubicBezTo>
                  <a:cubicBezTo>
                    <a:pt x="1016" y="368"/>
                    <a:pt x="827" y="22"/>
                    <a:pt x="574" y="1"/>
                  </a:cubicBezTo>
                  <a:cubicBezTo>
                    <a:pt x="567" y="0"/>
                    <a:pt x="559" y="0"/>
                    <a:pt x="55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6"/>
            <p:cNvSpPr/>
            <p:nvPr/>
          </p:nvSpPr>
          <p:spPr>
            <a:xfrm>
              <a:off x="6728875" y="781725"/>
              <a:ext cx="23250" cy="137675"/>
            </a:xfrm>
            <a:custGeom>
              <a:rect b="b" l="l" r="r" t="t"/>
              <a:pathLst>
                <a:path extrusionOk="0" h="5507" w="930">
                  <a:moveTo>
                    <a:pt x="109" y="0"/>
                  </a:moveTo>
                  <a:cubicBezTo>
                    <a:pt x="99" y="0"/>
                    <a:pt x="88" y="2"/>
                    <a:pt x="78" y="7"/>
                  </a:cubicBezTo>
                  <a:lnTo>
                    <a:pt x="73" y="9"/>
                  </a:lnTo>
                  <a:cubicBezTo>
                    <a:pt x="24" y="28"/>
                    <a:pt x="1" y="84"/>
                    <a:pt x="22" y="130"/>
                  </a:cubicBezTo>
                  <a:cubicBezTo>
                    <a:pt x="26" y="140"/>
                    <a:pt x="31" y="149"/>
                    <a:pt x="38" y="156"/>
                  </a:cubicBezTo>
                  <a:cubicBezTo>
                    <a:pt x="701" y="1256"/>
                    <a:pt x="745" y="3912"/>
                    <a:pt x="334" y="5399"/>
                  </a:cubicBezTo>
                  <a:cubicBezTo>
                    <a:pt x="325" y="5441"/>
                    <a:pt x="344" y="5483"/>
                    <a:pt x="384" y="5502"/>
                  </a:cubicBezTo>
                  <a:lnTo>
                    <a:pt x="386" y="5504"/>
                  </a:lnTo>
                  <a:lnTo>
                    <a:pt x="402" y="5504"/>
                  </a:lnTo>
                  <a:cubicBezTo>
                    <a:pt x="408" y="5506"/>
                    <a:pt x="415" y="5506"/>
                    <a:pt x="421" y="5506"/>
                  </a:cubicBezTo>
                  <a:cubicBezTo>
                    <a:pt x="463" y="5506"/>
                    <a:pt x="502" y="5479"/>
                    <a:pt x="514" y="5437"/>
                  </a:cubicBezTo>
                  <a:cubicBezTo>
                    <a:pt x="930" y="3936"/>
                    <a:pt x="888" y="1193"/>
                    <a:pt x="194" y="60"/>
                  </a:cubicBezTo>
                  <a:cubicBezTo>
                    <a:pt x="180" y="24"/>
                    <a:pt x="146" y="0"/>
                    <a:pt x="10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6"/>
            <p:cNvSpPr/>
            <p:nvPr/>
          </p:nvSpPr>
          <p:spPr>
            <a:xfrm>
              <a:off x="6710600" y="904350"/>
              <a:ext cx="25375" cy="30550"/>
            </a:xfrm>
            <a:custGeom>
              <a:rect b="b" l="l" r="r" t="t"/>
              <a:pathLst>
                <a:path extrusionOk="0" h="1222" w="1015">
                  <a:moveTo>
                    <a:pt x="537" y="1"/>
                  </a:moveTo>
                  <a:cubicBezTo>
                    <a:pt x="309" y="1"/>
                    <a:pt x="94" y="231"/>
                    <a:pt x="50" y="546"/>
                  </a:cubicBezTo>
                  <a:cubicBezTo>
                    <a:pt x="1" y="880"/>
                    <a:pt x="157" y="1183"/>
                    <a:pt x="400" y="1218"/>
                  </a:cubicBezTo>
                  <a:cubicBezTo>
                    <a:pt x="417" y="1221"/>
                    <a:pt x="433" y="1222"/>
                    <a:pt x="450" y="1222"/>
                  </a:cubicBezTo>
                  <a:cubicBezTo>
                    <a:pt x="675" y="1222"/>
                    <a:pt x="887" y="990"/>
                    <a:pt x="935" y="676"/>
                  </a:cubicBezTo>
                  <a:cubicBezTo>
                    <a:pt x="1014" y="394"/>
                    <a:pt x="860" y="100"/>
                    <a:pt x="585" y="4"/>
                  </a:cubicBezTo>
                  <a:cubicBezTo>
                    <a:pt x="569" y="2"/>
                    <a:pt x="553"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6"/>
            <p:cNvSpPr/>
            <p:nvPr/>
          </p:nvSpPr>
          <p:spPr>
            <a:xfrm>
              <a:off x="6709850" y="900550"/>
              <a:ext cx="19700" cy="37975"/>
            </a:xfrm>
            <a:custGeom>
              <a:rect b="b" l="l" r="r" t="t"/>
              <a:pathLst>
                <a:path extrusionOk="0" h="1519" w="788">
                  <a:moveTo>
                    <a:pt x="464" y="1"/>
                  </a:moveTo>
                  <a:cubicBezTo>
                    <a:pt x="282" y="1"/>
                    <a:pt x="106" y="315"/>
                    <a:pt x="47" y="721"/>
                  </a:cubicBezTo>
                  <a:cubicBezTo>
                    <a:pt x="1" y="1137"/>
                    <a:pt x="113" y="1496"/>
                    <a:pt x="302" y="1517"/>
                  </a:cubicBezTo>
                  <a:cubicBezTo>
                    <a:pt x="308" y="1518"/>
                    <a:pt x="315" y="1518"/>
                    <a:pt x="322" y="1518"/>
                  </a:cubicBezTo>
                  <a:cubicBezTo>
                    <a:pt x="507" y="1518"/>
                    <a:pt x="691" y="1206"/>
                    <a:pt x="738" y="800"/>
                  </a:cubicBezTo>
                  <a:cubicBezTo>
                    <a:pt x="787" y="378"/>
                    <a:pt x="673" y="25"/>
                    <a:pt x="484" y="2"/>
                  </a:cubicBezTo>
                  <a:cubicBezTo>
                    <a:pt x="477" y="1"/>
                    <a:pt x="471" y="1"/>
                    <a:pt x="46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6"/>
            <p:cNvSpPr/>
            <p:nvPr/>
          </p:nvSpPr>
          <p:spPr>
            <a:xfrm>
              <a:off x="6610525" y="754050"/>
              <a:ext cx="124675" cy="82650"/>
            </a:xfrm>
            <a:custGeom>
              <a:rect b="b" l="l" r="r" t="t"/>
              <a:pathLst>
                <a:path extrusionOk="0" h="3306" w="4987">
                  <a:moveTo>
                    <a:pt x="647" y="0"/>
                  </a:moveTo>
                  <a:lnTo>
                    <a:pt x="0" y="287"/>
                  </a:lnTo>
                  <a:lnTo>
                    <a:pt x="399" y="2899"/>
                  </a:lnTo>
                  <a:lnTo>
                    <a:pt x="1882" y="1835"/>
                  </a:lnTo>
                  <a:lnTo>
                    <a:pt x="2951" y="3306"/>
                  </a:lnTo>
                  <a:lnTo>
                    <a:pt x="4987" y="1214"/>
                  </a:lnTo>
                  <a:lnTo>
                    <a:pt x="4391" y="572"/>
                  </a:lnTo>
                  <a:lnTo>
                    <a:pt x="1959" y="1363"/>
                  </a:lnTo>
                  <a:lnTo>
                    <a:pt x="647"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6"/>
            <p:cNvSpPr/>
            <p:nvPr/>
          </p:nvSpPr>
          <p:spPr>
            <a:xfrm>
              <a:off x="6610525" y="754050"/>
              <a:ext cx="124675" cy="82650"/>
            </a:xfrm>
            <a:custGeom>
              <a:rect b="b" l="l" r="r" t="t"/>
              <a:pathLst>
                <a:path extrusionOk="0" h="3306" w="4987">
                  <a:moveTo>
                    <a:pt x="647" y="0"/>
                  </a:moveTo>
                  <a:lnTo>
                    <a:pt x="138" y="226"/>
                  </a:lnTo>
                  <a:lnTo>
                    <a:pt x="0" y="287"/>
                  </a:lnTo>
                  <a:lnTo>
                    <a:pt x="399" y="2899"/>
                  </a:lnTo>
                  <a:lnTo>
                    <a:pt x="1882" y="1835"/>
                  </a:lnTo>
                  <a:lnTo>
                    <a:pt x="2951" y="3306"/>
                  </a:lnTo>
                  <a:lnTo>
                    <a:pt x="4987" y="1214"/>
                  </a:lnTo>
                  <a:lnTo>
                    <a:pt x="4391" y="572"/>
                  </a:lnTo>
                  <a:lnTo>
                    <a:pt x="4181" y="640"/>
                  </a:lnTo>
                  <a:lnTo>
                    <a:pt x="1959" y="1363"/>
                  </a:lnTo>
                  <a:lnTo>
                    <a:pt x="995" y="362"/>
                  </a:lnTo>
                  <a:lnTo>
                    <a:pt x="647" y="0"/>
                  </a:lnTo>
                  <a:close/>
                </a:path>
              </a:pathLst>
            </a:custGeom>
            <a:solidFill>
              <a:srgbClr val="D9E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6"/>
            <p:cNvSpPr/>
            <p:nvPr/>
          </p:nvSpPr>
          <p:spPr>
            <a:xfrm>
              <a:off x="6604325" y="502225"/>
              <a:ext cx="54075" cy="44650"/>
            </a:xfrm>
            <a:custGeom>
              <a:rect b="b" l="l" r="r" t="t"/>
              <a:pathLst>
                <a:path extrusionOk="0" h="1786" w="2163">
                  <a:moveTo>
                    <a:pt x="1226" y="0"/>
                  </a:moveTo>
                  <a:cubicBezTo>
                    <a:pt x="0" y="0"/>
                    <a:pt x="50" y="1786"/>
                    <a:pt x="50" y="1786"/>
                  </a:cubicBezTo>
                  <a:lnTo>
                    <a:pt x="2163" y="261"/>
                  </a:lnTo>
                  <a:cubicBezTo>
                    <a:pt x="1788" y="77"/>
                    <a:pt x="1480" y="0"/>
                    <a:pt x="12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6"/>
            <p:cNvSpPr/>
            <p:nvPr/>
          </p:nvSpPr>
          <p:spPr>
            <a:xfrm>
              <a:off x="6605725" y="502200"/>
              <a:ext cx="47950" cy="40475"/>
            </a:xfrm>
            <a:custGeom>
              <a:rect b="b" l="l" r="r" t="t"/>
              <a:pathLst>
                <a:path extrusionOk="0" h="1619" w="1918">
                  <a:moveTo>
                    <a:pt x="1170" y="1"/>
                  </a:moveTo>
                  <a:cubicBezTo>
                    <a:pt x="206" y="1"/>
                    <a:pt x="31" y="1105"/>
                    <a:pt x="1" y="1576"/>
                  </a:cubicBezTo>
                  <a:cubicBezTo>
                    <a:pt x="43" y="1586"/>
                    <a:pt x="85" y="1600"/>
                    <a:pt x="125" y="1618"/>
                  </a:cubicBezTo>
                  <a:cubicBezTo>
                    <a:pt x="146" y="1600"/>
                    <a:pt x="167" y="1581"/>
                    <a:pt x="190" y="1565"/>
                  </a:cubicBezTo>
                  <a:cubicBezTo>
                    <a:pt x="610" y="909"/>
                    <a:pt x="1180" y="398"/>
                    <a:pt x="1917" y="173"/>
                  </a:cubicBezTo>
                  <a:cubicBezTo>
                    <a:pt x="1626" y="52"/>
                    <a:pt x="1381" y="1"/>
                    <a:pt x="1170" y="1"/>
                  </a:cubicBezTo>
                  <a:close/>
                </a:path>
              </a:pathLst>
            </a:custGeom>
            <a:solidFill>
              <a:srgbClr val="BEC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6"/>
            <p:cNvSpPr/>
            <p:nvPr/>
          </p:nvSpPr>
          <p:spPr>
            <a:xfrm>
              <a:off x="6582050" y="503325"/>
              <a:ext cx="171950" cy="215575"/>
            </a:xfrm>
            <a:custGeom>
              <a:rect b="b" l="l" r="r" t="t"/>
              <a:pathLst>
                <a:path extrusionOk="0" h="8623" w="6878">
                  <a:moveTo>
                    <a:pt x="3731" y="1"/>
                  </a:moveTo>
                  <a:cubicBezTo>
                    <a:pt x="3481" y="1"/>
                    <a:pt x="3229" y="32"/>
                    <a:pt x="2981" y="96"/>
                  </a:cubicBezTo>
                  <a:cubicBezTo>
                    <a:pt x="740" y="668"/>
                    <a:pt x="0" y="3843"/>
                    <a:pt x="194" y="5869"/>
                  </a:cubicBezTo>
                  <a:cubicBezTo>
                    <a:pt x="351" y="7466"/>
                    <a:pt x="1693" y="8622"/>
                    <a:pt x="3132" y="8622"/>
                  </a:cubicBezTo>
                  <a:cubicBezTo>
                    <a:pt x="3706" y="8622"/>
                    <a:pt x="4296" y="8438"/>
                    <a:pt x="4832" y="8024"/>
                  </a:cubicBezTo>
                  <a:cubicBezTo>
                    <a:pt x="6091" y="7062"/>
                    <a:pt x="6226" y="5780"/>
                    <a:pt x="6656" y="3625"/>
                  </a:cubicBezTo>
                  <a:lnTo>
                    <a:pt x="6658" y="3625"/>
                  </a:lnTo>
                  <a:cubicBezTo>
                    <a:pt x="6877" y="2610"/>
                    <a:pt x="6553" y="1552"/>
                    <a:pt x="5804" y="833"/>
                  </a:cubicBezTo>
                  <a:cubicBezTo>
                    <a:pt x="5239" y="292"/>
                    <a:pt x="4494" y="1"/>
                    <a:pt x="3731"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6"/>
            <p:cNvSpPr/>
            <p:nvPr/>
          </p:nvSpPr>
          <p:spPr>
            <a:xfrm>
              <a:off x="6596050" y="538800"/>
              <a:ext cx="39425" cy="17825"/>
            </a:xfrm>
            <a:custGeom>
              <a:rect b="b" l="l" r="r" t="t"/>
              <a:pathLst>
                <a:path extrusionOk="0" h="713" w="1577">
                  <a:moveTo>
                    <a:pt x="843" y="0"/>
                  </a:moveTo>
                  <a:cubicBezTo>
                    <a:pt x="668" y="0"/>
                    <a:pt x="512" y="154"/>
                    <a:pt x="512" y="154"/>
                  </a:cubicBezTo>
                  <a:cubicBezTo>
                    <a:pt x="440" y="120"/>
                    <a:pt x="377" y="106"/>
                    <a:pt x="323" y="106"/>
                  </a:cubicBezTo>
                  <a:cubicBezTo>
                    <a:pt x="97" y="106"/>
                    <a:pt x="12" y="354"/>
                    <a:pt x="12" y="484"/>
                  </a:cubicBezTo>
                  <a:lnTo>
                    <a:pt x="10" y="486"/>
                  </a:lnTo>
                  <a:cubicBezTo>
                    <a:pt x="0" y="640"/>
                    <a:pt x="72" y="686"/>
                    <a:pt x="220" y="686"/>
                  </a:cubicBezTo>
                  <a:cubicBezTo>
                    <a:pt x="335" y="686"/>
                    <a:pt x="496" y="658"/>
                    <a:pt x="701" y="631"/>
                  </a:cubicBezTo>
                  <a:cubicBezTo>
                    <a:pt x="741" y="626"/>
                    <a:pt x="782" y="624"/>
                    <a:pt x="822" y="624"/>
                  </a:cubicBezTo>
                  <a:cubicBezTo>
                    <a:pt x="929" y="624"/>
                    <a:pt x="1036" y="639"/>
                    <a:pt x="1140" y="668"/>
                  </a:cubicBezTo>
                  <a:cubicBezTo>
                    <a:pt x="1232" y="691"/>
                    <a:pt x="1310" y="713"/>
                    <a:pt x="1372" y="713"/>
                  </a:cubicBezTo>
                  <a:cubicBezTo>
                    <a:pt x="1458" y="713"/>
                    <a:pt x="1514" y="670"/>
                    <a:pt x="1534" y="528"/>
                  </a:cubicBezTo>
                  <a:cubicBezTo>
                    <a:pt x="1576" y="231"/>
                    <a:pt x="1126" y="189"/>
                    <a:pt x="1126" y="189"/>
                  </a:cubicBezTo>
                  <a:cubicBezTo>
                    <a:pt x="1040" y="47"/>
                    <a:pt x="939" y="0"/>
                    <a:pt x="84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6"/>
            <p:cNvSpPr/>
            <p:nvPr/>
          </p:nvSpPr>
          <p:spPr>
            <a:xfrm>
              <a:off x="6596325" y="538800"/>
              <a:ext cx="38200" cy="17825"/>
            </a:xfrm>
            <a:custGeom>
              <a:rect b="b" l="l" r="r" t="t"/>
              <a:pathLst>
                <a:path extrusionOk="0" h="713" w="1528">
                  <a:moveTo>
                    <a:pt x="832" y="0"/>
                  </a:moveTo>
                  <a:cubicBezTo>
                    <a:pt x="727" y="0"/>
                    <a:pt x="629" y="56"/>
                    <a:pt x="566" y="101"/>
                  </a:cubicBezTo>
                  <a:cubicBezTo>
                    <a:pt x="543" y="117"/>
                    <a:pt x="522" y="136"/>
                    <a:pt x="501" y="154"/>
                  </a:cubicBezTo>
                  <a:cubicBezTo>
                    <a:pt x="461" y="136"/>
                    <a:pt x="419" y="122"/>
                    <a:pt x="377" y="112"/>
                  </a:cubicBezTo>
                  <a:cubicBezTo>
                    <a:pt x="356" y="108"/>
                    <a:pt x="332" y="108"/>
                    <a:pt x="311" y="108"/>
                  </a:cubicBezTo>
                  <a:cubicBezTo>
                    <a:pt x="85" y="108"/>
                    <a:pt x="1" y="353"/>
                    <a:pt x="1" y="484"/>
                  </a:cubicBezTo>
                  <a:lnTo>
                    <a:pt x="1" y="512"/>
                  </a:lnTo>
                  <a:cubicBezTo>
                    <a:pt x="1" y="645"/>
                    <a:pt x="71" y="687"/>
                    <a:pt x="211" y="687"/>
                  </a:cubicBezTo>
                  <a:cubicBezTo>
                    <a:pt x="328" y="687"/>
                    <a:pt x="487" y="659"/>
                    <a:pt x="692" y="631"/>
                  </a:cubicBezTo>
                  <a:cubicBezTo>
                    <a:pt x="732" y="626"/>
                    <a:pt x="771" y="624"/>
                    <a:pt x="811" y="624"/>
                  </a:cubicBezTo>
                  <a:cubicBezTo>
                    <a:pt x="918" y="626"/>
                    <a:pt x="1026" y="640"/>
                    <a:pt x="1129" y="668"/>
                  </a:cubicBezTo>
                  <a:cubicBezTo>
                    <a:pt x="1222" y="689"/>
                    <a:pt x="1299" y="712"/>
                    <a:pt x="1362" y="712"/>
                  </a:cubicBezTo>
                  <a:cubicBezTo>
                    <a:pt x="1448" y="712"/>
                    <a:pt x="1504" y="670"/>
                    <a:pt x="1525" y="528"/>
                  </a:cubicBezTo>
                  <a:cubicBezTo>
                    <a:pt x="1525" y="516"/>
                    <a:pt x="1528" y="505"/>
                    <a:pt x="1528" y="491"/>
                  </a:cubicBezTo>
                  <a:cubicBezTo>
                    <a:pt x="1528" y="229"/>
                    <a:pt x="1115" y="189"/>
                    <a:pt x="1115" y="189"/>
                  </a:cubicBezTo>
                  <a:cubicBezTo>
                    <a:pt x="1028" y="45"/>
                    <a:pt x="928" y="0"/>
                    <a:pt x="832" y="0"/>
                  </a:cubicBezTo>
                  <a:close/>
                </a:path>
              </a:pathLst>
            </a:custGeom>
            <a:solidFill>
              <a:srgbClr val="A8AD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6"/>
            <p:cNvSpPr/>
            <p:nvPr/>
          </p:nvSpPr>
          <p:spPr>
            <a:xfrm>
              <a:off x="6647050" y="546050"/>
              <a:ext cx="38375" cy="20500"/>
            </a:xfrm>
            <a:custGeom>
              <a:rect b="b" l="l" r="r" t="t"/>
              <a:pathLst>
                <a:path extrusionOk="0" h="820" w="1535">
                  <a:moveTo>
                    <a:pt x="744" y="1"/>
                  </a:moveTo>
                  <a:cubicBezTo>
                    <a:pt x="664" y="1"/>
                    <a:pt x="576" y="36"/>
                    <a:pt x="484" y="135"/>
                  </a:cubicBezTo>
                  <a:cubicBezTo>
                    <a:pt x="484" y="135"/>
                    <a:pt x="450" y="131"/>
                    <a:pt x="401" y="131"/>
                  </a:cubicBezTo>
                  <a:cubicBezTo>
                    <a:pt x="269" y="131"/>
                    <a:pt x="25" y="161"/>
                    <a:pt x="10" y="378"/>
                  </a:cubicBezTo>
                  <a:cubicBezTo>
                    <a:pt x="0" y="577"/>
                    <a:pt x="92" y="601"/>
                    <a:pt x="243" y="601"/>
                  </a:cubicBezTo>
                  <a:cubicBezTo>
                    <a:pt x="269" y="601"/>
                    <a:pt x="298" y="601"/>
                    <a:pt x="328" y="600"/>
                  </a:cubicBezTo>
                  <a:cubicBezTo>
                    <a:pt x="356" y="599"/>
                    <a:pt x="386" y="599"/>
                    <a:pt x="417" y="599"/>
                  </a:cubicBezTo>
                  <a:cubicBezTo>
                    <a:pt x="534" y="599"/>
                    <a:pt x="668" y="607"/>
                    <a:pt x="808" y="661"/>
                  </a:cubicBezTo>
                  <a:cubicBezTo>
                    <a:pt x="1053" y="751"/>
                    <a:pt x="1233" y="820"/>
                    <a:pt x="1350" y="820"/>
                  </a:cubicBezTo>
                  <a:cubicBezTo>
                    <a:pt x="1448" y="820"/>
                    <a:pt x="1502" y="772"/>
                    <a:pt x="1513" y="649"/>
                  </a:cubicBezTo>
                  <a:cubicBezTo>
                    <a:pt x="1534" y="508"/>
                    <a:pt x="1498" y="208"/>
                    <a:pt x="1212" y="208"/>
                  </a:cubicBezTo>
                  <a:cubicBezTo>
                    <a:pt x="1175" y="208"/>
                    <a:pt x="1134" y="213"/>
                    <a:pt x="1089" y="224"/>
                  </a:cubicBezTo>
                  <a:cubicBezTo>
                    <a:pt x="1089" y="224"/>
                    <a:pt x="944" y="1"/>
                    <a:pt x="74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6"/>
            <p:cNvSpPr/>
            <p:nvPr/>
          </p:nvSpPr>
          <p:spPr>
            <a:xfrm>
              <a:off x="6647300" y="546025"/>
              <a:ext cx="37725" cy="20575"/>
            </a:xfrm>
            <a:custGeom>
              <a:rect b="b" l="l" r="r" t="t"/>
              <a:pathLst>
                <a:path extrusionOk="0" h="823" w="1509">
                  <a:moveTo>
                    <a:pt x="733" y="1"/>
                  </a:moveTo>
                  <a:cubicBezTo>
                    <a:pt x="654" y="1"/>
                    <a:pt x="565" y="36"/>
                    <a:pt x="474" y="136"/>
                  </a:cubicBezTo>
                  <a:cubicBezTo>
                    <a:pt x="446" y="132"/>
                    <a:pt x="420" y="132"/>
                    <a:pt x="395" y="132"/>
                  </a:cubicBezTo>
                  <a:cubicBezTo>
                    <a:pt x="264" y="132"/>
                    <a:pt x="14" y="160"/>
                    <a:pt x="0" y="379"/>
                  </a:cubicBezTo>
                  <a:lnTo>
                    <a:pt x="0" y="409"/>
                  </a:lnTo>
                  <a:cubicBezTo>
                    <a:pt x="0" y="580"/>
                    <a:pt x="91" y="603"/>
                    <a:pt x="236" y="603"/>
                  </a:cubicBezTo>
                  <a:lnTo>
                    <a:pt x="320" y="603"/>
                  </a:lnTo>
                  <a:cubicBezTo>
                    <a:pt x="348" y="603"/>
                    <a:pt x="378" y="601"/>
                    <a:pt x="411" y="601"/>
                  </a:cubicBezTo>
                  <a:cubicBezTo>
                    <a:pt x="418" y="601"/>
                    <a:pt x="424" y="601"/>
                    <a:pt x="431" y="601"/>
                  </a:cubicBezTo>
                  <a:cubicBezTo>
                    <a:pt x="557" y="601"/>
                    <a:pt x="681" y="622"/>
                    <a:pt x="801" y="664"/>
                  </a:cubicBezTo>
                  <a:cubicBezTo>
                    <a:pt x="1044" y="755"/>
                    <a:pt x="1223" y="823"/>
                    <a:pt x="1340" y="823"/>
                  </a:cubicBezTo>
                  <a:cubicBezTo>
                    <a:pt x="1438" y="823"/>
                    <a:pt x="1492" y="776"/>
                    <a:pt x="1503" y="652"/>
                  </a:cubicBezTo>
                  <a:cubicBezTo>
                    <a:pt x="1508" y="629"/>
                    <a:pt x="1508" y="605"/>
                    <a:pt x="1508" y="582"/>
                  </a:cubicBezTo>
                  <a:cubicBezTo>
                    <a:pt x="1508" y="430"/>
                    <a:pt x="1447" y="211"/>
                    <a:pt x="1202" y="211"/>
                  </a:cubicBezTo>
                  <a:cubicBezTo>
                    <a:pt x="1160" y="211"/>
                    <a:pt x="1121" y="218"/>
                    <a:pt x="1079" y="227"/>
                  </a:cubicBezTo>
                  <a:cubicBezTo>
                    <a:pt x="1079" y="227"/>
                    <a:pt x="934" y="3"/>
                    <a:pt x="733" y="3"/>
                  </a:cubicBezTo>
                  <a:lnTo>
                    <a:pt x="733" y="1"/>
                  </a:lnTo>
                  <a:close/>
                </a:path>
              </a:pathLst>
            </a:custGeom>
            <a:solidFill>
              <a:srgbClr val="A8AD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6"/>
            <p:cNvSpPr/>
            <p:nvPr/>
          </p:nvSpPr>
          <p:spPr>
            <a:xfrm>
              <a:off x="6585200" y="618350"/>
              <a:ext cx="147325" cy="115975"/>
            </a:xfrm>
            <a:custGeom>
              <a:rect b="b" l="l" r="r" t="t"/>
              <a:pathLst>
                <a:path extrusionOk="0" h="4639" w="5893">
                  <a:moveTo>
                    <a:pt x="5185" y="0"/>
                  </a:moveTo>
                  <a:lnTo>
                    <a:pt x="4875" y="598"/>
                  </a:lnTo>
                  <a:cubicBezTo>
                    <a:pt x="4527" y="1271"/>
                    <a:pt x="4023" y="1344"/>
                    <a:pt x="3820" y="1344"/>
                  </a:cubicBezTo>
                  <a:cubicBezTo>
                    <a:pt x="3764" y="1344"/>
                    <a:pt x="3731" y="1338"/>
                    <a:pt x="3731" y="1338"/>
                  </a:cubicBezTo>
                  <a:cubicBezTo>
                    <a:pt x="2823" y="1050"/>
                    <a:pt x="2019" y="966"/>
                    <a:pt x="1393" y="966"/>
                  </a:cubicBezTo>
                  <a:cubicBezTo>
                    <a:pt x="528" y="966"/>
                    <a:pt x="0" y="1126"/>
                    <a:pt x="0" y="1126"/>
                  </a:cubicBezTo>
                  <a:cubicBezTo>
                    <a:pt x="51" y="2853"/>
                    <a:pt x="607" y="3047"/>
                    <a:pt x="598" y="3073"/>
                  </a:cubicBezTo>
                  <a:cubicBezTo>
                    <a:pt x="990" y="4093"/>
                    <a:pt x="1571" y="4135"/>
                    <a:pt x="1571" y="4135"/>
                  </a:cubicBezTo>
                  <a:cubicBezTo>
                    <a:pt x="1999" y="4525"/>
                    <a:pt x="2347" y="4638"/>
                    <a:pt x="2607" y="4638"/>
                  </a:cubicBezTo>
                  <a:cubicBezTo>
                    <a:pt x="2969" y="4638"/>
                    <a:pt x="3161" y="4417"/>
                    <a:pt x="3161" y="4417"/>
                  </a:cubicBezTo>
                  <a:cubicBezTo>
                    <a:pt x="3300" y="4458"/>
                    <a:pt x="3433" y="4475"/>
                    <a:pt x="3558" y="4475"/>
                  </a:cubicBezTo>
                  <a:cubicBezTo>
                    <a:pt x="4311" y="4475"/>
                    <a:pt x="4800" y="3852"/>
                    <a:pt x="4800" y="3852"/>
                  </a:cubicBezTo>
                  <a:cubicBezTo>
                    <a:pt x="5325" y="3808"/>
                    <a:pt x="5892" y="2024"/>
                    <a:pt x="5892" y="2024"/>
                  </a:cubicBezTo>
                  <a:lnTo>
                    <a:pt x="5668" y="222"/>
                  </a:lnTo>
                  <a:lnTo>
                    <a:pt x="5185"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6"/>
            <p:cNvSpPr/>
            <p:nvPr/>
          </p:nvSpPr>
          <p:spPr>
            <a:xfrm>
              <a:off x="6585250" y="621275"/>
              <a:ext cx="147325" cy="113000"/>
            </a:xfrm>
            <a:custGeom>
              <a:rect b="b" l="l" r="r" t="t"/>
              <a:pathLst>
                <a:path extrusionOk="0" h="4520" w="5893">
                  <a:moveTo>
                    <a:pt x="5122" y="0"/>
                  </a:moveTo>
                  <a:lnTo>
                    <a:pt x="4873" y="481"/>
                  </a:lnTo>
                  <a:cubicBezTo>
                    <a:pt x="4525" y="1156"/>
                    <a:pt x="4018" y="1228"/>
                    <a:pt x="3817" y="1228"/>
                  </a:cubicBezTo>
                  <a:cubicBezTo>
                    <a:pt x="3787" y="1228"/>
                    <a:pt x="3759" y="1226"/>
                    <a:pt x="3729" y="1221"/>
                  </a:cubicBezTo>
                  <a:cubicBezTo>
                    <a:pt x="2975" y="978"/>
                    <a:pt x="2188" y="852"/>
                    <a:pt x="1394" y="850"/>
                  </a:cubicBezTo>
                  <a:cubicBezTo>
                    <a:pt x="528" y="850"/>
                    <a:pt x="0" y="1011"/>
                    <a:pt x="0" y="1011"/>
                  </a:cubicBezTo>
                  <a:cubicBezTo>
                    <a:pt x="52" y="2722"/>
                    <a:pt x="598" y="2928"/>
                    <a:pt x="598" y="2956"/>
                  </a:cubicBezTo>
                  <a:cubicBezTo>
                    <a:pt x="990" y="3973"/>
                    <a:pt x="1572" y="4018"/>
                    <a:pt x="1572" y="4018"/>
                  </a:cubicBezTo>
                  <a:cubicBezTo>
                    <a:pt x="1999" y="4408"/>
                    <a:pt x="2347" y="4520"/>
                    <a:pt x="2608" y="4520"/>
                  </a:cubicBezTo>
                  <a:cubicBezTo>
                    <a:pt x="2970" y="4520"/>
                    <a:pt x="3161" y="4300"/>
                    <a:pt x="3161" y="4300"/>
                  </a:cubicBezTo>
                  <a:cubicBezTo>
                    <a:pt x="3290" y="4338"/>
                    <a:pt x="3425" y="4359"/>
                    <a:pt x="3558" y="4359"/>
                  </a:cubicBezTo>
                  <a:cubicBezTo>
                    <a:pt x="4310" y="4359"/>
                    <a:pt x="4800" y="3735"/>
                    <a:pt x="4800" y="3735"/>
                  </a:cubicBezTo>
                  <a:cubicBezTo>
                    <a:pt x="5325" y="3691"/>
                    <a:pt x="5893" y="1907"/>
                    <a:pt x="5893" y="1907"/>
                  </a:cubicBezTo>
                  <a:lnTo>
                    <a:pt x="5757" y="822"/>
                  </a:lnTo>
                  <a:cubicBezTo>
                    <a:pt x="5484" y="700"/>
                    <a:pt x="5276" y="465"/>
                    <a:pt x="5188" y="177"/>
                  </a:cubicBezTo>
                  <a:cubicBezTo>
                    <a:pt x="5164" y="119"/>
                    <a:pt x="5143" y="61"/>
                    <a:pt x="5125" y="0"/>
                  </a:cubicBezTo>
                  <a:close/>
                </a:path>
              </a:pathLst>
            </a:custGeom>
            <a:solidFill>
              <a:srgbClr val="BEC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6"/>
            <p:cNvSpPr/>
            <p:nvPr/>
          </p:nvSpPr>
          <p:spPr>
            <a:xfrm>
              <a:off x="6624475" y="651825"/>
              <a:ext cx="11700" cy="15950"/>
            </a:xfrm>
            <a:custGeom>
              <a:rect b="b" l="l" r="r" t="t"/>
              <a:pathLst>
                <a:path extrusionOk="0" h="638" w="468">
                  <a:moveTo>
                    <a:pt x="247" y="0"/>
                  </a:moveTo>
                  <a:cubicBezTo>
                    <a:pt x="143" y="0"/>
                    <a:pt x="47" y="124"/>
                    <a:pt x="24" y="286"/>
                  </a:cubicBezTo>
                  <a:cubicBezTo>
                    <a:pt x="0" y="464"/>
                    <a:pt x="70" y="608"/>
                    <a:pt x="187" y="634"/>
                  </a:cubicBezTo>
                  <a:cubicBezTo>
                    <a:pt x="197" y="636"/>
                    <a:pt x="206" y="637"/>
                    <a:pt x="216" y="637"/>
                  </a:cubicBezTo>
                  <a:cubicBezTo>
                    <a:pt x="320" y="637"/>
                    <a:pt x="420" y="514"/>
                    <a:pt x="441" y="351"/>
                  </a:cubicBezTo>
                  <a:cubicBezTo>
                    <a:pt x="467" y="183"/>
                    <a:pt x="392" y="29"/>
                    <a:pt x="276" y="4"/>
                  </a:cubicBezTo>
                  <a:cubicBezTo>
                    <a:pt x="266" y="1"/>
                    <a:pt x="256" y="0"/>
                    <a:pt x="2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6"/>
            <p:cNvSpPr/>
            <p:nvPr/>
          </p:nvSpPr>
          <p:spPr>
            <a:xfrm>
              <a:off x="6600825" y="592600"/>
              <a:ext cx="31900" cy="39725"/>
            </a:xfrm>
            <a:custGeom>
              <a:rect b="b" l="l" r="r" t="t"/>
              <a:pathLst>
                <a:path extrusionOk="0" h="1589" w="1276">
                  <a:moveTo>
                    <a:pt x="1275" y="1"/>
                  </a:moveTo>
                  <a:cubicBezTo>
                    <a:pt x="923" y="454"/>
                    <a:pt x="491" y="837"/>
                    <a:pt x="1" y="1133"/>
                  </a:cubicBezTo>
                  <a:cubicBezTo>
                    <a:pt x="148" y="1376"/>
                    <a:pt x="393" y="1544"/>
                    <a:pt x="675" y="1588"/>
                  </a:cubicBezTo>
                  <a:lnTo>
                    <a:pt x="1275" y="1"/>
                  </a:lnTo>
                  <a:close/>
                </a:path>
              </a:pathLst>
            </a:custGeom>
            <a:solidFill>
              <a:srgbClr val="ED89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6"/>
            <p:cNvSpPr/>
            <p:nvPr/>
          </p:nvSpPr>
          <p:spPr>
            <a:xfrm>
              <a:off x="6583975" y="561850"/>
              <a:ext cx="45125" cy="45150"/>
            </a:xfrm>
            <a:custGeom>
              <a:rect b="b" l="l" r="r" t="t"/>
              <a:pathLst>
                <a:path extrusionOk="0" h="1806" w="1805">
                  <a:moveTo>
                    <a:pt x="899" y="1"/>
                  </a:moveTo>
                  <a:cubicBezTo>
                    <a:pt x="402" y="1"/>
                    <a:pt x="0" y="404"/>
                    <a:pt x="0" y="904"/>
                  </a:cubicBezTo>
                  <a:cubicBezTo>
                    <a:pt x="0" y="1401"/>
                    <a:pt x="402" y="1805"/>
                    <a:pt x="899" y="1805"/>
                  </a:cubicBezTo>
                  <a:cubicBezTo>
                    <a:pt x="900" y="1805"/>
                    <a:pt x="902" y="1805"/>
                    <a:pt x="903" y="1805"/>
                  </a:cubicBezTo>
                  <a:cubicBezTo>
                    <a:pt x="1401" y="1805"/>
                    <a:pt x="1802" y="1402"/>
                    <a:pt x="1805" y="906"/>
                  </a:cubicBezTo>
                  <a:lnTo>
                    <a:pt x="1805" y="902"/>
                  </a:lnTo>
                  <a:cubicBezTo>
                    <a:pt x="1802" y="402"/>
                    <a:pt x="1398" y="1"/>
                    <a:pt x="899"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6"/>
            <p:cNvSpPr/>
            <p:nvPr/>
          </p:nvSpPr>
          <p:spPr>
            <a:xfrm>
              <a:off x="6644725" y="572700"/>
              <a:ext cx="42850" cy="42875"/>
            </a:xfrm>
            <a:custGeom>
              <a:rect b="b" l="l" r="r" t="t"/>
              <a:pathLst>
                <a:path extrusionOk="0" h="1715" w="1714">
                  <a:moveTo>
                    <a:pt x="857" y="1"/>
                  </a:moveTo>
                  <a:cubicBezTo>
                    <a:pt x="383" y="1"/>
                    <a:pt x="0" y="386"/>
                    <a:pt x="0" y="857"/>
                  </a:cubicBezTo>
                  <a:cubicBezTo>
                    <a:pt x="0" y="1331"/>
                    <a:pt x="383" y="1714"/>
                    <a:pt x="857" y="1714"/>
                  </a:cubicBezTo>
                  <a:cubicBezTo>
                    <a:pt x="858" y="1714"/>
                    <a:pt x="860" y="1714"/>
                    <a:pt x="861" y="1714"/>
                  </a:cubicBezTo>
                  <a:cubicBezTo>
                    <a:pt x="1331" y="1714"/>
                    <a:pt x="1714" y="1330"/>
                    <a:pt x="1714" y="860"/>
                  </a:cubicBezTo>
                  <a:lnTo>
                    <a:pt x="1714" y="857"/>
                  </a:lnTo>
                  <a:cubicBezTo>
                    <a:pt x="1714" y="384"/>
                    <a:pt x="1329" y="1"/>
                    <a:pt x="857"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6"/>
            <p:cNvSpPr/>
            <p:nvPr/>
          </p:nvSpPr>
          <p:spPr>
            <a:xfrm>
              <a:off x="6583275" y="563200"/>
              <a:ext cx="45125" cy="44600"/>
            </a:xfrm>
            <a:custGeom>
              <a:rect b="b" l="l" r="r" t="t"/>
              <a:pathLst>
                <a:path extrusionOk="0" h="1784" w="1805">
                  <a:moveTo>
                    <a:pt x="918" y="0"/>
                  </a:moveTo>
                  <a:cubicBezTo>
                    <a:pt x="894" y="0"/>
                    <a:pt x="871" y="0"/>
                    <a:pt x="847" y="3"/>
                  </a:cubicBezTo>
                  <a:cubicBezTo>
                    <a:pt x="369" y="40"/>
                    <a:pt x="0" y="439"/>
                    <a:pt x="0" y="918"/>
                  </a:cubicBezTo>
                  <a:cubicBezTo>
                    <a:pt x="0" y="939"/>
                    <a:pt x="0" y="960"/>
                    <a:pt x="2" y="981"/>
                  </a:cubicBezTo>
                  <a:cubicBezTo>
                    <a:pt x="28" y="1347"/>
                    <a:pt x="271" y="1662"/>
                    <a:pt x="616" y="1784"/>
                  </a:cubicBezTo>
                  <a:cubicBezTo>
                    <a:pt x="532" y="1753"/>
                    <a:pt x="453" y="1711"/>
                    <a:pt x="383" y="1658"/>
                  </a:cubicBezTo>
                  <a:lnTo>
                    <a:pt x="1569" y="287"/>
                  </a:lnTo>
                  <a:cubicBezTo>
                    <a:pt x="1681" y="399"/>
                    <a:pt x="1763" y="539"/>
                    <a:pt x="1805" y="694"/>
                  </a:cubicBezTo>
                  <a:cubicBezTo>
                    <a:pt x="1702" y="285"/>
                    <a:pt x="1338" y="0"/>
                    <a:pt x="918" y="0"/>
                  </a:cubicBezTo>
                  <a:close/>
                </a:path>
              </a:pathLst>
            </a:custGeom>
            <a:solidFill>
              <a:srgbClr val="B3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6"/>
            <p:cNvSpPr/>
            <p:nvPr/>
          </p:nvSpPr>
          <p:spPr>
            <a:xfrm>
              <a:off x="6641925" y="572875"/>
              <a:ext cx="45725" cy="40425"/>
            </a:xfrm>
            <a:custGeom>
              <a:rect b="b" l="l" r="r" t="t"/>
              <a:pathLst>
                <a:path extrusionOk="0" h="1617" w="1829">
                  <a:moveTo>
                    <a:pt x="911" y="1"/>
                  </a:moveTo>
                  <a:cubicBezTo>
                    <a:pt x="911" y="1"/>
                    <a:pt x="911" y="1"/>
                    <a:pt x="911" y="1"/>
                  </a:cubicBezTo>
                  <a:lnTo>
                    <a:pt x="911" y="1"/>
                  </a:lnTo>
                  <a:cubicBezTo>
                    <a:pt x="912" y="1"/>
                    <a:pt x="912" y="1"/>
                    <a:pt x="913" y="1"/>
                  </a:cubicBezTo>
                  <a:close/>
                  <a:moveTo>
                    <a:pt x="1792" y="664"/>
                  </a:moveTo>
                  <a:cubicBezTo>
                    <a:pt x="1809" y="724"/>
                    <a:pt x="1821" y="786"/>
                    <a:pt x="1826" y="850"/>
                  </a:cubicBezTo>
                  <a:lnTo>
                    <a:pt x="1826" y="853"/>
                  </a:lnTo>
                  <a:cubicBezTo>
                    <a:pt x="1826" y="855"/>
                    <a:pt x="1826" y="858"/>
                    <a:pt x="1827" y="860"/>
                  </a:cubicBezTo>
                  <a:lnTo>
                    <a:pt x="1827" y="860"/>
                  </a:lnTo>
                  <a:cubicBezTo>
                    <a:pt x="1826" y="856"/>
                    <a:pt x="1826" y="852"/>
                    <a:pt x="1826" y="848"/>
                  </a:cubicBezTo>
                  <a:cubicBezTo>
                    <a:pt x="1821" y="785"/>
                    <a:pt x="1809" y="724"/>
                    <a:pt x="1792" y="664"/>
                  </a:cubicBezTo>
                  <a:close/>
                  <a:moveTo>
                    <a:pt x="1827" y="860"/>
                  </a:moveTo>
                  <a:cubicBezTo>
                    <a:pt x="1828" y="891"/>
                    <a:pt x="1828" y="920"/>
                    <a:pt x="1828" y="951"/>
                  </a:cubicBezTo>
                  <a:lnTo>
                    <a:pt x="1828" y="916"/>
                  </a:lnTo>
                  <a:cubicBezTo>
                    <a:pt x="1828" y="897"/>
                    <a:pt x="1828" y="879"/>
                    <a:pt x="1827" y="860"/>
                  </a:cubicBezTo>
                  <a:close/>
                  <a:moveTo>
                    <a:pt x="911" y="1"/>
                  </a:moveTo>
                  <a:lnTo>
                    <a:pt x="911" y="1"/>
                  </a:lnTo>
                  <a:cubicBezTo>
                    <a:pt x="888" y="1"/>
                    <a:pt x="866" y="1"/>
                    <a:pt x="843" y="3"/>
                  </a:cubicBezTo>
                  <a:cubicBezTo>
                    <a:pt x="369" y="40"/>
                    <a:pt x="0" y="435"/>
                    <a:pt x="0" y="914"/>
                  </a:cubicBezTo>
                  <a:cubicBezTo>
                    <a:pt x="0" y="935"/>
                    <a:pt x="0" y="956"/>
                    <a:pt x="3" y="977"/>
                  </a:cubicBezTo>
                  <a:cubicBezTo>
                    <a:pt x="19" y="1226"/>
                    <a:pt x="136" y="1457"/>
                    <a:pt x="329" y="1616"/>
                  </a:cubicBezTo>
                  <a:lnTo>
                    <a:pt x="1518" y="232"/>
                  </a:lnTo>
                  <a:cubicBezTo>
                    <a:pt x="1648" y="349"/>
                    <a:pt x="1743" y="499"/>
                    <a:pt x="1792" y="664"/>
                  </a:cubicBezTo>
                  <a:lnTo>
                    <a:pt x="1792" y="664"/>
                  </a:lnTo>
                  <a:cubicBezTo>
                    <a:pt x="1681" y="279"/>
                    <a:pt x="1327" y="1"/>
                    <a:pt x="911" y="1"/>
                  </a:cubicBezTo>
                  <a:close/>
                </a:path>
              </a:pathLst>
            </a:custGeom>
            <a:solidFill>
              <a:srgbClr val="B3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6"/>
            <p:cNvSpPr/>
            <p:nvPr/>
          </p:nvSpPr>
          <p:spPr>
            <a:xfrm>
              <a:off x="6598675" y="580475"/>
              <a:ext cx="31425" cy="28625"/>
            </a:xfrm>
            <a:custGeom>
              <a:rect b="b" l="l" r="r" t="t"/>
              <a:pathLst>
                <a:path extrusionOk="0" h="1145" w="1257">
                  <a:moveTo>
                    <a:pt x="1191" y="0"/>
                  </a:moveTo>
                  <a:cubicBezTo>
                    <a:pt x="1203" y="52"/>
                    <a:pt x="1212" y="103"/>
                    <a:pt x="1217" y="157"/>
                  </a:cubicBezTo>
                  <a:lnTo>
                    <a:pt x="1217" y="161"/>
                  </a:lnTo>
                  <a:cubicBezTo>
                    <a:pt x="1217" y="182"/>
                    <a:pt x="1219" y="203"/>
                    <a:pt x="1219" y="224"/>
                  </a:cubicBezTo>
                  <a:cubicBezTo>
                    <a:pt x="1219" y="705"/>
                    <a:pt x="845" y="1107"/>
                    <a:pt x="367" y="1139"/>
                  </a:cubicBezTo>
                  <a:cubicBezTo>
                    <a:pt x="344" y="1142"/>
                    <a:pt x="323" y="1142"/>
                    <a:pt x="299" y="1142"/>
                  </a:cubicBezTo>
                  <a:cubicBezTo>
                    <a:pt x="199" y="1142"/>
                    <a:pt x="96" y="1125"/>
                    <a:pt x="0" y="1093"/>
                  </a:cubicBezTo>
                  <a:lnTo>
                    <a:pt x="0" y="1093"/>
                  </a:lnTo>
                  <a:cubicBezTo>
                    <a:pt x="98" y="1128"/>
                    <a:pt x="201" y="1144"/>
                    <a:pt x="306" y="1144"/>
                  </a:cubicBezTo>
                  <a:cubicBezTo>
                    <a:pt x="327" y="1144"/>
                    <a:pt x="348" y="1144"/>
                    <a:pt x="372" y="1142"/>
                  </a:cubicBezTo>
                  <a:cubicBezTo>
                    <a:pt x="876" y="1107"/>
                    <a:pt x="1256" y="668"/>
                    <a:pt x="1219" y="164"/>
                  </a:cubicBezTo>
                  <a:lnTo>
                    <a:pt x="1219" y="161"/>
                  </a:lnTo>
                  <a:cubicBezTo>
                    <a:pt x="1214" y="105"/>
                    <a:pt x="1205" y="54"/>
                    <a:pt x="1191" y="0"/>
                  </a:cubicBezTo>
                  <a:close/>
                </a:path>
              </a:pathLst>
            </a:custGeom>
            <a:solidFill>
              <a:srgbClr val="FFF8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6"/>
            <p:cNvSpPr/>
            <p:nvPr/>
          </p:nvSpPr>
          <p:spPr>
            <a:xfrm>
              <a:off x="6592825" y="570325"/>
              <a:ext cx="36325" cy="38700"/>
            </a:xfrm>
            <a:custGeom>
              <a:rect b="b" l="l" r="r" t="t"/>
              <a:pathLst>
                <a:path extrusionOk="0" h="1548" w="1453">
                  <a:moveTo>
                    <a:pt x="1187" y="0"/>
                  </a:moveTo>
                  <a:lnTo>
                    <a:pt x="1" y="1373"/>
                  </a:lnTo>
                  <a:cubicBezTo>
                    <a:pt x="155" y="1487"/>
                    <a:pt x="342" y="1548"/>
                    <a:pt x="536" y="1548"/>
                  </a:cubicBezTo>
                  <a:cubicBezTo>
                    <a:pt x="557" y="1548"/>
                    <a:pt x="578" y="1548"/>
                    <a:pt x="601" y="1545"/>
                  </a:cubicBezTo>
                  <a:cubicBezTo>
                    <a:pt x="1079" y="1510"/>
                    <a:pt x="1451" y="1111"/>
                    <a:pt x="1453" y="633"/>
                  </a:cubicBezTo>
                  <a:cubicBezTo>
                    <a:pt x="1453" y="609"/>
                    <a:pt x="1453" y="588"/>
                    <a:pt x="1451" y="567"/>
                  </a:cubicBezTo>
                  <a:lnTo>
                    <a:pt x="1451" y="563"/>
                  </a:lnTo>
                  <a:cubicBezTo>
                    <a:pt x="1434" y="348"/>
                    <a:pt x="1341" y="149"/>
                    <a:pt x="1187" y="0"/>
                  </a:cubicBezTo>
                  <a:close/>
                </a:path>
              </a:pathLst>
            </a:custGeom>
            <a:solidFill>
              <a:srgbClr val="F8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6"/>
            <p:cNvSpPr/>
            <p:nvPr/>
          </p:nvSpPr>
          <p:spPr>
            <a:xfrm>
              <a:off x="6650025" y="596625"/>
              <a:ext cx="37625" cy="22150"/>
            </a:xfrm>
            <a:custGeom>
              <a:rect b="b" l="l" r="r" t="t"/>
              <a:pathLst>
                <a:path extrusionOk="0" h="886" w="1505">
                  <a:moveTo>
                    <a:pt x="1504" y="1"/>
                  </a:moveTo>
                  <a:cubicBezTo>
                    <a:pt x="1499" y="101"/>
                    <a:pt x="1478" y="202"/>
                    <a:pt x="1443" y="293"/>
                  </a:cubicBezTo>
                  <a:lnTo>
                    <a:pt x="1453" y="272"/>
                  </a:lnTo>
                  <a:cubicBezTo>
                    <a:pt x="1483" y="185"/>
                    <a:pt x="1499" y="94"/>
                    <a:pt x="1504" y="3"/>
                  </a:cubicBezTo>
                  <a:lnTo>
                    <a:pt x="1504" y="1"/>
                  </a:lnTo>
                  <a:close/>
                  <a:moveTo>
                    <a:pt x="1427" y="332"/>
                  </a:moveTo>
                  <a:cubicBezTo>
                    <a:pt x="1289" y="643"/>
                    <a:pt x="991" y="853"/>
                    <a:pt x="652" y="876"/>
                  </a:cubicBezTo>
                  <a:cubicBezTo>
                    <a:pt x="631" y="876"/>
                    <a:pt x="610" y="879"/>
                    <a:pt x="589" y="879"/>
                  </a:cubicBezTo>
                  <a:cubicBezTo>
                    <a:pt x="377" y="879"/>
                    <a:pt x="169" y="804"/>
                    <a:pt x="5" y="666"/>
                  </a:cubicBezTo>
                  <a:lnTo>
                    <a:pt x="1" y="671"/>
                  </a:lnTo>
                  <a:cubicBezTo>
                    <a:pt x="164" y="811"/>
                    <a:pt x="372" y="886"/>
                    <a:pt x="587" y="886"/>
                  </a:cubicBezTo>
                  <a:cubicBezTo>
                    <a:pt x="610" y="886"/>
                    <a:pt x="633" y="886"/>
                    <a:pt x="659" y="883"/>
                  </a:cubicBezTo>
                  <a:cubicBezTo>
                    <a:pt x="998" y="858"/>
                    <a:pt x="1294" y="645"/>
                    <a:pt x="1429" y="332"/>
                  </a:cubicBezTo>
                  <a:close/>
                </a:path>
              </a:pathLst>
            </a:custGeom>
            <a:solidFill>
              <a:srgbClr val="FFF8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6"/>
            <p:cNvSpPr/>
            <p:nvPr/>
          </p:nvSpPr>
          <p:spPr>
            <a:xfrm>
              <a:off x="6650150" y="578650"/>
              <a:ext cx="37500" cy="39950"/>
            </a:xfrm>
            <a:custGeom>
              <a:rect b="b" l="l" r="r" t="t"/>
              <a:pathLst>
                <a:path extrusionOk="0" h="1598" w="1500">
                  <a:moveTo>
                    <a:pt x="1189" y="1"/>
                  </a:moveTo>
                  <a:lnTo>
                    <a:pt x="0" y="1385"/>
                  </a:lnTo>
                  <a:cubicBezTo>
                    <a:pt x="164" y="1523"/>
                    <a:pt x="369" y="1598"/>
                    <a:pt x="584" y="1598"/>
                  </a:cubicBezTo>
                  <a:cubicBezTo>
                    <a:pt x="603" y="1598"/>
                    <a:pt x="626" y="1598"/>
                    <a:pt x="647" y="1595"/>
                  </a:cubicBezTo>
                  <a:cubicBezTo>
                    <a:pt x="986" y="1572"/>
                    <a:pt x="1284" y="1362"/>
                    <a:pt x="1420" y="1051"/>
                  </a:cubicBezTo>
                  <a:lnTo>
                    <a:pt x="1438" y="1012"/>
                  </a:lnTo>
                  <a:cubicBezTo>
                    <a:pt x="1473" y="918"/>
                    <a:pt x="1494" y="820"/>
                    <a:pt x="1499" y="720"/>
                  </a:cubicBezTo>
                  <a:cubicBezTo>
                    <a:pt x="1499" y="687"/>
                    <a:pt x="1499" y="652"/>
                    <a:pt x="1497" y="617"/>
                  </a:cubicBezTo>
                  <a:cubicBezTo>
                    <a:pt x="1478" y="379"/>
                    <a:pt x="1366" y="160"/>
                    <a:pt x="1189" y="1"/>
                  </a:cubicBezTo>
                  <a:close/>
                </a:path>
              </a:pathLst>
            </a:custGeom>
            <a:solidFill>
              <a:srgbClr val="F8F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6"/>
            <p:cNvSpPr/>
            <p:nvPr/>
          </p:nvSpPr>
          <p:spPr>
            <a:xfrm>
              <a:off x="6577725" y="561275"/>
              <a:ext cx="54300" cy="49825"/>
            </a:xfrm>
            <a:custGeom>
              <a:rect b="b" l="l" r="r" t="t"/>
              <a:pathLst>
                <a:path extrusionOk="0" h="1993" w="2172">
                  <a:moveTo>
                    <a:pt x="1131" y="157"/>
                  </a:moveTo>
                  <a:cubicBezTo>
                    <a:pt x="1569" y="157"/>
                    <a:pt x="1939" y="492"/>
                    <a:pt x="1975" y="934"/>
                  </a:cubicBezTo>
                  <a:lnTo>
                    <a:pt x="1975" y="955"/>
                  </a:lnTo>
                  <a:cubicBezTo>
                    <a:pt x="1996" y="1298"/>
                    <a:pt x="1810" y="1620"/>
                    <a:pt x="1501" y="1770"/>
                  </a:cubicBezTo>
                  <a:cubicBezTo>
                    <a:pt x="1382" y="1827"/>
                    <a:pt x="1255" y="1855"/>
                    <a:pt x="1128" y="1855"/>
                  </a:cubicBezTo>
                  <a:cubicBezTo>
                    <a:pt x="925" y="1855"/>
                    <a:pt x="724" y="1782"/>
                    <a:pt x="565" y="1641"/>
                  </a:cubicBezTo>
                  <a:cubicBezTo>
                    <a:pt x="0" y="1139"/>
                    <a:pt x="322" y="206"/>
                    <a:pt x="1079" y="159"/>
                  </a:cubicBezTo>
                  <a:cubicBezTo>
                    <a:pt x="1096" y="158"/>
                    <a:pt x="1114" y="157"/>
                    <a:pt x="1131" y="157"/>
                  </a:cubicBezTo>
                  <a:close/>
                  <a:moveTo>
                    <a:pt x="1137" y="1"/>
                  </a:moveTo>
                  <a:cubicBezTo>
                    <a:pt x="851" y="1"/>
                    <a:pt x="573" y="123"/>
                    <a:pt x="381" y="348"/>
                  </a:cubicBezTo>
                  <a:cubicBezTo>
                    <a:pt x="119" y="654"/>
                    <a:pt x="66" y="1088"/>
                    <a:pt x="248" y="1448"/>
                  </a:cubicBezTo>
                  <a:cubicBezTo>
                    <a:pt x="420" y="1784"/>
                    <a:pt x="765" y="1992"/>
                    <a:pt x="1138" y="1992"/>
                  </a:cubicBezTo>
                  <a:cubicBezTo>
                    <a:pt x="1163" y="1992"/>
                    <a:pt x="1189" y="1991"/>
                    <a:pt x="1214" y="1989"/>
                  </a:cubicBezTo>
                  <a:lnTo>
                    <a:pt x="1217" y="1989"/>
                  </a:lnTo>
                  <a:cubicBezTo>
                    <a:pt x="1763" y="1947"/>
                    <a:pt x="2171" y="1471"/>
                    <a:pt x="2129" y="922"/>
                  </a:cubicBezTo>
                  <a:lnTo>
                    <a:pt x="2129" y="920"/>
                  </a:lnTo>
                  <a:cubicBezTo>
                    <a:pt x="2099" y="518"/>
                    <a:pt x="1828" y="175"/>
                    <a:pt x="1445" y="49"/>
                  </a:cubicBezTo>
                  <a:cubicBezTo>
                    <a:pt x="1344" y="16"/>
                    <a:pt x="1240" y="1"/>
                    <a:pt x="1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6"/>
            <p:cNvSpPr/>
            <p:nvPr/>
          </p:nvSpPr>
          <p:spPr>
            <a:xfrm>
              <a:off x="6636200" y="570975"/>
              <a:ext cx="54250" cy="49800"/>
            </a:xfrm>
            <a:custGeom>
              <a:rect b="b" l="l" r="r" t="t"/>
              <a:pathLst>
                <a:path extrusionOk="0" h="1992" w="2170">
                  <a:moveTo>
                    <a:pt x="1131" y="68"/>
                  </a:moveTo>
                  <a:cubicBezTo>
                    <a:pt x="1569" y="68"/>
                    <a:pt x="1940" y="404"/>
                    <a:pt x="1978" y="845"/>
                  </a:cubicBezTo>
                  <a:lnTo>
                    <a:pt x="1978" y="866"/>
                  </a:lnTo>
                  <a:cubicBezTo>
                    <a:pt x="1999" y="1209"/>
                    <a:pt x="1810" y="1531"/>
                    <a:pt x="1502" y="1681"/>
                  </a:cubicBezTo>
                  <a:cubicBezTo>
                    <a:pt x="1383" y="1739"/>
                    <a:pt x="1255" y="1767"/>
                    <a:pt x="1129" y="1767"/>
                  </a:cubicBezTo>
                  <a:cubicBezTo>
                    <a:pt x="925" y="1767"/>
                    <a:pt x="724" y="1693"/>
                    <a:pt x="565" y="1552"/>
                  </a:cubicBezTo>
                  <a:cubicBezTo>
                    <a:pt x="0" y="1050"/>
                    <a:pt x="323" y="114"/>
                    <a:pt x="1079" y="70"/>
                  </a:cubicBezTo>
                  <a:lnTo>
                    <a:pt x="1074" y="70"/>
                  </a:lnTo>
                  <a:cubicBezTo>
                    <a:pt x="1093" y="68"/>
                    <a:pt x="1112" y="68"/>
                    <a:pt x="1131" y="68"/>
                  </a:cubicBezTo>
                  <a:close/>
                  <a:moveTo>
                    <a:pt x="1140" y="0"/>
                  </a:moveTo>
                  <a:cubicBezTo>
                    <a:pt x="853" y="0"/>
                    <a:pt x="574" y="124"/>
                    <a:pt x="381" y="350"/>
                  </a:cubicBezTo>
                  <a:cubicBezTo>
                    <a:pt x="120" y="658"/>
                    <a:pt x="68" y="1090"/>
                    <a:pt x="253" y="1449"/>
                  </a:cubicBezTo>
                  <a:cubicBezTo>
                    <a:pt x="422" y="1785"/>
                    <a:pt x="765" y="1992"/>
                    <a:pt x="1136" y="1992"/>
                  </a:cubicBezTo>
                  <a:cubicBezTo>
                    <a:pt x="1163" y="1992"/>
                    <a:pt x="1190" y="1991"/>
                    <a:pt x="1217" y="1989"/>
                  </a:cubicBezTo>
                  <a:cubicBezTo>
                    <a:pt x="1763" y="1944"/>
                    <a:pt x="2169" y="1468"/>
                    <a:pt x="2132" y="922"/>
                  </a:cubicBezTo>
                  <a:lnTo>
                    <a:pt x="2132" y="917"/>
                  </a:lnTo>
                  <a:cubicBezTo>
                    <a:pt x="2099" y="516"/>
                    <a:pt x="1828" y="172"/>
                    <a:pt x="1446" y="49"/>
                  </a:cubicBezTo>
                  <a:cubicBezTo>
                    <a:pt x="1345" y="16"/>
                    <a:pt x="1242" y="0"/>
                    <a:pt x="114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6"/>
            <p:cNvSpPr/>
            <p:nvPr/>
          </p:nvSpPr>
          <p:spPr>
            <a:xfrm>
              <a:off x="6627800" y="584900"/>
              <a:ext cx="15125" cy="7275"/>
            </a:xfrm>
            <a:custGeom>
              <a:rect b="b" l="l" r="r" t="t"/>
              <a:pathLst>
                <a:path extrusionOk="0" h="291" w="605">
                  <a:moveTo>
                    <a:pt x="252" y="1"/>
                  </a:moveTo>
                  <a:cubicBezTo>
                    <a:pt x="164" y="1"/>
                    <a:pt x="76" y="28"/>
                    <a:pt x="0" y="85"/>
                  </a:cubicBezTo>
                  <a:lnTo>
                    <a:pt x="96" y="211"/>
                  </a:lnTo>
                  <a:cubicBezTo>
                    <a:pt x="103" y="204"/>
                    <a:pt x="112" y="199"/>
                    <a:pt x="119" y="194"/>
                  </a:cubicBezTo>
                  <a:cubicBezTo>
                    <a:pt x="162" y="169"/>
                    <a:pt x="208" y="157"/>
                    <a:pt x="254" y="157"/>
                  </a:cubicBezTo>
                  <a:cubicBezTo>
                    <a:pt x="345" y="157"/>
                    <a:pt x="434" y="205"/>
                    <a:pt x="484" y="290"/>
                  </a:cubicBezTo>
                  <a:lnTo>
                    <a:pt x="605" y="190"/>
                  </a:lnTo>
                  <a:lnTo>
                    <a:pt x="593" y="173"/>
                  </a:lnTo>
                  <a:cubicBezTo>
                    <a:pt x="510" y="61"/>
                    <a:pt x="381" y="1"/>
                    <a:pt x="25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6"/>
            <p:cNvSpPr/>
            <p:nvPr/>
          </p:nvSpPr>
          <p:spPr>
            <a:xfrm>
              <a:off x="6685625" y="601300"/>
              <a:ext cx="48650" cy="24550"/>
            </a:xfrm>
            <a:custGeom>
              <a:rect b="b" l="l" r="r" t="t"/>
              <a:pathLst>
                <a:path extrusionOk="0" h="982" w="1946">
                  <a:moveTo>
                    <a:pt x="66" y="1"/>
                  </a:moveTo>
                  <a:lnTo>
                    <a:pt x="1" y="145"/>
                  </a:lnTo>
                  <a:lnTo>
                    <a:pt x="1882" y="981"/>
                  </a:lnTo>
                  <a:lnTo>
                    <a:pt x="1945" y="836"/>
                  </a:lnTo>
                  <a:lnTo>
                    <a:pt x="6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6"/>
            <p:cNvSpPr/>
            <p:nvPr/>
          </p:nvSpPr>
          <p:spPr>
            <a:xfrm>
              <a:off x="6707275" y="539925"/>
              <a:ext cx="81925" cy="103975"/>
            </a:xfrm>
            <a:custGeom>
              <a:rect b="b" l="l" r="r" t="t"/>
              <a:pathLst>
                <a:path extrusionOk="0" h="4159" w="3277">
                  <a:moveTo>
                    <a:pt x="1363" y="0"/>
                  </a:moveTo>
                  <a:cubicBezTo>
                    <a:pt x="1058" y="0"/>
                    <a:pt x="787" y="219"/>
                    <a:pt x="732" y="530"/>
                  </a:cubicBezTo>
                  <a:cubicBezTo>
                    <a:pt x="274" y="824"/>
                    <a:pt x="1" y="1330"/>
                    <a:pt x="3" y="1872"/>
                  </a:cubicBezTo>
                  <a:cubicBezTo>
                    <a:pt x="15" y="2407"/>
                    <a:pt x="115" y="2934"/>
                    <a:pt x="304" y="3431"/>
                  </a:cubicBezTo>
                  <a:lnTo>
                    <a:pt x="304" y="3434"/>
                  </a:lnTo>
                  <a:cubicBezTo>
                    <a:pt x="416" y="3800"/>
                    <a:pt x="722" y="4076"/>
                    <a:pt x="1100" y="4148"/>
                  </a:cubicBezTo>
                  <a:cubicBezTo>
                    <a:pt x="1137" y="4155"/>
                    <a:pt x="1173" y="4159"/>
                    <a:pt x="1208" y="4159"/>
                  </a:cubicBezTo>
                  <a:cubicBezTo>
                    <a:pt x="1537" y="4159"/>
                    <a:pt x="1817" y="3867"/>
                    <a:pt x="2093" y="3658"/>
                  </a:cubicBezTo>
                  <a:cubicBezTo>
                    <a:pt x="2436" y="3420"/>
                    <a:pt x="2732" y="3119"/>
                    <a:pt x="2963" y="2768"/>
                  </a:cubicBezTo>
                  <a:cubicBezTo>
                    <a:pt x="3199" y="2418"/>
                    <a:pt x="3276" y="1984"/>
                    <a:pt x="3178" y="1573"/>
                  </a:cubicBezTo>
                  <a:cubicBezTo>
                    <a:pt x="3106" y="1172"/>
                    <a:pt x="2774" y="866"/>
                    <a:pt x="2368" y="828"/>
                  </a:cubicBezTo>
                  <a:cubicBezTo>
                    <a:pt x="2191" y="492"/>
                    <a:pt x="1918" y="215"/>
                    <a:pt x="1579" y="37"/>
                  </a:cubicBezTo>
                  <a:cubicBezTo>
                    <a:pt x="1549" y="25"/>
                    <a:pt x="1516" y="16"/>
                    <a:pt x="1481" y="11"/>
                  </a:cubicBezTo>
                  <a:cubicBezTo>
                    <a:pt x="1441" y="4"/>
                    <a:pt x="1402" y="0"/>
                    <a:pt x="136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6"/>
            <p:cNvSpPr/>
            <p:nvPr/>
          </p:nvSpPr>
          <p:spPr>
            <a:xfrm>
              <a:off x="6707350" y="539900"/>
              <a:ext cx="81850" cy="103975"/>
            </a:xfrm>
            <a:custGeom>
              <a:rect b="b" l="l" r="r" t="t"/>
              <a:pathLst>
                <a:path extrusionOk="0" h="4159" w="3274">
                  <a:moveTo>
                    <a:pt x="1361" y="1"/>
                  </a:moveTo>
                  <a:cubicBezTo>
                    <a:pt x="1340" y="1"/>
                    <a:pt x="1319" y="3"/>
                    <a:pt x="1298" y="5"/>
                  </a:cubicBezTo>
                  <a:cubicBezTo>
                    <a:pt x="1011" y="33"/>
                    <a:pt x="780" y="248"/>
                    <a:pt x="729" y="531"/>
                  </a:cubicBezTo>
                  <a:cubicBezTo>
                    <a:pt x="273" y="822"/>
                    <a:pt x="0" y="1327"/>
                    <a:pt x="0" y="1868"/>
                  </a:cubicBezTo>
                  <a:lnTo>
                    <a:pt x="0" y="1873"/>
                  </a:lnTo>
                  <a:cubicBezTo>
                    <a:pt x="12" y="2408"/>
                    <a:pt x="112" y="2933"/>
                    <a:pt x="301" y="3432"/>
                  </a:cubicBezTo>
                  <a:cubicBezTo>
                    <a:pt x="413" y="3799"/>
                    <a:pt x="719" y="4074"/>
                    <a:pt x="1095" y="4149"/>
                  </a:cubicBezTo>
                  <a:cubicBezTo>
                    <a:pt x="1130" y="4156"/>
                    <a:pt x="1167" y="4158"/>
                    <a:pt x="1202" y="4158"/>
                  </a:cubicBezTo>
                  <a:cubicBezTo>
                    <a:pt x="1532" y="4158"/>
                    <a:pt x="1812" y="3867"/>
                    <a:pt x="2090" y="3657"/>
                  </a:cubicBezTo>
                  <a:cubicBezTo>
                    <a:pt x="2433" y="3418"/>
                    <a:pt x="2729" y="3117"/>
                    <a:pt x="2963" y="2772"/>
                  </a:cubicBezTo>
                  <a:cubicBezTo>
                    <a:pt x="3196" y="2419"/>
                    <a:pt x="3273" y="1985"/>
                    <a:pt x="3177" y="1574"/>
                  </a:cubicBezTo>
                  <a:cubicBezTo>
                    <a:pt x="3103" y="1173"/>
                    <a:pt x="2771" y="869"/>
                    <a:pt x="2365" y="829"/>
                  </a:cubicBezTo>
                  <a:cubicBezTo>
                    <a:pt x="2188" y="493"/>
                    <a:pt x="1915" y="216"/>
                    <a:pt x="1576" y="38"/>
                  </a:cubicBezTo>
                  <a:cubicBezTo>
                    <a:pt x="1546" y="26"/>
                    <a:pt x="1513" y="19"/>
                    <a:pt x="1478" y="12"/>
                  </a:cubicBezTo>
                  <a:cubicBezTo>
                    <a:pt x="1441" y="5"/>
                    <a:pt x="1401" y="1"/>
                    <a:pt x="1361" y="1"/>
                  </a:cubicBezTo>
                  <a:close/>
                </a:path>
              </a:pathLst>
            </a:custGeom>
            <a:solidFill>
              <a:srgbClr val="BEC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6"/>
            <p:cNvSpPr/>
            <p:nvPr/>
          </p:nvSpPr>
          <p:spPr>
            <a:xfrm>
              <a:off x="6709100" y="611150"/>
              <a:ext cx="69700" cy="57900"/>
            </a:xfrm>
            <a:custGeom>
              <a:rect b="b" l="l" r="r" t="t"/>
              <a:pathLst>
                <a:path extrusionOk="0" h="2316" w="2788">
                  <a:moveTo>
                    <a:pt x="1729" y="1"/>
                  </a:moveTo>
                  <a:cubicBezTo>
                    <a:pt x="1132" y="1"/>
                    <a:pt x="553" y="589"/>
                    <a:pt x="308" y="1068"/>
                  </a:cubicBezTo>
                  <a:cubicBezTo>
                    <a:pt x="1" y="1661"/>
                    <a:pt x="194" y="2316"/>
                    <a:pt x="859" y="2316"/>
                  </a:cubicBezTo>
                  <a:cubicBezTo>
                    <a:pt x="885" y="2316"/>
                    <a:pt x="913" y="2314"/>
                    <a:pt x="941" y="2312"/>
                  </a:cubicBezTo>
                  <a:cubicBezTo>
                    <a:pt x="1490" y="2263"/>
                    <a:pt x="1999" y="2002"/>
                    <a:pt x="2356" y="1579"/>
                  </a:cubicBezTo>
                  <a:cubicBezTo>
                    <a:pt x="2788" y="1052"/>
                    <a:pt x="2690" y="274"/>
                    <a:pt x="2006" y="46"/>
                  </a:cubicBezTo>
                  <a:cubicBezTo>
                    <a:pt x="1914" y="15"/>
                    <a:pt x="1821" y="1"/>
                    <a:pt x="1729"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6"/>
            <p:cNvSpPr/>
            <p:nvPr/>
          </p:nvSpPr>
          <p:spPr>
            <a:xfrm>
              <a:off x="6469350" y="961850"/>
              <a:ext cx="148775" cy="95575"/>
            </a:xfrm>
            <a:custGeom>
              <a:rect b="b" l="l" r="r" t="t"/>
              <a:pathLst>
                <a:path extrusionOk="0" h="3823" w="5951">
                  <a:moveTo>
                    <a:pt x="1405" y="0"/>
                  </a:moveTo>
                  <a:cubicBezTo>
                    <a:pt x="1226" y="0"/>
                    <a:pt x="1047" y="49"/>
                    <a:pt x="887" y="148"/>
                  </a:cubicBezTo>
                  <a:lnTo>
                    <a:pt x="605" y="326"/>
                  </a:lnTo>
                  <a:lnTo>
                    <a:pt x="572" y="347"/>
                  </a:lnTo>
                  <a:cubicBezTo>
                    <a:pt x="119" y="653"/>
                    <a:pt x="0" y="1267"/>
                    <a:pt x="306" y="1719"/>
                  </a:cubicBezTo>
                  <a:lnTo>
                    <a:pt x="920" y="2632"/>
                  </a:lnTo>
                  <a:cubicBezTo>
                    <a:pt x="1104" y="2905"/>
                    <a:pt x="1412" y="3069"/>
                    <a:pt x="1742" y="3069"/>
                  </a:cubicBezTo>
                  <a:cubicBezTo>
                    <a:pt x="1751" y="3069"/>
                    <a:pt x="1761" y="3069"/>
                    <a:pt x="1770" y="3069"/>
                  </a:cubicBezTo>
                  <a:lnTo>
                    <a:pt x="3334" y="3003"/>
                  </a:lnTo>
                  <a:cubicBezTo>
                    <a:pt x="3344" y="3003"/>
                    <a:pt x="3354" y="3003"/>
                    <a:pt x="3365" y="3003"/>
                  </a:cubicBezTo>
                  <a:cubicBezTo>
                    <a:pt x="3509" y="3003"/>
                    <a:pt x="3654" y="3033"/>
                    <a:pt x="3787" y="3094"/>
                  </a:cubicBezTo>
                  <a:lnTo>
                    <a:pt x="5355" y="3823"/>
                  </a:lnTo>
                  <a:lnTo>
                    <a:pt x="5951" y="2268"/>
                  </a:lnTo>
                  <a:lnTo>
                    <a:pt x="3689" y="1558"/>
                  </a:lnTo>
                  <a:lnTo>
                    <a:pt x="3635" y="1320"/>
                  </a:lnTo>
                  <a:cubicBezTo>
                    <a:pt x="3539" y="907"/>
                    <a:pt x="3191" y="601"/>
                    <a:pt x="2771" y="562"/>
                  </a:cubicBezTo>
                  <a:lnTo>
                    <a:pt x="2680" y="562"/>
                  </a:lnTo>
                  <a:cubicBezTo>
                    <a:pt x="2458" y="536"/>
                    <a:pt x="2251" y="435"/>
                    <a:pt x="2092" y="279"/>
                  </a:cubicBezTo>
                  <a:cubicBezTo>
                    <a:pt x="1903" y="95"/>
                    <a:pt x="1655" y="0"/>
                    <a:pt x="1405" y="0"/>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6"/>
            <p:cNvSpPr/>
            <p:nvPr/>
          </p:nvSpPr>
          <p:spPr>
            <a:xfrm>
              <a:off x="6567325" y="996125"/>
              <a:ext cx="59625" cy="69475"/>
            </a:xfrm>
            <a:custGeom>
              <a:rect b="b" l="l" r="r" t="t"/>
              <a:pathLst>
                <a:path extrusionOk="0" h="2779" w="2385">
                  <a:moveTo>
                    <a:pt x="715" y="1"/>
                  </a:moveTo>
                  <a:lnTo>
                    <a:pt x="1" y="2158"/>
                  </a:lnTo>
                  <a:lnTo>
                    <a:pt x="1602" y="2779"/>
                  </a:lnTo>
                  <a:lnTo>
                    <a:pt x="2384" y="559"/>
                  </a:lnTo>
                  <a:lnTo>
                    <a:pt x="715"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6"/>
            <p:cNvSpPr/>
            <p:nvPr/>
          </p:nvSpPr>
          <p:spPr>
            <a:xfrm>
              <a:off x="6593425" y="798575"/>
              <a:ext cx="280450" cy="336700"/>
            </a:xfrm>
            <a:custGeom>
              <a:rect b="b" l="l" r="r" t="t"/>
              <a:pathLst>
                <a:path extrusionOk="0" h="13468" w="11218">
                  <a:moveTo>
                    <a:pt x="8106" y="0"/>
                  </a:moveTo>
                  <a:cubicBezTo>
                    <a:pt x="7966" y="269"/>
                    <a:pt x="7861" y="556"/>
                    <a:pt x="7788" y="850"/>
                  </a:cubicBezTo>
                  <a:lnTo>
                    <a:pt x="5942" y="8727"/>
                  </a:lnTo>
                  <a:cubicBezTo>
                    <a:pt x="5937" y="8745"/>
                    <a:pt x="5932" y="8764"/>
                    <a:pt x="5925" y="8785"/>
                  </a:cubicBezTo>
                  <a:cubicBezTo>
                    <a:pt x="5829" y="9078"/>
                    <a:pt x="5555" y="9265"/>
                    <a:pt x="5262" y="9265"/>
                  </a:cubicBezTo>
                  <a:cubicBezTo>
                    <a:pt x="5191" y="9265"/>
                    <a:pt x="5119" y="9254"/>
                    <a:pt x="5047" y="9231"/>
                  </a:cubicBezTo>
                  <a:lnTo>
                    <a:pt x="908" y="7884"/>
                  </a:lnTo>
                  <a:lnTo>
                    <a:pt x="0" y="10895"/>
                  </a:lnTo>
                  <a:lnTo>
                    <a:pt x="6208" y="13337"/>
                  </a:lnTo>
                  <a:cubicBezTo>
                    <a:pt x="6433" y="13426"/>
                    <a:pt x="6665" y="13468"/>
                    <a:pt x="6893" y="13468"/>
                  </a:cubicBezTo>
                  <a:cubicBezTo>
                    <a:pt x="7634" y="13468"/>
                    <a:pt x="8335" y="13025"/>
                    <a:pt x="8631" y="12296"/>
                  </a:cubicBezTo>
                  <a:cubicBezTo>
                    <a:pt x="9436" y="10316"/>
                    <a:pt x="11106" y="5953"/>
                    <a:pt x="11164" y="3628"/>
                  </a:cubicBezTo>
                  <a:cubicBezTo>
                    <a:pt x="11218" y="1399"/>
                    <a:pt x="8983" y="89"/>
                    <a:pt x="8106"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6"/>
            <p:cNvSpPr/>
            <p:nvPr/>
          </p:nvSpPr>
          <p:spPr>
            <a:xfrm>
              <a:off x="6605550" y="798575"/>
              <a:ext cx="266975" cy="336700"/>
            </a:xfrm>
            <a:custGeom>
              <a:rect b="b" l="l" r="r" t="t"/>
              <a:pathLst>
                <a:path extrusionOk="0" h="13468" w="10679">
                  <a:moveTo>
                    <a:pt x="7618" y="0"/>
                  </a:moveTo>
                  <a:cubicBezTo>
                    <a:pt x="7619" y="0"/>
                    <a:pt x="7620" y="0"/>
                    <a:pt x="7621" y="1"/>
                  </a:cubicBezTo>
                  <a:lnTo>
                    <a:pt x="7621" y="1"/>
                  </a:lnTo>
                  <a:lnTo>
                    <a:pt x="7621" y="0"/>
                  </a:lnTo>
                  <a:close/>
                  <a:moveTo>
                    <a:pt x="7621" y="1"/>
                  </a:moveTo>
                  <a:lnTo>
                    <a:pt x="7621" y="3"/>
                  </a:lnTo>
                  <a:cubicBezTo>
                    <a:pt x="7481" y="271"/>
                    <a:pt x="7376" y="556"/>
                    <a:pt x="7306" y="850"/>
                  </a:cubicBezTo>
                  <a:lnTo>
                    <a:pt x="5648" y="7912"/>
                  </a:lnTo>
                  <a:lnTo>
                    <a:pt x="6400" y="8421"/>
                  </a:lnTo>
                  <a:cubicBezTo>
                    <a:pt x="6850" y="8727"/>
                    <a:pt x="6969" y="9343"/>
                    <a:pt x="6661" y="9796"/>
                  </a:cubicBezTo>
                  <a:cubicBezTo>
                    <a:pt x="6657" y="9803"/>
                    <a:pt x="6650" y="9812"/>
                    <a:pt x="6645" y="9819"/>
                  </a:cubicBezTo>
                  <a:lnTo>
                    <a:pt x="6444" y="10104"/>
                  </a:lnTo>
                  <a:cubicBezTo>
                    <a:pt x="6253" y="10363"/>
                    <a:pt x="5955" y="10507"/>
                    <a:pt x="5649" y="10507"/>
                  </a:cubicBezTo>
                  <a:cubicBezTo>
                    <a:pt x="5524" y="10507"/>
                    <a:pt x="5398" y="10483"/>
                    <a:pt x="5277" y="10433"/>
                  </a:cubicBezTo>
                  <a:cubicBezTo>
                    <a:pt x="5158" y="10386"/>
                    <a:pt x="5032" y="10362"/>
                    <a:pt x="4905" y="10362"/>
                  </a:cubicBezTo>
                  <a:cubicBezTo>
                    <a:pt x="4812" y="10362"/>
                    <a:pt x="4720" y="10375"/>
                    <a:pt x="4630" y="10400"/>
                  </a:cubicBezTo>
                  <a:lnTo>
                    <a:pt x="4544" y="10426"/>
                  </a:lnTo>
                  <a:cubicBezTo>
                    <a:pt x="4452" y="10453"/>
                    <a:pt x="4359" y="10466"/>
                    <a:pt x="4267" y="10466"/>
                  </a:cubicBezTo>
                  <a:cubicBezTo>
                    <a:pt x="3951" y="10466"/>
                    <a:pt x="3646" y="10313"/>
                    <a:pt x="3458" y="10046"/>
                  </a:cubicBezTo>
                  <a:lnTo>
                    <a:pt x="3318" y="9847"/>
                  </a:lnTo>
                  <a:lnTo>
                    <a:pt x="2447" y="9917"/>
                  </a:lnTo>
                  <a:lnTo>
                    <a:pt x="2461" y="10506"/>
                  </a:lnTo>
                  <a:lnTo>
                    <a:pt x="1229" y="10599"/>
                  </a:lnTo>
                  <a:lnTo>
                    <a:pt x="1229" y="10993"/>
                  </a:lnTo>
                  <a:lnTo>
                    <a:pt x="1" y="11089"/>
                  </a:lnTo>
                  <a:lnTo>
                    <a:pt x="5720" y="13337"/>
                  </a:lnTo>
                  <a:cubicBezTo>
                    <a:pt x="5946" y="13426"/>
                    <a:pt x="6177" y="13468"/>
                    <a:pt x="6406" y="13468"/>
                  </a:cubicBezTo>
                  <a:cubicBezTo>
                    <a:pt x="7148" y="13468"/>
                    <a:pt x="7850" y="13025"/>
                    <a:pt x="8146" y="12296"/>
                  </a:cubicBezTo>
                  <a:cubicBezTo>
                    <a:pt x="8949" y="10316"/>
                    <a:pt x="10618" y="5953"/>
                    <a:pt x="10679" y="3628"/>
                  </a:cubicBezTo>
                  <a:lnTo>
                    <a:pt x="10679" y="3551"/>
                  </a:lnTo>
                  <a:cubicBezTo>
                    <a:pt x="10679" y="1370"/>
                    <a:pt x="8491" y="89"/>
                    <a:pt x="7621" y="1"/>
                  </a:cubicBez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6"/>
            <p:cNvSpPr/>
            <p:nvPr/>
          </p:nvSpPr>
          <p:spPr>
            <a:xfrm>
              <a:off x="6636325" y="1002200"/>
              <a:ext cx="8425" cy="3000"/>
            </a:xfrm>
            <a:custGeom>
              <a:rect b="b" l="l" r="r" t="t"/>
              <a:pathLst>
                <a:path extrusionOk="0" h="120" w="337">
                  <a:moveTo>
                    <a:pt x="0" y="0"/>
                  </a:moveTo>
                  <a:lnTo>
                    <a:pt x="0" y="119"/>
                  </a:lnTo>
                  <a:lnTo>
                    <a:pt x="336" y="110"/>
                  </a:lnTo>
                  <a:lnTo>
                    <a:pt x="0" y="0"/>
                  </a:ln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6"/>
            <p:cNvSpPr/>
            <p:nvPr/>
          </p:nvSpPr>
          <p:spPr>
            <a:xfrm>
              <a:off x="6628900" y="989450"/>
              <a:ext cx="150825" cy="71875"/>
            </a:xfrm>
            <a:custGeom>
              <a:rect b="b" l="l" r="r" t="t"/>
              <a:pathLst>
                <a:path extrusionOk="0" h="2875" w="6033">
                  <a:moveTo>
                    <a:pt x="4000" y="1"/>
                  </a:moveTo>
                  <a:cubicBezTo>
                    <a:pt x="3862" y="1"/>
                    <a:pt x="3723" y="30"/>
                    <a:pt x="3593" y="88"/>
                  </a:cubicBezTo>
                  <a:lnTo>
                    <a:pt x="2179" y="734"/>
                  </a:lnTo>
                  <a:cubicBezTo>
                    <a:pt x="2051" y="791"/>
                    <a:pt x="1911" y="820"/>
                    <a:pt x="1770" y="820"/>
                  </a:cubicBezTo>
                  <a:cubicBezTo>
                    <a:pt x="1755" y="820"/>
                    <a:pt x="1739" y="819"/>
                    <a:pt x="1724" y="819"/>
                  </a:cubicBezTo>
                  <a:lnTo>
                    <a:pt x="3" y="734"/>
                  </a:lnTo>
                  <a:lnTo>
                    <a:pt x="1" y="734"/>
                  </a:lnTo>
                  <a:lnTo>
                    <a:pt x="12" y="2406"/>
                  </a:lnTo>
                  <a:lnTo>
                    <a:pt x="2384" y="2215"/>
                  </a:lnTo>
                  <a:lnTo>
                    <a:pt x="2524" y="2413"/>
                  </a:lnTo>
                  <a:cubicBezTo>
                    <a:pt x="2713" y="2681"/>
                    <a:pt x="3017" y="2832"/>
                    <a:pt x="3333" y="2832"/>
                  </a:cubicBezTo>
                  <a:cubicBezTo>
                    <a:pt x="3425" y="2832"/>
                    <a:pt x="3517" y="2820"/>
                    <a:pt x="3607" y="2794"/>
                  </a:cubicBezTo>
                  <a:lnTo>
                    <a:pt x="3696" y="2768"/>
                  </a:lnTo>
                  <a:cubicBezTo>
                    <a:pt x="3786" y="2742"/>
                    <a:pt x="3878" y="2729"/>
                    <a:pt x="3970" y="2729"/>
                  </a:cubicBezTo>
                  <a:cubicBezTo>
                    <a:pt x="4096" y="2729"/>
                    <a:pt x="4222" y="2753"/>
                    <a:pt x="4340" y="2801"/>
                  </a:cubicBezTo>
                  <a:cubicBezTo>
                    <a:pt x="4462" y="2851"/>
                    <a:pt x="4589" y="2875"/>
                    <a:pt x="4714" y="2875"/>
                  </a:cubicBezTo>
                  <a:cubicBezTo>
                    <a:pt x="5021" y="2875"/>
                    <a:pt x="5319" y="2730"/>
                    <a:pt x="5508" y="2471"/>
                  </a:cubicBezTo>
                  <a:lnTo>
                    <a:pt x="5709" y="2187"/>
                  </a:lnTo>
                  <a:cubicBezTo>
                    <a:pt x="5716" y="2180"/>
                    <a:pt x="5720" y="2170"/>
                    <a:pt x="5727" y="2163"/>
                  </a:cubicBezTo>
                  <a:cubicBezTo>
                    <a:pt x="6033" y="1710"/>
                    <a:pt x="5916" y="1094"/>
                    <a:pt x="5463" y="788"/>
                  </a:cubicBezTo>
                  <a:lnTo>
                    <a:pt x="4551" y="170"/>
                  </a:lnTo>
                  <a:cubicBezTo>
                    <a:pt x="4386" y="58"/>
                    <a:pt x="4193" y="1"/>
                    <a:pt x="4000"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6"/>
            <p:cNvSpPr/>
            <p:nvPr/>
          </p:nvSpPr>
          <p:spPr>
            <a:xfrm>
              <a:off x="6621725" y="1004425"/>
              <a:ext cx="45425" cy="60075"/>
            </a:xfrm>
            <a:custGeom>
              <a:rect b="b" l="l" r="r" t="t"/>
              <a:pathLst>
                <a:path extrusionOk="0" h="2403" w="1817">
                  <a:moveTo>
                    <a:pt x="1758" y="0"/>
                  </a:moveTo>
                  <a:lnTo>
                    <a:pt x="0" y="44"/>
                  </a:lnTo>
                  <a:lnTo>
                    <a:pt x="101" y="2402"/>
                  </a:lnTo>
                  <a:lnTo>
                    <a:pt x="1817" y="2272"/>
                  </a:lnTo>
                  <a:lnTo>
                    <a:pt x="1758"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6"/>
            <p:cNvSpPr/>
            <p:nvPr/>
          </p:nvSpPr>
          <p:spPr>
            <a:xfrm>
              <a:off x="6636325" y="1004425"/>
              <a:ext cx="30825" cy="59125"/>
            </a:xfrm>
            <a:custGeom>
              <a:rect b="b" l="l" r="r" t="t"/>
              <a:pathLst>
                <a:path extrusionOk="0" h="2365" w="1233">
                  <a:moveTo>
                    <a:pt x="1174" y="0"/>
                  </a:moveTo>
                  <a:lnTo>
                    <a:pt x="0" y="30"/>
                  </a:lnTo>
                  <a:lnTo>
                    <a:pt x="0" y="2365"/>
                  </a:lnTo>
                  <a:lnTo>
                    <a:pt x="1233" y="2272"/>
                  </a:lnTo>
                  <a:lnTo>
                    <a:pt x="1174" y="0"/>
                  </a:lnTo>
                  <a:close/>
                </a:path>
              </a:pathLst>
            </a:custGeom>
            <a:solidFill>
              <a:srgbClr val="BEC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6"/>
            <p:cNvSpPr/>
            <p:nvPr/>
          </p:nvSpPr>
          <p:spPr>
            <a:xfrm>
              <a:off x="6419675" y="994725"/>
              <a:ext cx="216675" cy="91850"/>
            </a:xfrm>
            <a:custGeom>
              <a:rect b="b" l="l" r="r" t="t"/>
              <a:pathLst>
                <a:path extrusionOk="0" h="3674" w="8667">
                  <a:moveTo>
                    <a:pt x="8666" y="1"/>
                  </a:moveTo>
                  <a:lnTo>
                    <a:pt x="4315" y="85"/>
                  </a:lnTo>
                  <a:cubicBezTo>
                    <a:pt x="4098" y="73"/>
                    <a:pt x="3892" y="67"/>
                    <a:pt x="3696" y="67"/>
                  </a:cubicBezTo>
                  <a:cubicBezTo>
                    <a:pt x="84" y="67"/>
                    <a:pt x="0" y="1969"/>
                    <a:pt x="0" y="1969"/>
                  </a:cubicBezTo>
                  <a:cubicBezTo>
                    <a:pt x="92" y="2941"/>
                    <a:pt x="910" y="3673"/>
                    <a:pt x="1872" y="3673"/>
                  </a:cubicBezTo>
                  <a:cubicBezTo>
                    <a:pt x="1919" y="3673"/>
                    <a:pt x="1967" y="3672"/>
                    <a:pt x="2015" y="3668"/>
                  </a:cubicBezTo>
                  <a:lnTo>
                    <a:pt x="8666" y="3147"/>
                  </a:lnTo>
                  <a:lnTo>
                    <a:pt x="8666"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6"/>
            <p:cNvSpPr/>
            <p:nvPr/>
          </p:nvSpPr>
          <p:spPr>
            <a:xfrm>
              <a:off x="6419675" y="994725"/>
              <a:ext cx="216675" cy="91825"/>
            </a:xfrm>
            <a:custGeom>
              <a:rect b="b" l="l" r="r" t="t"/>
              <a:pathLst>
                <a:path extrusionOk="0" h="3673" w="8667">
                  <a:moveTo>
                    <a:pt x="8664" y="1"/>
                  </a:moveTo>
                  <a:lnTo>
                    <a:pt x="8664" y="1"/>
                  </a:lnTo>
                  <a:lnTo>
                    <a:pt x="8664" y="1"/>
                  </a:lnTo>
                  <a:lnTo>
                    <a:pt x="8666" y="1"/>
                  </a:lnTo>
                  <a:close/>
                  <a:moveTo>
                    <a:pt x="8664" y="1"/>
                  </a:moveTo>
                  <a:lnTo>
                    <a:pt x="5631" y="59"/>
                  </a:lnTo>
                  <a:lnTo>
                    <a:pt x="4315" y="85"/>
                  </a:lnTo>
                  <a:cubicBezTo>
                    <a:pt x="4097" y="73"/>
                    <a:pt x="3892" y="66"/>
                    <a:pt x="3696" y="66"/>
                  </a:cubicBezTo>
                  <a:cubicBezTo>
                    <a:pt x="3103" y="66"/>
                    <a:pt x="2606" y="117"/>
                    <a:pt x="2188" y="204"/>
                  </a:cubicBezTo>
                  <a:cubicBezTo>
                    <a:pt x="61" y="640"/>
                    <a:pt x="0" y="1966"/>
                    <a:pt x="0" y="1969"/>
                  </a:cubicBezTo>
                  <a:cubicBezTo>
                    <a:pt x="89" y="2933"/>
                    <a:pt x="899" y="3670"/>
                    <a:pt x="1868" y="3673"/>
                  </a:cubicBezTo>
                  <a:cubicBezTo>
                    <a:pt x="1915" y="3673"/>
                    <a:pt x="1964" y="3670"/>
                    <a:pt x="2013" y="3666"/>
                  </a:cubicBezTo>
                  <a:lnTo>
                    <a:pt x="8664" y="3145"/>
                  </a:lnTo>
                  <a:lnTo>
                    <a:pt x="8664" y="1"/>
                  </a:ln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6"/>
            <p:cNvSpPr/>
            <p:nvPr/>
          </p:nvSpPr>
          <p:spPr>
            <a:xfrm>
              <a:off x="6782925" y="1432750"/>
              <a:ext cx="93925" cy="41275"/>
            </a:xfrm>
            <a:custGeom>
              <a:rect b="b" l="l" r="r" t="t"/>
              <a:pathLst>
                <a:path extrusionOk="0" h="1651" w="3757">
                  <a:moveTo>
                    <a:pt x="122" y="0"/>
                  </a:moveTo>
                  <a:lnTo>
                    <a:pt x="73" y="334"/>
                  </a:lnTo>
                  <a:cubicBezTo>
                    <a:pt x="0" y="840"/>
                    <a:pt x="351" y="1307"/>
                    <a:pt x="857" y="1382"/>
                  </a:cubicBezTo>
                  <a:lnTo>
                    <a:pt x="2652" y="1639"/>
                  </a:lnTo>
                  <a:lnTo>
                    <a:pt x="2652" y="1641"/>
                  </a:lnTo>
                  <a:lnTo>
                    <a:pt x="2662" y="1641"/>
                  </a:lnTo>
                  <a:cubicBezTo>
                    <a:pt x="2706" y="1648"/>
                    <a:pt x="2750" y="1651"/>
                    <a:pt x="2793" y="1651"/>
                  </a:cubicBezTo>
                  <a:cubicBezTo>
                    <a:pt x="3245" y="1651"/>
                    <a:pt x="3642" y="1317"/>
                    <a:pt x="3708" y="857"/>
                  </a:cubicBezTo>
                  <a:lnTo>
                    <a:pt x="3757" y="523"/>
                  </a:lnTo>
                  <a:lnTo>
                    <a:pt x="122"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6"/>
            <p:cNvSpPr/>
            <p:nvPr/>
          </p:nvSpPr>
          <p:spPr>
            <a:xfrm>
              <a:off x="6782925" y="1432750"/>
              <a:ext cx="93925" cy="41225"/>
            </a:xfrm>
            <a:custGeom>
              <a:rect b="b" l="l" r="r" t="t"/>
              <a:pathLst>
                <a:path extrusionOk="0" h="1649" w="3757">
                  <a:moveTo>
                    <a:pt x="122" y="0"/>
                  </a:moveTo>
                  <a:lnTo>
                    <a:pt x="73" y="334"/>
                  </a:lnTo>
                  <a:cubicBezTo>
                    <a:pt x="0" y="840"/>
                    <a:pt x="351" y="1310"/>
                    <a:pt x="857" y="1382"/>
                  </a:cubicBezTo>
                  <a:lnTo>
                    <a:pt x="2652" y="1639"/>
                  </a:lnTo>
                  <a:lnTo>
                    <a:pt x="2662" y="1639"/>
                  </a:lnTo>
                  <a:cubicBezTo>
                    <a:pt x="2707" y="1646"/>
                    <a:pt x="2752" y="1649"/>
                    <a:pt x="2797" y="1649"/>
                  </a:cubicBezTo>
                  <a:cubicBezTo>
                    <a:pt x="3247" y="1649"/>
                    <a:pt x="3642" y="1315"/>
                    <a:pt x="3708" y="854"/>
                  </a:cubicBezTo>
                  <a:lnTo>
                    <a:pt x="3757" y="523"/>
                  </a:lnTo>
                  <a:lnTo>
                    <a:pt x="122" y="0"/>
                  </a:lnTo>
                  <a:close/>
                </a:path>
              </a:pathLst>
            </a:custGeom>
            <a:solidFill>
              <a:srgbClr val="B3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66"/>
          <p:cNvGrpSpPr/>
          <p:nvPr/>
        </p:nvGrpSpPr>
        <p:grpSpPr>
          <a:xfrm>
            <a:off x="7324900" y="1975442"/>
            <a:ext cx="867801" cy="2579890"/>
            <a:chOff x="7104100" y="777613"/>
            <a:chExt cx="619150" cy="1840675"/>
          </a:xfrm>
        </p:grpSpPr>
        <p:sp>
          <p:nvSpPr>
            <p:cNvPr id="3759" name="Google Shape;3759;p66"/>
            <p:cNvSpPr/>
            <p:nvPr/>
          </p:nvSpPr>
          <p:spPr>
            <a:xfrm flipH="1">
              <a:off x="7152550" y="1348588"/>
              <a:ext cx="455475" cy="1131725"/>
            </a:xfrm>
            <a:custGeom>
              <a:rect b="b" l="l" r="r" t="t"/>
              <a:pathLst>
                <a:path extrusionOk="0" h="45269" w="18219">
                  <a:moveTo>
                    <a:pt x="5213" y="0"/>
                  </a:moveTo>
                  <a:cubicBezTo>
                    <a:pt x="4961" y="1592"/>
                    <a:pt x="4807" y="3198"/>
                    <a:pt x="4758" y="4809"/>
                  </a:cubicBezTo>
                  <a:lnTo>
                    <a:pt x="4524" y="7641"/>
                  </a:lnTo>
                  <a:lnTo>
                    <a:pt x="2113" y="25038"/>
                  </a:lnTo>
                  <a:lnTo>
                    <a:pt x="0" y="44209"/>
                  </a:lnTo>
                  <a:lnTo>
                    <a:pt x="3" y="44206"/>
                  </a:lnTo>
                  <a:lnTo>
                    <a:pt x="2923" y="44556"/>
                  </a:lnTo>
                  <a:cubicBezTo>
                    <a:pt x="5433" y="37144"/>
                    <a:pt x="7123" y="29658"/>
                    <a:pt x="8299" y="24552"/>
                  </a:cubicBezTo>
                  <a:cubicBezTo>
                    <a:pt x="8944" y="21795"/>
                    <a:pt x="9432" y="19351"/>
                    <a:pt x="9784" y="17196"/>
                  </a:cubicBezTo>
                  <a:lnTo>
                    <a:pt x="10067" y="25117"/>
                  </a:lnTo>
                  <a:lnTo>
                    <a:pt x="11668" y="45269"/>
                  </a:lnTo>
                  <a:lnTo>
                    <a:pt x="14596" y="45112"/>
                  </a:lnTo>
                  <a:cubicBezTo>
                    <a:pt x="18219" y="9677"/>
                    <a:pt x="13820" y="1006"/>
                    <a:pt x="13820" y="1006"/>
                  </a:cubicBezTo>
                  <a:lnTo>
                    <a:pt x="5213" y="0"/>
                  </a:lnTo>
                  <a:close/>
                </a:path>
              </a:pathLst>
            </a:custGeom>
            <a:solidFill>
              <a:srgbClr val="D9E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6"/>
            <p:cNvSpPr/>
            <p:nvPr/>
          </p:nvSpPr>
          <p:spPr>
            <a:xfrm flipH="1">
              <a:off x="7533125" y="2437888"/>
              <a:ext cx="190125" cy="172450"/>
            </a:xfrm>
            <a:custGeom>
              <a:rect b="b" l="l" r="r" t="t"/>
              <a:pathLst>
                <a:path extrusionOk="0" h="6898" w="7605">
                  <a:moveTo>
                    <a:pt x="4837" y="1"/>
                  </a:moveTo>
                  <a:cubicBezTo>
                    <a:pt x="4652" y="1"/>
                    <a:pt x="4482" y="123"/>
                    <a:pt x="4432" y="310"/>
                  </a:cubicBezTo>
                  <a:cubicBezTo>
                    <a:pt x="4427" y="331"/>
                    <a:pt x="4422" y="352"/>
                    <a:pt x="4420" y="373"/>
                  </a:cubicBezTo>
                  <a:lnTo>
                    <a:pt x="3932" y="4031"/>
                  </a:lnTo>
                  <a:cubicBezTo>
                    <a:pt x="3909" y="4187"/>
                    <a:pt x="3799" y="4320"/>
                    <a:pt x="3647" y="4370"/>
                  </a:cubicBezTo>
                  <a:cubicBezTo>
                    <a:pt x="3257" y="4505"/>
                    <a:pt x="2466" y="5007"/>
                    <a:pt x="2149" y="5063"/>
                  </a:cubicBezTo>
                  <a:cubicBezTo>
                    <a:pt x="1577" y="5131"/>
                    <a:pt x="1002" y="5168"/>
                    <a:pt x="428" y="5177"/>
                  </a:cubicBezTo>
                  <a:cubicBezTo>
                    <a:pt x="216" y="5182"/>
                    <a:pt x="41" y="5345"/>
                    <a:pt x="22" y="5555"/>
                  </a:cubicBezTo>
                  <a:cubicBezTo>
                    <a:pt x="1" y="5766"/>
                    <a:pt x="143" y="5959"/>
                    <a:pt x="351" y="6004"/>
                  </a:cubicBezTo>
                  <a:lnTo>
                    <a:pt x="5727" y="6888"/>
                  </a:lnTo>
                  <a:cubicBezTo>
                    <a:pt x="5757" y="6895"/>
                    <a:pt x="5786" y="6898"/>
                    <a:pt x="5814" y="6898"/>
                  </a:cubicBezTo>
                  <a:cubicBezTo>
                    <a:pt x="6003" y="6898"/>
                    <a:pt x="6173" y="6769"/>
                    <a:pt x="6220" y="6578"/>
                  </a:cubicBezTo>
                  <a:lnTo>
                    <a:pt x="7553" y="1132"/>
                  </a:lnTo>
                  <a:cubicBezTo>
                    <a:pt x="7604" y="910"/>
                    <a:pt x="7471" y="686"/>
                    <a:pt x="7252" y="627"/>
                  </a:cubicBezTo>
                  <a:lnTo>
                    <a:pt x="4948" y="16"/>
                  </a:lnTo>
                  <a:cubicBezTo>
                    <a:pt x="4911" y="6"/>
                    <a:pt x="4873" y="1"/>
                    <a:pt x="4837"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6"/>
            <p:cNvSpPr/>
            <p:nvPr/>
          </p:nvSpPr>
          <p:spPr>
            <a:xfrm flipH="1">
              <a:off x="7239800" y="2450388"/>
              <a:ext cx="154575" cy="167900"/>
            </a:xfrm>
            <a:custGeom>
              <a:rect b="b" l="l" r="r" t="t"/>
              <a:pathLst>
                <a:path extrusionOk="0" h="6716" w="6183">
                  <a:moveTo>
                    <a:pt x="3355" y="1"/>
                  </a:moveTo>
                  <a:cubicBezTo>
                    <a:pt x="3133" y="1"/>
                    <a:pt x="2949" y="174"/>
                    <a:pt x="2938" y="398"/>
                  </a:cubicBezTo>
                  <a:cubicBezTo>
                    <a:pt x="2935" y="424"/>
                    <a:pt x="2938" y="449"/>
                    <a:pt x="2940" y="473"/>
                  </a:cubicBezTo>
                  <a:lnTo>
                    <a:pt x="3152" y="4150"/>
                  </a:lnTo>
                  <a:cubicBezTo>
                    <a:pt x="3173" y="4306"/>
                    <a:pt x="3103" y="4460"/>
                    <a:pt x="2973" y="4549"/>
                  </a:cubicBezTo>
                  <a:cubicBezTo>
                    <a:pt x="2632" y="4782"/>
                    <a:pt x="2221" y="5207"/>
                    <a:pt x="1929" y="5345"/>
                  </a:cubicBezTo>
                  <a:cubicBezTo>
                    <a:pt x="1395" y="5557"/>
                    <a:pt x="848" y="5739"/>
                    <a:pt x="295" y="5896"/>
                  </a:cubicBezTo>
                  <a:cubicBezTo>
                    <a:pt x="118" y="5959"/>
                    <a:pt x="1" y="6129"/>
                    <a:pt x="12" y="6318"/>
                  </a:cubicBezTo>
                  <a:cubicBezTo>
                    <a:pt x="22" y="6541"/>
                    <a:pt x="208" y="6716"/>
                    <a:pt x="429" y="6716"/>
                  </a:cubicBezTo>
                  <a:cubicBezTo>
                    <a:pt x="435" y="6716"/>
                    <a:pt x="441" y="6716"/>
                    <a:pt x="447" y="6715"/>
                  </a:cubicBezTo>
                  <a:lnTo>
                    <a:pt x="451" y="6715"/>
                  </a:lnTo>
                  <a:lnTo>
                    <a:pt x="5503" y="6454"/>
                  </a:lnTo>
                  <a:cubicBezTo>
                    <a:pt x="5730" y="6442"/>
                    <a:pt x="5907" y="6253"/>
                    <a:pt x="5900" y="6027"/>
                  </a:cubicBezTo>
                  <a:lnTo>
                    <a:pt x="6183" y="410"/>
                  </a:lnTo>
                  <a:cubicBezTo>
                    <a:pt x="6178" y="183"/>
                    <a:pt x="5991" y="1"/>
                    <a:pt x="5765" y="1"/>
                  </a:cubicBezTo>
                  <a:lnTo>
                    <a:pt x="3376" y="1"/>
                  </a:lnTo>
                  <a:cubicBezTo>
                    <a:pt x="3369" y="1"/>
                    <a:pt x="3362" y="1"/>
                    <a:pt x="3355"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6"/>
            <p:cNvSpPr/>
            <p:nvPr/>
          </p:nvSpPr>
          <p:spPr>
            <a:xfrm flipH="1">
              <a:off x="7281525" y="966313"/>
              <a:ext cx="135750" cy="169050"/>
            </a:xfrm>
            <a:custGeom>
              <a:rect b="b" l="l" r="r" t="t"/>
              <a:pathLst>
                <a:path extrusionOk="0" h="6762" w="5430">
                  <a:moveTo>
                    <a:pt x="4122" y="0"/>
                  </a:moveTo>
                  <a:lnTo>
                    <a:pt x="1519" y="633"/>
                  </a:lnTo>
                  <a:cubicBezTo>
                    <a:pt x="1601" y="997"/>
                    <a:pt x="1657" y="1366"/>
                    <a:pt x="1685" y="1739"/>
                  </a:cubicBezTo>
                  <a:cubicBezTo>
                    <a:pt x="1697" y="1928"/>
                    <a:pt x="1697" y="2117"/>
                    <a:pt x="1685" y="2304"/>
                  </a:cubicBezTo>
                  <a:cubicBezTo>
                    <a:pt x="1685" y="2641"/>
                    <a:pt x="1395" y="3128"/>
                    <a:pt x="701" y="3128"/>
                  </a:cubicBezTo>
                  <a:cubicBezTo>
                    <a:pt x="653" y="3128"/>
                    <a:pt x="604" y="3126"/>
                    <a:pt x="553" y="3121"/>
                  </a:cubicBezTo>
                  <a:lnTo>
                    <a:pt x="553" y="3121"/>
                  </a:lnTo>
                  <a:cubicBezTo>
                    <a:pt x="0" y="3246"/>
                    <a:pt x="832" y="6760"/>
                    <a:pt x="1224" y="6760"/>
                  </a:cubicBezTo>
                  <a:cubicBezTo>
                    <a:pt x="1229" y="6760"/>
                    <a:pt x="1233" y="6759"/>
                    <a:pt x="1237" y="6758"/>
                  </a:cubicBezTo>
                  <a:cubicBezTo>
                    <a:pt x="1243" y="6761"/>
                    <a:pt x="1250" y="6762"/>
                    <a:pt x="1258" y="6762"/>
                  </a:cubicBezTo>
                  <a:cubicBezTo>
                    <a:pt x="1713" y="6762"/>
                    <a:pt x="5430" y="3568"/>
                    <a:pt x="4790" y="3338"/>
                  </a:cubicBezTo>
                  <a:cubicBezTo>
                    <a:pt x="3501" y="3147"/>
                    <a:pt x="3702" y="1924"/>
                    <a:pt x="3795" y="1305"/>
                  </a:cubicBezTo>
                  <a:cubicBezTo>
                    <a:pt x="3842" y="857"/>
                    <a:pt x="3952" y="418"/>
                    <a:pt x="4122" y="0"/>
                  </a:cubicBezTo>
                  <a:close/>
                </a:path>
              </a:pathLst>
            </a:custGeom>
            <a:solidFill>
              <a:srgbClr val="FFC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6"/>
            <p:cNvSpPr/>
            <p:nvPr/>
          </p:nvSpPr>
          <p:spPr>
            <a:xfrm flipH="1">
              <a:off x="7172225" y="1028513"/>
              <a:ext cx="375925" cy="792400"/>
            </a:xfrm>
            <a:custGeom>
              <a:rect b="b" l="l" r="r" t="t"/>
              <a:pathLst>
                <a:path extrusionOk="0" h="31696" w="15037">
                  <a:moveTo>
                    <a:pt x="5594" y="1"/>
                  </a:moveTo>
                  <a:cubicBezTo>
                    <a:pt x="5330" y="1"/>
                    <a:pt x="4870" y="470"/>
                    <a:pt x="4870" y="470"/>
                  </a:cubicBezTo>
                  <a:lnTo>
                    <a:pt x="2223" y="615"/>
                  </a:lnTo>
                  <a:cubicBezTo>
                    <a:pt x="558" y="3778"/>
                    <a:pt x="2223" y="10401"/>
                    <a:pt x="2223" y="10401"/>
                  </a:cubicBezTo>
                  <a:cubicBezTo>
                    <a:pt x="2223" y="10606"/>
                    <a:pt x="2192" y="10814"/>
                    <a:pt x="2176" y="11027"/>
                  </a:cubicBezTo>
                  <a:cubicBezTo>
                    <a:pt x="1579" y="18462"/>
                    <a:pt x="0" y="29997"/>
                    <a:pt x="0" y="29997"/>
                  </a:cubicBezTo>
                  <a:cubicBezTo>
                    <a:pt x="3679" y="31348"/>
                    <a:pt x="7313" y="31696"/>
                    <a:pt x="10078" y="31696"/>
                  </a:cubicBezTo>
                  <a:cubicBezTo>
                    <a:pt x="13005" y="31696"/>
                    <a:pt x="14958" y="31306"/>
                    <a:pt x="14958" y="31306"/>
                  </a:cubicBezTo>
                  <a:cubicBezTo>
                    <a:pt x="15037" y="27237"/>
                    <a:pt x="13543" y="15633"/>
                    <a:pt x="13543" y="15633"/>
                  </a:cubicBezTo>
                  <a:cubicBezTo>
                    <a:pt x="13522" y="15187"/>
                    <a:pt x="13496" y="14752"/>
                    <a:pt x="13473" y="14314"/>
                  </a:cubicBezTo>
                  <a:cubicBezTo>
                    <a:pt x="13456" y="14071"/>
                    <a:pt x="13449" y="13826"/>
                    <a:pt x="13459" y="13583"/>
                  </a:cubicBezTo>
                  <a:cubicBezTo>
                    <a:pt x="13433" y="10298"/>
                    <a:pt x="13828" y="5585"/>
                    <a:pt x="14610" y="2396"/>
                  </a:cubicBezTo>
                  <a:cubicBezTo>
                    <a:pt x="13678" y="1499"/>
                    <a:pt x="12441" y="986"/>
                    <a:pt x="11148" y="965"/>
                  </a:cubicBezTo>
                  <a:lnTo>
                    <a:pt x="10713" y="458"/>
                  </a:lnTo>
                  <a:lnTo>
                    <a:pt x="7265" y="2209"/>
                  </a:lnTo>
                  <a:lnTo>
                    <a:pt x="5739" y="89"/>
                  </a:lnTo>
                  <a:cubicBezTo>
                    <a:pt x="5707" y="26"/>
                    <a:pt x="5656" y="1"/>
                    <a:pt x="5594"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6"/>
            <p:cNvSpPr/>
            <p:nvPr/>
          </p:nvSpPr>
          <p:spPr>
            <a:xfrm flipH="1">
              <a:off x="7174075" y="1028513"/>
              <a:ext cx="374075" cy="792350"/>
            </a:xfrm>
            <a:custGeom>
              <a:rect b="b" l="l" r="r" t="t"/>
              <a:pathLst>
                <a:path extrusionOk="0" h="31694" w="14963">
                  <a:moveTo>
                    <a:pt x="2757" y="16155"/>
                  </a:moveTo>
                  <a:lnTo>
                    <a:pt x="12614" y="16711"/>
                  </a:lnTo>
                  <a:lnTo>
                    <a:pt x="12709" y="17640"/>
                  </a:lnTo>
                  <a:lnTo>
                    <a:pt x="12709" y="17640"/>
                  </a:lnTo>
                  <a:lnTo>
                    <a:pt x="2687" y="17040"/>
                  </a:lnTo>
                  <a:lnTo>
                    <a:pt x="2757" y="16155"/>
                  </a:lnTo>
                  <a:close/>
                  <a:moveTo>
                    <a:pt x="5605" y="0"/>
                  </a:moveTo>
                  <a:cubicBezTo>
                    <a:pt x="5601" y="0"/>
                    <a:pt x="5597" y="0"/>
                    <a:pt x="5594" y="1"/>
                  </a:cubicBezTo>
                  <a:lnTo>
                    <a:pt x="5594" y="3"/>
                  </a:lnTo>
                  <a:cubicBezTo>
                    <a:pt x="5330" y="3"/>
                    <a:pt x="4870" y="470"/>
                    <a:pt x="4870" y="470"/>
                  </a:cubicBezTo>
                  <a:lnTo>
                    <a:pt x="2510" y="598"/>
                  </a:lnTo>
                  <a:cubicBezTo>
                    <a:pt x="2629" y="612"/>
                    <a:pt x="2746" y="638"/>
                    <a:pt x="2860" y="675"/>
                  </a:cubicBezTo>
                  <a:cubicBezTo>
                    <a:pt x="3252" y="2811"/>
                    <a:pt x="3301" y="4996"/>
                    <a:pt x="3012" y="7149"/>
                  </a:cubicBezTo>
                  <a:cubicBezTo>
                    <a:pt x="3306" y="6911"/>
                    <a:pt x="3575" y="6675"/>
                    <a:pt x="3752" y="6486"/>
                  </a:cubicBezTo>
                  <a:cubicBezTo>
                    <a:pt x="4160" y="6052"/>
                    <a:pt x="4086" y="4464"/>
                    <a:pt x="6864" y="4186"/>
                  </a:cubicBezTo>
                  <a:cubicBezTo>
                    <a:pt x="7466" y="4495"/>
                    <a:pt x="7786" y="5167"/>
                    <a:pt x="7646" y="5828"/>
                  </a:cubicBezTo>
                  <a:cubicBezTo>
                    <a:pt x="7592" y="5986"/>
                    <a:pt x="6269" y="6862"/>
                    <a:pt x="5970" y="7100"/>
                  </a:cubicBezTo>
                  <a:lnTo>
                    <a:pt x="6054" y="10707"/>
                  </a:lnTo>
                  <a:cubicBezTo>
                    <a:pt x="6056" y="10709"/>
                    <a:pt x="6056" y="10714"/>
                    <a:pt x="6054" y="10716"/>
                  </a:cubicBezTo>
                  <a:cubicBezTo>
                    <a:pt x="6054" y="10891"/>
                    <a:pt x="5914" y="11036"/>
                    <a:pt x="5739" y="11041"/>
                  </a:cubicBezTo>
                  <a:lnTo>
                    <a:pt x="5620" y="11041"/>
                  </a:lnTo>
                  <a:cubicBezTo>
                    <a:pt x="5440" y="11041"/>
                    <a:pt x="5293" y="10898"/>
                    <a:pt x="5288" y="10721"/>
                  </a:cubicBezTo>
                  <a:lnTo>
                    <a:pt x="5209" y="7457"/>
                  </a:lnTo>
                  <a:cubicBezTo>
                    <a:pt x="5132" y="7476"/>
                    <a:pt x="5052" y="7492"/>
                    <a:pt x="4971" y="7501"/>
                  </a:cubicBezTo>
                  <a:cubicBezTo>
                    <a:pt x="4777" y="7882"/>
                    <a:pt x="4590" y="8290"/>
                    <a:pt x="4399" y="8692"/>
                  </a:cubicBezTo>
                  <a:cubicBezTo>
                    <a:pt x="4471" y="8874"/>
                    <a:pt x="4508" y="9068"/>
                    <a:pt x="4508" y="9266"/>
                  </a:cubicBezTo>
                  <a:cubicBezTo>
                    <a:pt x="4508" y="9535"/>
                    <a:pt x="4436" y="9794"/>
                    <a:pt x="4270" y="9988"/>
                  </a:cubicBezTo>
                  <a:cubicBezTo>
                    <a:pt x="3437" y="10966"/>
                    <a:pt x="2718" y="11552"/>
                    <a:pt x="2106" y="11869"/>
                  </a:cubicBezTo>
                  <a:cubicBezTo>
                    <a:pt x="1464" y="19300"/>
                    <a:pt x="0" y="29994"/>
                    <a:pt x="0" y="29994"/>
                  </a:cubicBezTo>
                  <a:cubicBezTo>
                    <a:pt x="3680" y="31346"/>
                    <a:pt x="7312" y="31694"/>
                    <a:pt x="10078" y="31694"/>
                  </a:cubicBezTo>
                  <a:cubicBezTo>
                    <a:pt x="13006" y="31694"/>
                    <a:pt x="14958" y="31304"/>
                    <a:pt x="14958" y="31304"/>
                  </a:cubicBezTo>
                  <a:cubicBezTo>
                    <a:pt x="14960" y="31199"/>
                    <a:pt x="14962" y="31089"/>
                    <a:pt x="14962" y="30973"/>
                  </a:cubicBezTo>
                  <a:cubicBezTo>
                    <a:pt x="14962" y="26642"/>
                    <a:pt x="13543" y="15630"/>
                    <a:pt x="13543" y="15630"/>
                  </a:cubicBezTo>
                  <a:cubicBezTo>
                    <a:pt x="13522" y="15187"/>
                    <a:pt x="13496" y="14750"/>
                    <a:pt x="13473" y="14311"/>
                  </a:cubicBezTo>
                  <a:cubicBezTo>
                    <a:pt x="13466" y="14208"/>
                    <a:pt x="13461" y="14103"/>
                    <a:pt x="13459" y="14001"/>
                  </a:cubicBezTo>
                  <a:cubicBezTo>
                    <a:pt x="12051" y="13482"/>
                    <a:pt x="10774" y="12616"/>
                    <a:pt x="10774" y="12616"/>
                  </a:cubicBezTo>
                  <a:lnTo>
                    <a:pt x="10592" y="10744"/>
                  </a:lnTo>
                  <a:lnTo>
                    <a:pt x="13522" y="10805"/>
                  </a:lnTo>
                  <a:lnTo>
                    <a:pt x="13529" y="10681"/>
                  </a:lnTo>
                  <a:cubicBezTo>
                    <a:pt x="13333" y="9771"/>
                    <a:pt x="13078" y="8767"/>
                    <a:pt x="12896" y="7891"/>
                  </a:cubicBezTo>
                  <a:lnTo>
                    <a:pt x="12896" y="7891"/>
                  </a:lnTo>
                  <a:cubicBezTo>
                    <a:pt x="12929" y="7996"/>
                    <a:pt x="12962" y="8101"/>
                    <a:pt x="12999" y="8204"/>
                  </a:cubicBezTo>
                  <a:lnTo>
                    <a:pt x="12523" y="6010"/>
                  </a:lnTo>
                  <a:cubicBezTo>
                    <a:pt x="12653" y="4614"/>
                    <a:pt x="13986" y="2912"/>
                    <a:pt x="14544" y="2333"/>
                  </a:cubicBezTo>
                  <a:cubicBezTo>
                    <a:pt x="13618" y="1471"/>
                    <a:pt x="12408" y="986"/>
                    <a:pt x="11148" y="962"/>
                  </a:cubicBezTo>
                  <a:lnTo>
                    <a:pt x="10713" y="456"/>
                  </a:lnTo>
                  <a:lnTo>
                    <a:pt x="9964" y="836"/>
                  </a:lnTo>
                  <a:lnTo>
                    <a:pt x="7265" y="2207"/>
                  </a:lnTo>
                  <a:lnTo>
                    <a:pt x="6124" y="626"/>
                  </a:lnTo>
                  <a:lnTo>
                    <a:pt x="5736" y="89"/>
                  </a:lnTo>
                  <a:cubicBezTo>
                    <a:pt x="5712" y="34"/>
                    <a:pt x="5661" y="0"/>
                    <a:pt x="5605" y="0"/>
                  </a:cubicBez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6"/>
            <p:cNvSpPr/>
            <p:nvPr/>
          </p:nvSpPr>
          <p:spPr>
            <a:xfrm flipH="1">
              <a:off x="7432225" y="1043213"/>
              <a:ext cx="144575" cy="289975"/>
            </a:xfrm>
            <a:custGeom>
              <a:rect b="b" l="l" r="r" t="t"/>
              <a:pathLst>
                <a:path extrusionOk="0" h="11599" w="5783">
                  <a:moveTo>
                    <a:pt x="3437" y="1"/>
                  </a:moveTo>
                  <a:cubicBezTo>
                    <a:pt x="3026" y="1"/>
                    <a:pt x="2621" y="140"/>
                    <a:pt x="2293" y="405"/>
                  </a:cubicBezTo>
                  <a:cubicBezTo>
                    <a:pt x="1891" y="834"/>
                    <a:pt x="1585" y="1346"/>
                    <a:pt x="1396" y="1901"/>
                  </a:cubicBezTo>
                  <a:cubicBezTo>
                    <a:pt x="350" y="4532"/>
                    <a:pt x="0" y="7390"/>
                    <a:pt x="381" y="10193"/>
                  </a:cubicBezTo>
                  <a:cubicBezTo>
                    <a:pt x="426" y="10526"/>
                    <a:pt x="965" y="11599"/>
                    <a:pt x="2106" y="11599"/>
                  </a:cubicBezTo>
                  <a:cubicBezTo>
                    <a:pt x="2903" y="11599"/>
                    <a:pt x="3994" y="11074"/>
                    <a:pt x="5416" y="9404"/>
                  </a:cubicBezTo>
                  <a:cubicBezTo>
                    <a:pt x="5783" y="8977"/>
                    <a:pt x="5699" y="8242"/>
                    <a:pt x="5374" y="7784"/>
                  </a:cubicBezTo>
                  <a:cubicBezTo>
                    <a:pt x="5136" y="7485"/>
                    <a:pt x="4791" y="7296"/>
                    <a:pt x="4412" y="7259"/>
                  </a:cubicBezTo>
                  <a:cubicBezTo>
                    <a:pt x="4317" y="7244"/>
                    <a:pt x="4222" y="7237"/>
                    <a:pt x="4127" y="7237"/>
                  </a:cubicBezTo>
                  <a:cubicBezTo>
                    <a:pt x="4103" y="7237"/>
                    <a:pt x="4079" y="7237"/>
                    <a:pt x="4055" y="7238"/>
                  </a:cubicBezTo>
                  <a:cubicBezTo>
                    <a:pt x="4454" y="4871"/>
                    <a:pt x="4438" y="2452"/>
                    <a:pt x="4006" y="92"/>
                  </a:cubicBezTo>
                  <a:cubicBezTo>
                    <a:pt x="3820" y="31"/>
                    <a:pt x="3628" y="1"/>
                    <a:pt x="3437"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6"/>
            <p:cNvSpPr/>
            <p:nvPr/>
          </p:nvSpPr>
          <p:spPr>
            <a:xfrm flipH="1">
              <a:off x="7435425" y="1043113"/>
              <a:ext cx="141375" cy="290075"/>
            </a:xfrm>
            <a:custGeom>
              <a:rect b="b" l="l" r="r" t="t"/>
              <a:pathLst>
                <a:path extrusionOk="0" h="11603" w="5655">
                  <a:moveTo>
                    <a:pt x="3439" y="0"/>
                  </a:moveTo>
                  <a:lnTo>
                    <a:pt x="3437" y="3"/>
                  </a:lnTo>
                  <a:cubicBezTo>
                    <a:pt x="3021" y="3"/>
                    <a:pt x="2617" y="145"/>
                    <a:pt x="2293" y="406"/>
                  </a:cubicBezTo>
                  <a:cubicBezTo>
                    <a:pt x="1891" y="836"/>
                    <a:pt x="1585" y="1347"/>
                    <a:pt x="1394" y="1903"/>
                  </a:cubicBezTo>
                  <a:cubicBezTo>
                    <a:pt x="350" y="4534"/>
                    <a:pt x="0" y="7391"/>
                    <a:pt x="378" y="10197"/>
                  </a:cubicBezTo>
                  <a:cubicBezTo>
                    <a:pt x="425" y="10529"/>
                    <a:pt x="962" y="11603"/>
                    <a:pt x="2104" y="11603"/>
                  </a:cubicBezTo>
                  <a:cubicBezTo>
                    <a:pt x="2902" y="11603"/>
                    <a:pt x="3992" y="11078"/>
                    <a:pt x="5416" y="9406"/>
                  </a:cubicBezTo>
                  <a:cubicBezTo>
                    <a:pt x="5582" y="9212"/>
                    <a:pt x="5654" y="8953"/>
                    <a:pt x="5654" y="8685"/>
                  </a:cubicBezTo>
                  <a:cubicBezTo>
                    <a:pt x="5654" y="8486"/>
                    <a:pt x="5617" y="8292"/>
                    <a:pt x="5547" y="8110"/>
                  </a:cubicBezTo>
                  <a:cubicBezTo>
                    <a:pt x="5229" y="8783"/>
                    <a:pt x="4907" y="9439"/>
                    <a:pt x="4545" y="9913"/>
                  </a:cubicBezTo>
                  <a:cubicBezTo>
                    <a:pt x="4300" y="10232"/>
                    <a:pt x="3717" y="10429"/>
                    <a:pt x="3191" y="10429"/>
                  </a:cubicBezTo>
                  <a:cubicBezTo>
                    <a:pt x="2876" y="10429"/>
                    <a:pt x="2580" y="10356"/>
                    <a:pt x="2395" y="10195"/>
                  </a:cubicBezTo>
                  <a:cubicBezTo>
                    <a:pt x="2003" y="9861"/>
                    <a:pt x="1924" y="8650"/>
                    <a:pt x="2503" y="7807"/>
                  </a:cubicBezTo>
                  <a:cubicBezTo>
                    <a:pt x="2503" y="7807"/>
                    <a:pt x="3411" y="7172"/>
                    <a:pt x="4158" y="6565"/>
                  </a:cubicBezTo>
                  <a:cubicBezTo>
                    <a:pt x="4447" y="4412"/>
                    <a:pt x="4398" y="2227"/>
                    <a:pt x="4006" y="91"/>
                  </a:cubicBezTo>
                  <a:cubicBezTo>
                    <a:pt x="3824" y="31"/>
                    <a:pt x="3630" y="0"/>
                    <a:pt x="3439" y="0"/>
                  </a:cubicBez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6"/>
            <p:cNvSpPr/>
            <p:nvPr/>
          </p:nvSpPr>
          <p:spPr>
            <a:xfrm flipH="1">
              <a:off x="7353500" y="1133213"/>
              <a:ext cx="175225" cy="170650"/>
            </a:xfrm>
            <a:custGeom>
              <a:rect b="b" l="l" r="r" t="t"/>
              <a:pathLst>
                <a:path extrusionOk="0" h="6826" w="7009">
                  <a:moveTo>
                    <a:pt x="6087" y="1"/>
                  </a:moveTo>
                  <a:cubicBezTo>
                    <a:pt x="3309" y="276"/>
                    <a:pt x="3383" y="1864"/>
                    <a:pt x="2975" y="2300"/>
                  </a:cubicBezTo>
                  <a:cubicBezTo>
                    <a:pt x="2347" y="2968"/>
                    <a:pt x="577" y="4205"/>
                    <a:pt x="577" y="4205"/>
                  </a:cubicBezTo>
                  <a:cubicBezTo>
                    <a:pt x="1" y="5046"/>
                    <a:pt x="80" y="6260"/>
                    <a:pt x="470" y="6593"/>
                  </a:cubicBezTo>
                  <a:cubicBezTo>
                    <a:pt x="656" y="6754"/>
                    <a:pt x="951" y="6825"/>
                    <a:pt x="1268" y="6825"/>
                  </a:cubicBezTo>
                  <a:cubicBezTo>
                    <a:pt x="1792" y="6825"/>
                    <a:pt x="2376" y="6629"/>
                    <a:pt x="2620" y="6309"/>
                  </a:cubicBezTo>
                  <a:cubicBezTo>
                    <a:pt x="3201" y="5555"/>
                    <a:pt x="3673" y="4331"/>
                    <a:pt x="4194" y="3316"/>
                  </a:cubicBezTo>
                  <a:cubicBezTo>
                    <a:pt x="4546" y="3269"/>
                    <a:pt x="4882" y="3138"/>
                    <a:pt x="5169" y="2931"/>
                  </a:cubicBezTo>
                  <a:cubicBezTo>
                    <a:pt x="5414" y="2725"/>
                    <a:pt x="6813" y="1805"/>
                    <a:pt x="6867" y="1642"/>
                  </a:cubicBezTo>
                  <a:cubicBezTo>
                    <a:pt x="7009" y="981"/>
                    <a:pt x="6689" y="307"/>
                    <a:pt x="6087"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6"/>
            <p:cNvSpPr/>
            <p:nvPr/>
          </p:nvSpPr>
          <p:spPr>
            <a:xfrm flipH="1">
              <a:off x="7374850" y="1010363"/>
              <a:ext cx="725" cy="13575"/>
            </a:xfrm>
            <a:custGeom>
              <a:rect b="b" l="l" r="r" t="t"/>
              <a:pathLst>
                <a:path extrusionOk="0" h="543" w="29">
                  <a:moveTo>
                    <a:pt x="3" y="1"/>
                  </a:moveTo>
                  <a:lnTo>
                    <a:pt x="3" y="3"/>
                  </a:lnTo>
                  <a:lnTo>
                    <a:pt x="3" y="3"/>
                  </a:lnTo>
                  <a:cubicBezTo>
                    <a:pt x="3" y="2"/>
                    <a:pt x="3" y="1"/>
                    <a:pt x="3" y="1"/>
                  </a:cubicBezTo>
                  <a:close/>
                  <a:moveTo>
                    <a:pt x="3" y="3"/>
                  </a:moveTo>
                  <a:cubicBezTo>
                    <a:pt x="15" y="184"/>
                    <a:pt x="14" y="363"/>
                    <a:pt x="1" y="542"/>
                  </a:cubicBezTo>
                  <a:lnTo>
                    <a:pt x="15" y="542"/>
                  </a:lnTo>
                  <a:cubicBezTo>
                    <a:pt x="29" y="362"/>
                    <a:pt x="29" y="183"/>
                    <a:pt x="17" y="3"/>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6"/>
            <p:cNvSpPr/>
            <p:nvPr/>
          </p:nvSpPr>
          <p:spPr>
            <a:xfrm flipH="1">
              <a:off x="7321800" y="993488"/>
              <a:ext cx="53425" cy="30450"/>
            </a:xfrm>
            <a:custGeom>
              <a:rect b="b" l="l" r="r" t="t"/>
              <a:pathLst>
                <a:path extrusionOk="0" h="1218" w="2137">
                  <a:moveTo>
                    <a:pt x="2137" y="1"/>
                  </a:moveTo>
                  <a:lnTo>
                    <a:pt x="2137" y="1"/>
                  </a:lnTo>
                  <a:cubicBezTo>
                    <a:pt x="1964" y="122"/>
                    <a:pt x="1782" y="227"/>
                    <a:pt x="1590" y="316"/>
                  </a:cubicBezTo>
                  <a:cubicBezTo>
                    <a:pt x="1362" y="430"/>
                    <a:pt x="1119" y="517"/>
                    <a:pt x="869" y="573"/>
                  </a:cubicBezTo>
                  <a:cubicBezTo>
                    <a:pt x="584" y="638"/>
                    <a:pt x="295" y="673"/>
                    <a:pt x="3" y="676"/>
                  </a:cubicBezTo>
                  <a:cubicBezTo>
                    <a:pt x="15" y="855"/>
                    <a:pt x="15" y="1037"/>
                    <a:pt x="1" y="1217"/>
                  </a:cubicBezTo>
                  <a:cubicBezTo>
                    <a:pt x="811" y="1182"/>
                    <a:pt x="1569" y="820"/>
                    <a:pt x="2109" y="216"/>
                  </a:cubicBezTo>
                  <a:cubicBezTo>
                    <a:pt x="2116" y="143"/>
                    <a:pt x="2125" y="73"/>
                    <a:pt x="2137" y="1"/>
                  </a:cubicBezTo>
                  <a:close/>
                </a:path>
              </a:pathLst>
            </a:custGeom>
            <a:solidFill>
              <a:srgbClr val="CC9C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6"/>
            <p:cNvSpPr/>
            <p:nvPr/>
          </p:nvSpPr>
          <p:spPr>
            <a:xfrm flipH="1">
              <a:off x="7243300" y="1134788"/>
              <a:ext cx="84875" cy="47300"/>
            </a:xfrm>
            <a:custGeom>
              <a:rect b="b" l="l" r="r" t="t"/>
              <a:pathLst>
                <a:path extrusionOk="0" h="1892" w="3395">
                  <a:moveTo>
                    <a:pt x="478" y="0"/>
                  </a:moveTo>
                  <a:cubicBezTo>
                    <a:pt x="363" y="0"/>
                    <a:pt x="263" y="80"/>
                    <a:pt x="236" y="192"/>
                  </a:cubicBezTo>
                  <a:lnTo>
                    <a:pt x="0" y="1469"/>
                  </a:lnTo>
                  <a:lnTo>
                    <a:pt x="0" y="1500"/>
                  </a:lnTo>
                  <a:cubicBezTo>
                    <a:pt x="0" y="1605"/>
                    <a:pt x="82" y="1689"/>
                    <a:pt x="185" y="1691"/>
                  </a:cubicBezTo>
                  <a:lnTo>
                    <a:pt x="2904" y="1892"/>
                  </a:lnTo>
                  <a:cubicBezTo>
                    <a:pt x="2908" y="1892"/>
                    <a:pt x="2911" y="1892"/>
                    <a:pt x="2914" y="1892"/>
                  </a:cubicBezTo>
                  <a:cubicBezTo>
                    <a:pt x="3029" y="1892"/>
                    <a:pt x="3131" y="1814"/>
                    <a:pt x="3159" y="1700"/>
                  </a:cubicBezTo>
                  <a:lnTo>
                    <a:pt x="3395" y="419"/>
                  </a:lnTo>
                  <a:lnTo>
                    <a:pt x="3395" y="388"/>
                  </a:lnTo>
                  <a:cubicBezTo>
                    <a:pt x="3395" y="286"/>
                    <a:pt x="3313" y="202"/>
                    <a:pt x="3210" y="199"/>
                  </a:cubicBezTo>
                  <a:lnTo>
                    <a:pt x="493" y="1"/>
                  </a:lnTo>
                  <a:cubicBezTo>
                    <a:pt x="488" y="1"/>
                    <a:pt x="483" y="0"/>
                    <a:pt x="4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6"/>
            <p:cNvSpPr/>
            <p:nvPr/>
          </p:nvSpPr>
          <p:spPr>
            <a:xfrm flipH="1">
              <a:off x="7342225" y="808513"/>
              <a:ext cx="98075" cy="149525"/>
            </a:xfrm>
            <a:custGeom>
              <a:rect b="b" l="l" r="r" t="t"/>
              <a:pathLst>
                <a:path extrusionOk="0" h="5981" w="3923">
                  <a:moveTo>
                    <a:pt x="3573" y="1"/>
                  </a:moveTo>
                  <a:cubicBezTo>
                    <a:pt x="2746" y="1"/>
                    <a:pt x="711" y="191"/>
                    <a:pt x="330" y="2033"/>
                  </a:cubicBezTo>
                  <a:cubicBezTo>
                    <a:pt x="1" y="3448"/>
                    <a:pt x="411" y="4935"/>
                    <a:pt x="1418" y="5981"/>
                  </a:cubicBezTo>
                  <a:lnTo>
                    <a:pt x="3923" y="14"/>
                  </a:lnTo>
                  <a:cubicBezTo>
                    <a:pt x="3923" y="14"/>
                    <a:pt x="3789" y="1"/>
                    <a:pt x="357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6"/>
            <p:cNvSpPr/>
            <p:nvPr/>
          </p:nvSpPr>
          <p:spPr>
            <a:xfrm flipH="1">
              <a:off x="7262975" y="821688"/>
              <a:ext cx="171725" cy="188725"/>
            </a:xfrm>
            <a:custGeom>
              <a:rect b="b" l="l" r="r" t="t"/>
              <a:pathLst>
                <a:path extrusionOk="0" h="7549" w="6869">
                  <a:moveTo>
                    <a:pt x="3152" y="0"/>
                  </a:moveTo>
                  <a:cubicBezTo>
                    <a:pt x="1019" y="0"/>
                    <a:pt x="323" y="1132"/>
                    <a:pt x="173" y="3334"/>
                  </a:cubicBezTo>
                  <a:cubicBezTo>
                    <a:pt x="1" y="5748"/>
                    <a:pt x="450" y="7548"/>
                    <a:pt x="2375" y="7548"/>
                  </a:cubicBezTo>
                  <a:cubicBezTo>
                    <a:pt x="2638" y="7548"/>
                    <a:pt x="2928" y="7515"/>
                    <a:pt x="3248" y="7445"/>
                  </a:cubicBezTo>
                  <a:cubicBezTo>
                    <a:pt x="6869" y="6647"/>
                    <a:pt x="6691" y="7"/>
                    <a:pt x="3152" y="0"/>
                  </a:cubicBezTo>
                  <a:close/>
                </a:path>
              </a:pathLst>
            </a:custGeom>
            <a:solidFill>
              <a:srgbClr val="FFC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6"/>
            <p:cNvSpPr/>
            <p:nvPr/>
          </p:nvSpPr>
          <p:spPr>
            <a:xfrm flipH="1">
              <a:off x="7397200" y="899363"/>
              <a:ext cx="19050" cy="27275"/>
            </a:xfrm>
            <a:custGeom>
              <a:rect b="b" l="l" r="r" t="t"/>
              <a:pathLst>
                <a:path extrusionOk="0" h="1091" w="762">
                  <a:moveTo>
                    <a:pt x="761" y="0"/>
                  </a:moveTo>
                  <a:lnTo>
                    <a:pt x="761" y="0"/>
                  </a:lnTo>
                  <a:cubicBezTo>
                    <a:pt x="537" y="283"/>
                    <a:pt x="283" y="540"/>
                    <a:pt x="0" y="764"/>
                  </a:cubicBezTo>
                  <a:cubicBezTo>
                    <a:pt x="96" y="960"/>
                    <a:pt x="295" y="1086"/>
                    <a:pt x="514" y="1091"/>
                  </a:cubicBezTo>
                  <a:lnTo>
                    <a:pt x="761" y="0"/>
                  </a:lnTo>
                  <a:close/>
                </a:path>
              </a:pathLst>
            </a:custGeom>
            <a:solidFill>
              <a:srgbClr val="D48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6"/>
            <p:cNvSpPr/>
            <p:nvPr/>
          </p:nvSpPr>
          <p:spPr>
            <a:xfrm flipH="1">
              <a:off x="7333825" y="862288"/>
              <a:ext cx="26000" cy="16075"/>
            </a:xfrm>
            <a:custGeom>
              <a:rect b="b" l="l" r="r" t="t"/>
              <a:pathLst>
                <a:path extrusionOk="0" h="643" w="1040">
                  <a:moveTo>
                    <a:pt x="83" y="1"/>
                  </a:moveTo>
                  <a:cubicBezTo>
                    <a:pt x="42" y="1"/>
                    <a:pt x="8" y="30"/>
                    <a:pt x="3" y="71"/>
                  </a:cubicBezTo>
                  <a:lnTo>
                    <a:pt x="3" y="80"/>
                  </a:lnTo>
                  <a:cubicBezTo>
                    <a:pt x="1" y="125"/>
                    <a:pt x="36" y="164"/>
                    <a:pt x="80" y="167"/>
                  </a:cubicBezTo>
                  <a:lnTo>
                    <a:pt x="83" y="167"/>
                  </a:lnTo>
                  <a:cubicBezTo>
                    <a:pt x="400" y="183"/>
                    <a:pt x="692" y="344"/>
                    <a:pt x="876" y="606"/>
                  </a:cubicBezTo>
                  <a:cubicBezTo>
                    <a:pt x="890" y="629"/>
                    <a:pt x="916" y="643"/>
                    <a:pt x="944" y="643"/>
                  </a:cubicBezTo>
                  <a:cubicBezTo>
                    <a:pt x="960" y="643"/>
                    <a:pt x="977" y="638"/>
                    <a:pt x="991" y="627"/>
                  </a:cubicBezTo>
                  <a:cubicBezTo>
                    <a:pt x="1030" y="601"/>
                    <a:pt x="1040" y="552"/>
                    <a:pt x="1016" y="512"/>
                  </a:cubicBezTo>
                  <a:lnTo>
                    <a:pt x="1014" y="510"/>
                  </a:lnTo>
                  <a:cubicBezTo>
                    <a:pt x="802" y="209"/>
                    <a:pt x="461" y="20"/>
                    <a:pt x="92" y="1"/>
                  </a:cubicBezTo>
                  <a:cubicBezTo>
                    <a:pt x="89" y="1"/>
                    <a:pt x="86" y="1"/>
                    <a:pt x="8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6"/>
            <p:cNvSpPr/>
            <p:nvPr/>
          </p:nvSpPr>
          <p:spPr>
            <a:xfrm flipH="1">
              <a:off x="7393000" y="851663"/>
              <a:ext cx="26350" cy="6900"/>
            </a:xfrm>
            <a:custGeom>
              <a:rect b="b" l="l" r="r" t="t"/>
              <a:pathLst>
                <a:path extrusionOk="0" h="276" w="1054">
                  <a:moveTo>
                    <a:pt x="555" y="1"/>
                  </a:moveTo>
                  <a:cubicBezTo>
                    <a:pt x="383" y="1"/>
                    <a:pt x="211" y="42"/>
                    <a:pt x="54" y="125"/>
                  </a:cubicBezTo>
                  <a:cubicBezTo>
                    <a:pt x="15" y="148"/>
                    <a:pt x="1" y="197"/>
                    <a:pt x="19" y="239"/>
                  </a:cubicBezTo>
                  <a:cubicBezTo>
                    <a:pt x="36" y="261"/>
                    <a:pt x="61" y="272"/>
                    <a:pt x="87" y="272"/>
                  </a:cubicBezTo>
                  <a:cubicBezTo>
                    <a:pt x="89" y="272"/>
                    <a:pt x="92" y="272"/>
                    <a:pt x="94" y="272"/>
                  </a:cubicBezTo>
                  <a:cubicBezTo>
                    <a:pt x="101" y="274"/>
                    <a:pt x="107" y="275"/>
                    <a:pt x="114" y="275"/>
                  </a:cubicBezTo>
                  <a:cubicBezTo>
                    <a:pt x="120" y="275"/>
                    <a:pt x="127" y="274"/>
                    <a:pt x="134" y="272"/>
                  </a:cubicBezTo>
                  <a:cubicBezTo>
                    <a:pt x="266" y="203"/>
                    <a:pt x="411" y="167"/>
                    <a:pt x="557" y="167"/>
                  </a:cubicBezTo>
                  <a:cubicBezTo>
                    <a:pt x="682" y="167"/>
                    <a:pt x="806" y="193"/>
                    <a:pt x="923" y="246"/>
                  </a:cubicBezTo>
                  <a:cubicBezTo>
                    <a:pt x="934" y="251"/>
                    <a:pt x="945" y="253"/>
                    <a:pt x="957" y="253"/>
                  </a:cubicBezTo>
                  <a:cubicBezTo>
                    <a:pt x="988" y="253"/>
                    <a:pt x="1019" y="235"/>
                    <a:pt x="1032" y="204"/>
                  </a:cubicBezTo>
                  <a:cubicBezTo>
                    <a:pt x="1053" y="165"/>
                    <a:pt x="1037" y="113"/>
                    <a:pt x="995" y="94"/>
                  </a:cubicBezTo>
                  <a:lnTo>
                    <a:pt x="993" y="94"/>
                  </a:lnTo>
                  <a:cubicBezTo>
                    <a:pt x="853" y="32"/>
                    <a:pt x="704" y="1"/>
                    <a:pt x="5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6"/>
            <p:cNvSpPr/>
            <p:nvPr/>
          </p:nvSpPr>
          <p:spPr>
            <a:xfrm flipH="1">
              <a:off x="7235950" y="800263"/>
              <a:ext cx="204125" cy="171975"/>
            </a:xfrm>
            <a:custGeom>
              <a:rect b="b" l="l" r="r" t="t"/>
              <a:pathLst>
                <a:path extrusionOk="0" h="6879" w="8165">
                  <a:moveTo>
                    <a:pt x="3804" y="1"/>
                  </a:moveTo>
                  <a:cubicBezTo>
                    <a:pt x="3758" y="1"/>
                    <a:pt x="3711" y="2"/>
                    <a:pt x="3664" y="3"/>
                  </a:cubicBezTo>
                  <a:cubicBezTo>
                    <a:pt x="1" y="96"/>
                    <a:pt x="409" y="3892"/>
                    <a:pt x="409" y="3892"/>
                  </a:cubicBezTo>
                  <a:cubicBezTo>
                    <a:pt x="527" y="1528"/>
                    <a:pt x="1870" y="1000"/>
                    <a:pt x="3048" y="1000"/>
                  </a:cubicBezTo>
                  <a:cubicBezTo>
                    <a:pt x="3999" y="1000"/>
                    <a:pt x="4843" y="1345"/>
                    <a:pt x="4843" y="1345"/>
                  </a:cubicBezTo>
                  <a:cubicBezTo>
                    <a:pt x="4696" y="2708"/>
                    <a:pt x="5692" y="4459"/>
                    <a:pt x="5692" y="4459"/>
                  </a:cubicBezTo>
                  <a:cubicBezTo>
                    <a:pt x="6275" y="5498"/>
                    <a:pt x="5514" y="6760"/>
                    <a:pt x="5421" y="6870"/>
                  </a:cubicBezTo>
                  <a:lnTo>
                    <a:pt x="5421" y="6870"/>
                  </a:lnTo>
                  <a:cubicBezTo>
                    <a:pt x="7289" y="5281"/>
                    <a:pt x="8165" y="1"/>
                    <a:pt x="3804" y="1"/>
                  </a:cubicBezTo>
                  <a:close/>
                  <a:moveTo>
                    <a:pt x="5421" y="6870"/>
                  </a:moveTo>
                  <a:lnTo>
                    <a:pt x="5421" y="6870"/>
                  </a:lnTo>
                  <a:cubicBezTo>
                    <a:pt x="5418" y="6873"/>
                    <a:pt x="5415" y="6875"/>
                    <a:pt x="5412" y="6878"/>
                  </a:cubicBezTo>
                  <a:cubicBezTo>
                    <a:pt x="5412" y="6878"/>
                    <a:pt x="5413" y="6878"/>
                    <a:pt x="5413" y="6878"/>
                  </a:cubicBezTo>
                  <a:cubicBezTo>
                    <a:pt x="5414" y="6878"/>
                    <a:pt x="5417" y="6875"/>
                    <a:pt x="5421" y="687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6"/>
            <p:cNvSpPr/>
            <p:nvPr/>
          </p:nvSpPr>
          <p:spPr>
            <a:xfrm flipH="1">
              <a:off x="7275225" y="904663"/>
              <a:ext cx="160825" cy="105575"/>
            </a:xfrm>
            <a:custGeom>
              <a:rect b="b" l="l" r="r" t="t"/>
              <a:pathLst>
                <a:path extrusionOk="0" h="4223" w="6433">
                  <a:moveTo>
                    <a:pt x="5775" y="0"/>
                  </a:moveTo>
                  <a:cubicBezTo>
                    <a:pt x="5482" y="0"/>
                    <a:pt x="5170" y="220"/>
                    <a:pt x="4880" y="661"/>
                  </a:cubicBezTo>
                  <a:lnTo>
                    <a:pt x="4880" y="577"/>
                  </a:lnTo>
                  <a:cubicBezTo>
                    <a:pt x="3600" y="427"/>
                    <a:pt x="2263" y="253"/>
                    <a:pt x="1317" y="253"/>
                  </a:cubicBezTo>
                  <a:cubicBezTo>
                    <a:pt x="675" y="253"/>
                    <a:pt x="213" y="334"/>
                    <a:pt x="71" y="556"/>
                  </a:cubicBezTo>
                  <a:lnTo>
                    <a:pt x="71" y="554"/>
                  </a:lnTo>
                  <a:lnTo>
                    <a:pt x="71" y="554"/>
                  </a:lnTo>
                  <a:cubicBezTo>
                    <a:pt x="1" y="1987"/>
                    <a:pt x="211" y="3129"/>
                    <a:pt x="937" y="3738"/>
                  </a:cubicBezTo>
                  <a:cubicBezTo>
                    <a:pt x="1344" y="4068"/>
                    <a:pt x="1889" y="4223"/>
                    <a:pt x="2467" y="4223"/>
                  </a:cubicBezTo>
                  <a:cubicBezTo>
                    <a:pt x="3340" y="4223"/>
                    <a:pt x="4288" y="3870"/>
                    <a:pt x="4950" y="3241"/>
                  </a:cubicBezTo>
                  <a:cubicBezTo>
                    <a:pt x="4969" y="3178"/>
                    <a:pt x="4980" y="3113"/>
                    <a:pt x="4985" y="3047"/>
                  </a:cubicBezTo>
                  <a:cubicBezTo>
                    <a:pt x="5629" y="2695"/>
                    <a:pt x="6043" y="1773"/>
                    <a:pt x="6433" y="804"/>
                  </a:cubicBezTo>
                  <a:lnTo>
                    <a:pt x="6433" y="804"/>
                  </a:lnTo>
                  <a:cubicBezTo>
                    <a:pt x="6015" y="1633"/>
                    <a:pt x="5608" y="2422"/>
                    <a:pt x="5020" y="2784"/>
                  </a:cubicBezTo>
                  <a:cubicBezTo>
                    <a:pt x="5090" y="2123"/>
                    <a:pt x="5055" y="1453"/>
                    <a:pt x="4910" y="804"/>
                  </a:cubicBezTo>
                  <a:cubicBezTo>
                    <a:pt x="5173" y="377"/>
                    <a:pt x="5467" y="107"/>
                    <a:pt x="5798" y="107"/>
                  </a:cubicBezTo>
                  <a:cubicBezTo>
                    <a:pt x="5984" y="107"/>
                    <a:pt x="6181" y="191"/>
                    <a:pt x="6391" y="379"/>
                  </a:cubicBezTo>
                  <a:cubicBezTo>
                    <a:pt x="6208" y="126"/>
                    <a:pt x="5997" y="0"/>
                    <a:pt x="5775"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6"/>
            <p:cNvSpPr/>
            <p:nvPr/>
          </p:nvSpPr>
          <p:spPr>
            <a:xfrm flipH="1">
              <a:off x="7357350" y="889013"/>
              <a:ext cx="11575" cy="15750"/>
            </a:xfrm>
            <a:custGeom>
              <a:rect b="b" l="l" r="r" t="t"/>
              <a:pathLst>
                <a:path extrusionOk="0" h="630" w="463">
                  <a:moveTo>
                    <a:pt x="259" y="1"/>
                  </a:moveTo>
                  <a:cubicBezTo>
                    <a:pt x="154" y="1"/>
                    <a:pt x="51" y="116"/>
                    <a:pt x="19" y="277"/>
                  </a:cubicBezTo>
                  <a:cubicBezTo>
                    <a:pt x="1" y="449"/>
                    <a:pt x="52" y="603"/>
                    <a:pt x="166" y="627"/>
                  </a:cubicBezTo>
                  <a:cubicBezTo>
                    <a:pt x="175" y="628"/>
                    <a:pt x="184" y="629"/>
                    <a:pt x="192" y="629"/>
                  </a:cubicBezTo>
                  <a:cubicBezTo>
                    <a:pt x="298" y="629"/>
                    <a:pt x="402" y="514"/>
                    <a:pt x="433" y="358"/>
                  </a:cubicBezTo>
                  <a:cubicBezTo>
                    <a:pt x="463" y="188"/>
                    <a:pt x="402" y="27"/>
                    <a:pt x="288" y="4"/>
                  </a:cubicBezTo>
                  <a:cubicBezTo>
                    <a:pt x="278" y="2"/>
                    <a:pt x="269" y="1"/>
                    <a:pt x="2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6"/>
            <p:cNvSpPr/>
            <p:nvPr/>
          </p:nvSpPr>
          <p:spPr>
            <a:xfrm flipH="1">
              <a:off x="7360550" y="884013"/>
              <a:ext cx="8600" cy="6250"/>
            </a:xfrm>
            <a:custGeom>
              <a:rect b="b" l="l" r="r" t="t"/>
              <a:pathLst>
                <a:path extrusionOk="0" h="250" w="344">
                  <a:moveTo>
                    <a:pt x="0" y="0"/>
                  </a:moveTo>
                  <a:cubicBezTo>
                    <a:pt x="0" y="0"/>
                    <a:pt x="85" y="249"/>
                    <a:pt x="243" y="249"/>
                  </a:cubicBezTo>
                  <a:cubicBezTo>
                    <a:pt x="274" y="249"/>
                    <a:pt x="307" y="240"/>
                    <a:pt x="343" y="218"/>
                  </a:cubicBezTo>
                  <a:lnTo>
                    <a:pt x="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6"/>
            <p:cNvSpPr/>
            <p:nvPr/>
          </p:nvSpPr>
          <p:spPr>
            <a:xfrm flipH="1">
              <a:off x="7404675" y="882388"/>
              <a:ext cx="12400" cy="15900"/>
            </a:xfrm>
            <a:custGeom>
              <a:rect b="b" l="l" r="r" t="t"/>
              <a:pathLst>
                <a:path extrusionOk="0" h="636" w="496">
                  <a:moveTo>
                    <a:pt x="272" y="0"/>
                  </a:moveTo>
                  <a:cubicBezTo>
                    <a:pt x="163" y="0"/>
                    <a:pt x="52" y="113"/>
                    <a:pt x="19" y="283"/>
                  </a:cubicBezTo>
                  <a:cubicBezTo>
                    <a:pt x="1" y="455"/>
                    <a:pt x="50" y="614"/>
                    <a:pt x="164" y="633"/>
                  </a:cubicBezTo>
                  <a:cubicBezTo>
                    <a:pt x="173" y="634"/>
                    <a:pt x="182" y="635"/>
                    <a:pt x="190" y="635"/>
                  </a:cubicBezTo>
                  <a:cubicBezTo>
                    <a:pt x="295" y="635"/>
                    <a:pt x="401" y="522"/>
                    <a:pt x="447" y="350"/>
                  </a:cubicBezTo>
                  <a:cubicBezTo>
                    <a:pt x="496" y="163"/>
                    <a:pt x="412" y="23"/>
                    <a:pt x="297" y="2"/>
                  </a:cubicBezTo>
                  <a:cubicBezTo>
                    <a:pt x="289" y="1"/>
                    <a:pt x="281" y="0"/>
                    <a:pt x="27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6"/>
            <p:cNvSpPr/>
            <p:nvPr/>
          </p:nvSpPr>
          <p:spPr>
            <a:xfrm flipH="1">
              <a:off x="7408700" y="877588"/>
              <a:ext cx="8650" cy="6275"/>
            </a:xfrm>
            <a:custGeom>
              <a:rect b="b" l="l" r="r" t="t"/>
              <a:pathLst>
                <a:path extrusionOk="0" h="251" w="346">
                  <a:moveTo>
                    <a:pt x="0" y="1"/>
                  </a:moveTo>
                  <a:cubicBezTo>
                    <a:pt x="0" y="1"/>
                    <a:pt x="88" y="250"/>
                    <a:pt x="247" y="250"/>
                  </a:cubicBezTo>
                  <a:cubicBezTo>
                    <a:pt x="278" y="250"/>
                    <a:pt x="310" y="241"/>
                    <a:pt x="346" y="220"/>
                  </a:cubicBez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6"/>
            <p:cNvSpPr/>
            <p:nvPr/>
          </p:nvSpPr>
          <p:spPr>
            <a:xfrm flipH="1">
              <a:off x="7263550" y="902388"/>
              <a:ext cx="46450" cy="50600"/>
            </a:xfrm>
            <a:custGeom>
              <a:rect b="b" l="l" r="r" t="t"/>
              <a:pathLst>
                <a:path extrusionOk="0" h="2024" w="1858">
                  <a:moveTo>
                    <a:pt x="991" y="1"/>
                  </a:moveTo>
                  <a:cubicBezTo>
                    <a:pt x="984" y="1"/>
                    <a:pt x="977" y="1"/>
                    <a:pt x="970" y="1"/>
                  </a:cubicBezTo>
                  <a:cubicBezTo>
                    <a:pt x="412" y="31"/>
                    <a:pt x="90" y="748"/>
                    <a:pt x="44" y="1236"/>
                  </a:cubicBezTo>
                  <a:cubicBezTo>
                    <a:pt x="1" y="1664"/>
                    <a:pt x="224" y="2023"/>
                    <a:pt x="576" y="2023"/>
                  </a:cubicBezTo>
                  <a:cubicBezTo>
                    <a:pt x="665" y="2023"/>
                    <a:pt x="762" y="2000"/>
                    <a:pt x="865" y="1950"/>
                  </a:cubicBezTo>
                  <a:cubicBezTo>
                    <a:pt x="1253" y="1754"/>
                    <a:pt x="1545" y="1408"/>
                    <a:pt x="1675" y="995"/>
                  </a:cubicBezTo>
                  <a:lnTo>
                    <a:pt x="1675" y="993"/>
                  </a:lnTo>
                  <a:cubicBezTo>
                    <a:pt x="1857" y="512"/>
                    <a:pt x="1501" y="1"/>
                    <a:pt x="991" y="1"/>
                  </a:cubicBezTo>
                  <a:close/>
                </a:path>
              </a:pathLst>
            </a:custGeom>
            <a:solidFill>
              <a:srgbClr val="FFC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6"/>
            <p:cNvSpPr/>
            <p:nvPr/>
          </p:nvSpPr>
          <p:spPr>
            <a:xfrm flipH="1">
              <a:off x="7235375" y="777663"/>
              <a:ext cx="212675" cy="190125"/>
            </a:xfrm>
            <a:custGeom>
              <a:rect b="b" l="l" r="r" t="t"/>
              <a:pathLst>
                <a:path extrusionOk="0" h="7605" w="8507">
                  <a:moveTo>
                    <a:pt x="4527" y="0"/>
                  </a:moveTo>
                  <a:cubicBezTo>
                    <a:pt x="2104" y="0"/>
                    <a:pt x="2047" y="1042"/>
                    <a:pt x="2047" y="1042"/>
                  </a:cubicBezTo>
                  <a:cubicBezTo>
                    <a:pt x="0" y="2618"/>
                    <a:pt x="591" y="4719"/>
                    <a:pt x="591" y="4719"/>
                  </a:cubicBezTo>
                  <a:cubicBezTo>
                    <a:pt x="591" y="4719"/>
                    <a:pt x="470" y="2458"/>
                    <a:pt x="2730" y="2458"/>
                  </a:cubicBezTo>
                  <a:cubicBezTo>
                    <a:pt x="2927" y="2458"/>
                    <a:pt x="3143" y="2475"/>
                    <a:pt x="3378" y="2513"/>
                  </a:cubicBezTo>
                  <a:cubicBezTo>
                    <a:pt x="5689" y="2662"/>
                    <a:pt x="6770" y="4829"/>
                    <a:pt x="6443" y="6281"/>
                  </a:cubicBezTo>
                  <a:lnTo>
                    <a:pt x="6446" y="6283"/>
                  </a:lnTo>
                  <a:cubicBezTo>
                    <a:pt x="6345" y="6696"/>
                    <a:pt x="6294" y="7254"/>
                    <a:pt x="6039" y="7604"/>
                  </a:cubicBezTo>
                  <a:cubicBezTo>
                    <a:pt x="6039" y="7604"/>
                    <a:pt x="6973" y="7553"/>
                    <a:pt x="6856" y="7117"/>
                  </a:cubicBezTo>
                  <a:cubicBezTo>
                    <a:pt x="6856" y="7117"/>
                    <a:pt x="8507" y="5461"/>
                    <a:pt x="8369" y="3556"/>
                  </a:cubicBezTo>
                  <a:cubicBezTo>
                    <a:pt x="8292" y="2403"/>
                    <a:pt x="7725" y="288"/>
                    <a:pt x="5745" y="73"/>
                  </a:cubicBezTo>
                  <a:cubicBezTo>
                    <a:pt x="5284" y="22"/>
                    <a:pt x="4880" y="0"/>
                    <a:pt x="4527"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6"/>
            <p:cNvSpPr/>
            <p:nvPr/>
          </p:nvSpPr>
          <p:spPr>
            <a:xfrm flipH="1">
              <a:off x="7238625" y="777613"/>
              <a:ext cx="196650" cy="190125"/>
            </a:xfrm>
            <a:custGeom>
              <a:rect b="b" l="l" r="r" t="t"/>
              <a:pathLst>
                <a:path extrusionOk="0" h="7605" w="7866">
                  <a:moveTo>
                    <a:pt x="4016" y="1"/>
                  </a:moveTo>
                  <a:lnTo>
                    <a:pt x="4016" y="3"/>
                  </a:lnTo>
                  <a:cubicBezTo>
                    <a:pt x="1595" y="3"/>
                    <a:pt x="1536" y="1039"/>
                    <a:pt x="1536" y="1042"/>
                  </a:cubicBezTo>
                  <a:cubicBezTo>
                    <a:pt x="238" y="2041"/>
                    <a:pt x="0" y="3253"/>
                    <a:pt x="0" y="4004"/>
                  </a:cubicBezTo>
                  <a:cubicBezTo>
                    <a:pt x="0" y="4439"/>
                    <a:pt x="80" y="4721"/>
                    <a:pt x="80" y="4721"/>
                  </a:cubicBezTo>
                  <a:lnTo>
                    <a:pt x="80" y="4663"/>
                  </a:lnTo>
                  <a:cubicBezTo>
                    <a:pt x="80" y="4305"/>
                    <a:pt x="180" y="2459"/>
                    <a:pt x="2220" y="2459"/>
                  </a:cubicBezTo>
                  <a:cubicBezTo>
                    <a:pt x="2438" y="2461"/>
                    <a:pt x="2652" y="2480"/>
                    <a:pt x="2867" y="2515"/>
                  </a:cubicBezTo>
                  <a:cubicBezTo>
                    <a:pt x="4907" y="2648"/>
                    <a:pt x="5991" y="4352"/>
                    <a:pt x="5991" y="5748"/>
                  </a:cubicBezTo>
                  <a:cubicBezTo>
                    <a:pt x="5991" y="5928"/>
                    <a:pt x="5972" y="6108"/>
                    <a:pt x="5932" y="6283"/>
                  </a:cubicBezTo>
                  <a:cubicBezTo>
                    <a:pt x="5834" y="6696"/>
                    <a:pt x="5783" y="7254"/>
                    <a:pt x="5528" y="7604"/>
                  </a:cubicBezTo>
                  <a:cubicBezTo>
                    <a:pt x="5528" y="7604"/>
                    <a:pt x="6355" y="7560"/>
                    <a:pt x="6357" y="7191"/>
                  </a:cubicBezTo>
                  <a:cubicBezTo>
                    <a:pt x="6355" y="7165"/>
                    <a:pt x="6353" y="7142"/>
                    <a:pt x="6345" y="7119"/>
                  </a:cubicBezTo>
                  <a:cubicBezTo>
                    <a:pt x="6345" y="7119"/>
                    <a:pt x="7863" y="5596"/>
                    <a:pt x="7865" y="3792"/>
                  </a:cubicBezTo>
                  <a:cubicBezTo>
                    <a:pt x="7865" y="3712"/>
                    <a:pt x="7863" y="3635"/>
                    <a:pt x="7856" y="3558"/>
                  </a:cubicBezTo>
                  <a:cubicBezTo>
                    <a:pt x="7781" y="2403"/>
                    <a:pt x="7214" y="290"/>
                    <a:pt x="5234" y="75"/>
                  </a:cubicBezTo>
                  <a:cubicBezTo>
                    <a:pt x="4828" y="29"/>
                    <a:pt x="4422" y="3"/>
                    <a:pt x="4016" y="1"/>
                  </a:cubicBez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6"/>
            <p:cNvSpPr/>
            <p:nvPr/>
          </p:nvSpPr>
          <p:spPr>
            <a:xfrm flipH="1">
              <a:off x="7104100" y="1085838"/>
              <a:ext cx="179250" cy="302225"/>
            </a:xfrm>
            <a:custGeom>
              <a:rect b="b" l="l" r="r" t="t"/>
              <a:pathLst>
                <a:path extrusionOk="0" h="12089" w="7170">
                  <a:moveTo>
                    <a:pt x="3992" y="0"/>
                  </a:moveTo>
                  <a:cubicBezTo>
                    <a:pt x="3464" y="535"/>
                    <a:pt x="2066" y="2288"/>
                    <a:pt x="1931" y="3719"/>
                  </a:cubicBezTo>
                  <a:lnTo>
                    <a:pt x="2972" y="8516"/>
                  </a:lnTo>
                  <a:lnTo>
                    <a:pt x="0" y="8453"/>
                  </a:lnTo>
                  <a:lnTo>
                    <a:pt x="182" y="10326"/>
                  </a:lnTo>
                  <a:cubicBezTo>
                    <a:pt x="182" y="10326"/>
                    <a:pt x="2787" y="12088"/>
                    <a:pt x="4650" y="12088"/>
                  </a:cubicBezTo>
                  <a:cubicBezTo>
                    <a:pt x="5484" y="12088"/>
                    <a:pt x="6170" y="11735"/>
                    <a:pt x="6406" y="10711"/>
                  </a:cubicBezTo>
                  <a:cubicBezTo>
                    <a:pt x="7169" y="7401"/>
                    <a:pt x="3992" y="0"/>
                    <a:pt x="3992"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6"/>
            <p:cNvSpPr/>
            <p:nvPr/>
          </p:nvSpPr>
          <p:spPr>
            <a:xfrm flipH="1">
              <a:off x="7120225" y="1085838"/>
              <a:ext cx="163075" cy="302225"/>
            </a:xfrm>
            <a:custGeom>
              <a:rect b="b" l="l" r="r" t="t"/>
              <a:pathLst>
                <a:path extrusionOk="0" h="12089" w="6523">
                  <a:moveTo>
                    <a:pt x="3990" y="0"/>
                  </a:moveTo>
                  <a:lnTo>
                    <a:pt x="3950" y="42"/>
                  </a:lnTo>
                  <a:cubicBezTo>
                    <a:pt x="3392" y="621"/>
                    <a:pt x="2059" y="2323"/>
                    <a:pt x="1929" y="3719"/>
                  </a:cubicBezTo>
                  <a:lnTo>
                    <a:pt x="2405" y="5913"/>
                  </a:lnTo>
                  <a:cubicBezTo>
                    <a:pt x="2743" y="6910"/>
                    <a:pt x="3185" y="7870"/>
                    <a:pt x="3717" y="8778"/>
                  </a:cubicBezTo>
                  <a:cubicBezTo>
                    <a:pt x="3486" y="8647"/>
                    <a:pt x="3229" y="8561"/>
                    <a:pt x="2965" y="8530"/>
                  </a:cubicBezTo>
                  <a:cubicBezTo>
                    <a:pt x="2965" y="8526"/>
                    <a:pt x="2963" y="8521"/>
                    <a:pt x="2961" y="8516"/>
                  </a:cubicBezTo>
                  <a:lnTo>
                    <a:pt x="0" y="8453"/>
                  </a:lnTo>
                  <a:lnTo>
                    <a:pt x="180" y="10326"/>
                  </a:lnTo>
                  <a:cubicBezTo>
                    <a:pt x="180" y="10326"/>
                    <a:pt x="2785" y="12088"/>
                    <a:pt x="4648" y="12088"/>
                  </a:cubicBezTo>
                  <a:cubicBezTo>
                    <a:pt x="5482" y="12088"/>
                    <a:pt x="6168" y="11736"/>
                    <a:pt x="6404" y="10711"/>
                  </a:cubicBezTo>
                  <a:cubicBezTo>
                    <a:pt x="6486" y="10356"/>
                    <a:pt x="6523" y="9952"/>
                    <a:pt x="6523" y="9518"/>
                  </a:cubicBezTo>
                  <a:cubicBezTo>
                    <a:pt x="6523" y="5897"/>
                    <a:pt x="3992" y="0"/>
                    <a:pt x="3992" y="0"/>
                  </a:cubicBez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6"/>
            <p:cNvSpPr/>
            <p:nvPr/>
          </p:nvSpPr>
          <p:spPr>
            <a:xfrm flipH="1">
              <a:off x="7242650" y="1259463"/>
              <a:ext cx="200850" cy="110675"/>
            </a:xfrm>
            <a:custGeom>
              <a:rect b="b" l="l" r="r" t="t"/>
              <a:pathLst>
                <a:path extrusionOk="0" h="4427" w="8034">
                  <a:moveTo>
                    <a:pt x="1517" y="1"/>
                  </a:moveTo>
                  <a:cubicBezTo>
                    <a:pt x="923" y="1"/>
                    <a:pt x="352" y="51"/>
                    <a:pt x="236" y="171"/>
                  </a:cubicBezTo>
                  <a:cubicBezTo>
                    <a:pt x="0" y="414"/>
                    <a:pt x="313" y="1761"/>
                    <a:pt x="773" y="2006"/>
                  </a:cubicBezTo>
                  <a:cubicBezTo>
                    <a:pt x="1193" y="2229"/>
                    <a:pt x="3273" y="2596"/>
                    <a:pt x="3802" y="2596"/>
                  </a:cubicBezTo>
                  <a:cubicBezTo>
                    <a:pt x="3854" y="2596"/>
                    <a:pt x="3892" y="2592"/>
                    <a:pt x="3910" y="2585"/>
                  </a:cubicBezTo>
                  <a:lnTo>
                    <a:pt x="8033" y="4427"/>
                  </a:lnTo>
                  <a:lnTo>
                    <a:pt x="7916" y="1070"/>
                  </a:lnTo>
                  <a:lnTo>
                    <a:pt x="4118" y="857"/>
                  </a:lnTo>
                  <a:cubicBezTo>
                    <a:pt x="4118" y="857"/>
                    <a:pt x="3236" y="311"/>
                    <a:pt x="2953" y="140"/>
                  </a:cubicBezTo>
                  <a:cubicBezTo>
                    <a:pt x="2764" y="54"/>
                    <a:pt x="2129" y="1"/>
                    <a:pt x="1517"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6"/>
            <p:cNvSpPr/>
            <p:nvPr/>
          </p:nvSpPr>
          <p:spPr>
            <a:xfrm flipH="1">
              <a:off x="7209050" y="1294838"/>
              <a:ext cx="900" cy="3875"/>
            </a:xfrm>
            <a:custGeom>
              <a:rect b="b" l="l" r="r" t="t"/>
              <a:pathLst>
                <a:path extrusionOk="0" h="155" w="36">
                  <a:moveTo>
                    <a:pt x="1" y="0"/>
                  </a:moveTo>
                  <a:lnTo>
                    <a:pt x="1" y="2"/>
                  </a:lnTo>
                  <a:cubicBezTo>
                    <a:pt x="1" y="12"/>
                    <a:pt x="1" y="21"/>
                    <a:pt x="1" y="30"/>
                  </a:cubicBezTo>
                  <a:cubicBezTo>
                    <a:pt x="10" y="72"/>
                    <a:pt x="17" y="114"/>
                    <a:pt x="27" y="154"/>
                  </a:cubicBezTo>
                  <a:lnTo>
                    <a:pt x="36" y="154"/>
                  </a:lnTo>
                  <a:lnTo>
                    <a:pt x="1"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6"/>
            <p:cNvSpPr/>
            <p:nvPr/>
          </p:nvSpPr>
          <p:spPr>
            <a:xfrm flipH="1">
              <a:off x="7209925" y="1225838"/>
              <a:ext cx="15825" cy="69775"/>
            </a:xfrm>
            <a:custGeom>
              <a:rect b="b" l="l" r="r" t="t"/>
              <a:pathLst>
                <a:path extrusionOk="0" h="2791" w="633">
                  <a:moveTo>
                    <a:pt x="0" y="1"/>
                  </a:moveTo>
                  <a:lnTo>
                    <a:pt x="0" y="1"/>
                  </a:lnTo>
                  <a:cubicBezTo>
                    <a:pt x="182" y="876"/>
                    <a:pt x="437" y="1880"/>
                    <a:pt x="633" y="2790"/>
                  </a:cubicBezTo>
                  <a:cubicBezTo>
                    <a:pt x="633" y="2781"/>
                    <a:pt x="633" y="2772"/>
                    <a:pt x="633" y="2762"/>
                  </a:cubicBezTo>
                  <a:lnTo>
                    <a:pt x="103" y="313"/>
                  </a:lnTo>
                  <a:cubicBezTo>
                    <a:pt x="68" y="211"/>
                    <a:pt x="33" y="106"/>
                    <a:pt x="0" y="1"/>
                  </a:cubicBezTo>
                  <a:close/>
                </a:path>
              </a:pathLst>
            </a:custGeom>
            <a:solidFill>
              <a:srgbClr val="9EA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6"/>
            <p:cNvSpPr/>
            <p:nvPr/>
          </p:nvSpPr>
          <p:spPr>
            <a:xfrm flipH="1">
              <a:off x="7190375" y="1233663"/>
              <a:ext cx="32875" cy="71625"/>
            </a:xfrm>
            <a:custGeom>
              <a:rect b="b" l="l" r="r" t="t"/>
              <a:pathLst>
                <a:path extrusionOk="0" h="2865" w="1315">
                  <a:moveTo>
                    <a:pt x="1" y="0"/>
                  </a:moveTo>
                  <a:cubicBezTo>
                    <a:pt x="3" y="7"/>
                    <a:pt x="5" y="13"/>
                    <a:pt x="7" y="19"/>
                  </a:cubicBezTo>
                  <a:lnTo>
                    <a:pt x="7" y="19"/>
                  </a:lnTo>
                  <a:lnTo>
                    <a:pt x="3" y="0"/>
                  </a:lnTo>
                  <a:close/>
                  <a:moveTo>
                    <a:pt x="7" y="19"/>
                  </a:moveTo>
                  <a:lnTo>
                    <a:pt x="568" y="2603"/>
                  </a:lnTo>
                  <a:lnTo>
                    <a:pt x="559" y="2603"/>
                  </a:lnTo>
                  <a:cubicBezTo>
                    <a:pt x="559" y="2608"/>
                    <a:pt x="561" y="2613"/>
                    <a:pt x="561" y="2617"/>
                  </a:cubicBezTo>
                  <a:cubicBezTo>
                    <a:pt x="827" y="2650"/>
                    <a:pt x="1081" y="2734"/>
                    <a:pt x="1315" y="2865"/>
                  </a:cubicBezTo>
                  <a:cubicBezTo>
                    <a:pt x="784" y="1962"/>
                    <a:pt x="347" y="1009"/>
                    <a:pt x="7" y="19"/>
                  </a:cubicBezTo>
                  <a:close/>
                </a:path>
              </a:pathLst>
            </a:custGeom>
            <a:solidFill>
              <a:srgbClr val="9EA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6"/>
            <p:cNvSpPr/>
            <p:nvPr/>
          </p:nvSpPr>
          <p:spPr>
            <a:xfrm flipH="1">
              <a:off x="7230400" y="1432388"/>
              <a:ext cx="250575" cy="37150"/>
            </a:xfrm>
            <a:custGeom>
              <a:rect b="b" l="l" r="r" t="t"/>
              <a:pathLst>
                <a:path extrusionOk="0" h="1486" w="10023">
                  <a:moveTo>
                    <a:pt x="70" y="0"/>
                  </a:moveTo>
                  <a:lnTo>
                    <a:pt x="0" y="883"/>
                  </a:lnTo>
                  <a:lnTo>
                    <a:pt x="10022" y="1485"/>
                  </a:lnTo>
                  <a:lnTo>
                    <a:pt x="9927" y="556"/>
                  </a:lnTo>
                  <a:lnTo>
                    <a:pt x="70" y="0"/>
                  </a:lnTo>
                  <a:close/>
                </a:path>
              </a:pathLst>
            </a:custGeom>
            <a:solidFill>
              <a:srgbClr val="9EA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2" name="Google Shape;3792;p66"/>
          <p:cNvGrpSpPr/>
          <p:nvPr/>
        </p:nvGrpSpPr>
        <p:grpSpPr>
          <a:xfrm>
            <a:off x="4981260" y="1860988"/>
            <a:ext cx="906730" cy="2694226"/>
            <a:chOff x="5335325" y="463575"/>
            <a:chExt cx="646925" cy="1922250"/>
          </a:xfrm>
        </p:grpSpPr>
        <p:sp>
          <p:nvSpPr>
            <p:cNvPr id="3793" name="Google Shape;3793;p66"/>
            <p:cNvSpPr/>
            <p:nvPr/>
          </p:nvSpPr>
          <p:spPr>
            <a:xfrm>
              <a:off x="5755775" y="2212875"/>
              <a:ext cx="54250" cy="120250"/>
            </a:xfrm>
            <a:custGeom>
              <a:rect b="b" l="l" r="r" t="t"/>
              <a:pathLst>
                <a:path extrusionOk="0" h="4810" w="2170">
                  <a:moveTo>
                    <a:pt x="89" y="1"/>
                  </a:moveTo>
                  <a:lnTo>
                    <a:pt x="0" y="4810"/>
                  </a:lnTo>
                  <a:lnTo>
                    <a:pt x="2080" y="4810"/>
                  </a:lnTo>
                  <a:lnTo>
                    <a:pt x="2169" y="1"/>
                  </a:lnTo>
                  <a:close/>
                </a:path>
              </a:pathLst>
            </a:custGeom>
            <a:solidFill>
              <a:srgbClr val="FF88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6"/>
            <p:cNvSpPr/>
            <p:nvPr/>
          </p:nvSpPr>
          <p:spPr>
            <a:xfrm>
              <a:off x="5735400" y="2326050"/>
              <a:ext cx="181775" cy="59775"/>
            </a:xfrm>
            <a:custGeom>
              <a:rect b="b" l="l" r="r" t="t"/>
              <a:pathLst>
                <a:path extrusionOk="0" h="2391" w="7271">
                  <a:moveTo>
                    <a:pt x="575" y="0"/>
                  </a:moveTo>
                  <a:cubicBezTo>
                    <a:pt x="491" y="0"/>
                    <a:pt x="421" y="63"/>
                    <a:pt x="407" y="145"/>
                  </a:cubicBezTo>
                  <a:lnTo>
                    <a:pt x="33" y="2017"/>
                  </a:lnTo>
                  <a:cubicBezTo>
                    <a:pt x="1" y="2190"/>
                    <a:pt x="113" y="2356"/>
                    <a:pt x="285" y="2389"/>
                  </a:cubicBezTo>
                  <a:lnTo>
                    <a:pt x="288" y="2389"/>
                  </a:lnTo>
                  <a:cubicBezTo>
                    <a:pt x="297" y="2390"/>
                    <a:pt x="306" y="2390"/>
                    <a:pt x="316" y="2390"/>
                  </a:cubicBezTo>
                  <a:cubicBezTo>
                    <a:pt x="326" y="2390"/>
                    <a:pt x="336" y="2390"/>
                    <a:pt x="346" y="2389"/>
                  </a:cubicBezTo>
                  <a:cubicBezTo>
                    <a:pt x="1177" y="2375"/>
                    <a:pt x="2379" y="2323"/>
                    <a:pt x="3425" y="2323"/>
                  </a:cubicBezTo>
                  <a:cubicBezTo>
                    <a:pt x="4651" y="2323"/>
                    <a:pt x="4751" y="2391"/>
                    <a:pt x="6185" y="2391"/>
                  </a:cubicBezTo>
                  <a:cubicBezTo>
                    <a:pt x="7053" y="2391"/>
                    <a:pt x="7270" y="1513"/>
                    <a:pt x="6906" y="1434"/>
                  </a:cubicBezTo>
                  <a:cubicBezTo>
                    <a:pt x="5244" y="1072"/>
                    <a:pt x="4849" y="1035"/>
                    <a:pt x="3402" y="150"/>
                  </a:cubicBezTo>
                  <a:cubicBezTo>
                    <a:pt x="3248" y="56"/>
                    <a:pt x="3073" y="5"/>
                    <a:pt x="2893" y="0"/>
                  </a:cubicBezTo>
                  <a:lnTo>
                    <a:pt x="580" y="0"/>
                  </a:lnTo>
                  <a:cubicBezTo>
                    <a:pt x="578" y="0"/>
                    <a:pt x="576" y="0"/>
                    <a:pt x="57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6"/>
            <p:cNvSpPr/>
            <p:nvPr/>
          </p:nvSpPr>
          <p:spPr>
            <a:xfrm>
              <a:off x="5756175" y="2248200"/>
              <a:ext cx="53725" cy="21250"/>
            </a:xfrm>
            <a:custGeom>
              <a:rect b="b" l="l" r="r" t="t"/>
              <a:pathLst>
                <a:path extrusionOk="0" h="850" w="2149">
                  <a:moveTo>
                    <a:pt x="47" y="0"/>
                  </a:moveTo>
                  <a:lnTo>
                    <a:pt x="47" y="2"/>
                  </a:lnTo>
                  <a:lnTo>
                    <a:pt x="47" y="2"/>
                  </a:lnTo>
                  <a:lnTo>
                    <a:pt x="47" y="0"/>
                  </a:lnTo>
                  <a:close/>
                  <a:moveTo>
                    <a:pt x="17" y="2"/>
                  </a:moveTo>
                  <a:lnTo>
                    <a:pt x="1" y="850"/>
                  </a:lnTo>
                  <a:lnTo>
                    <a:pt x="31" y="850"/>
                  </a:lnTo>
                  <a:lnTo>
                    <a:pt x="47" y="2"/>
                  </a:lnTo>
                  <a:close/>
                  <a:moveTo>
                    <a:pt x="2125" y="0"/>
                  </a:moveTo>
                  <a:lnTo>
                    <a:pt x="2111" y="850"/>
                  </a:lnTo>
                  <a:lnTo>
                    <a:pt x="2132" y="850"/>
                  </a:lnTo>
                  <a:lnTo>
                    <a:pt x="2148"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6"/>
            <p:cNvSpPr/>
            <p:nvPr/>
          </p:nvSpPr>
          <p:spPr>
            <a:xfrm>
              <a:off x="5756925" y="2248250"/>
              <a:ext cx="52450" cy="21200"/>
            </a:xfrm>
            <a:custGeom>
              <a:rect b="b" l="l" r="r" t="t"/>
              <a:pathLst>
                <a:path extrusionOk="0" h="848" w="2098">
                  <a:moveTo>
                    <a:pt x="17" y="0"/>
                  </a:moveTo>
                  <a:lnTo>
                    <a:pt x="1" y="848"/>
                  </a:lnTo>
                  <a:lnTo>
                    <a:pt x="2081" y="848"/>
                  </a:lnTo>
                  <a:lnTo>
                    <a:pt x="2097" y="0"/>
                  </a:lnTo>
                  <a:close/>
                </a:path>
              </a:pathLst>
            </a:custGeom>
            <a:solidFill>
              <a:srgbClr val="CC6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6"/>
            <p:cNvSpPr/>
            <p:nvPr/>
          </p:nvSpPr>
          <p:spPr>
            <a:xfrm>
              <a:off x="5368875" y="2173300"/>
              <a:ext cx="89100" cy="131925"/>
            </a:xfrm>
            <a:custGeom>
              <a:rect b="b" l="l" r="r" t="t"/>
              <a:pathLst>
                <a:path extrusionOk="0" h="5277" w="3564">
                  <a:moveTo>
                    <a:pt x="1546" y="1"/>
                  </a:moveTo>
                  <a:lnTo>
                    <a:pt x="1" y="4647"/>
                  </a:lnTo>
                  <a:lnTo>
                    <a:pt x="2018" y="5277"/>
                  </a:lnTo>
                  <a:lnTo>
                    <a:pt x="3563" y="631"/>
                  </a:lnTo>
                  <a:lnTo>
                    <a:pt x="1546" y="1"/>
                  </a:lnTo>
                  <a:close/>
                </a:path>
              </a:pathLst>
            </a:custGeom>
            <a:solidFill>
              <a:srgbClr val="FF88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6"/>
            <p:cNvSpPr/>
            <p:nvPr/>
          </p:nvSpPr>
          <p:spPr>
            <a:xfrm>
              <a:off x="5335325" y="2281925"/>
              <a:ext cx="177475" cy="100300"/>
            </a:xfrm>
            <a:custGeom>
              <a:rect b="b" l="l" r="r" t="t"/>
              <a:pathLst>
                <a:path extrusionOk="0" h="4012" w="7099">
                  <a:moveTo>
                    <a:pt x="1152" y="1"/>
                  </a:moveTo>
                  <a:cubicBezTo>
                    <a:pt x="1088" y="1"/>
                    <a:pt x="1028" y="36"/>
                    <a:pt x="997" y="94"/>
                  </a:cubicBezTo>
                  <a:lnTo>
                    <a:pt x="85" y="1770"/>
                  </a:lnTo>
                  <a:cubicBezTo>
                    <a:pt x="1" y="1924"/>
                    <a:pt x="59" y="2118"/>
                    <a:pt x="215" y="2202"/>
                  </a:cubicBezTo>
                  <a:lnTo>
                    <a:pt x="271" y="2225"/>
                  </a:lnTo>
                  <a:cubicBezTo>
                    <a:pt x="1070" y="2459"/>
                    <a:pt x="2232" y="2767"/>
                    <a:pt x="3234" y="3073"/>
                  </a:cubicBezTo>
                  <a:cubicBezTo>
                    <a:pt x="4399" y="3439"/>
                    <a:pt x="4476" y="3533"/>
                    <a:pt x="5844" y="3960"/>
                  </a:cubicBezTo>
                  <a:cubicBezTo>
                    <a:pt x="5961" y="3996"/>
                    <a:pt x="6070" y="4012"/>
                    <a:pt x="6172" y="4012"/>
                  </a:cubicBezTo>
                  <a:cubicBezTo>
                    <a:pt x="6791" y="4012"/>
                    <a:pt x="7098" y="3421"/>
                    <a:pt x="6817" y="3264"/>
                  </a:cubicBezTo>
                  <a:cubicBezTo>
                    <a:pt x="5340" y="2414"/>
                    <a:pt x="4975" y="2267"/>
                    <a:pt x="3857" y="1000"/>
                  </a:cubicBezTo>
                  <a:cubicBezTo>
                    <a:pt x="3738" y="860"/>
                    <a:pt x="3586" y="757"/>
                    <a:pt x="3414" y="699"/>
                  </a:cubicBezTo>
                  <a:lnTo>
                    <a:pt x="1207" y="10"/>
                  </a:lnTo>
                  <a:cubicBezTo>
                    <a:pt x="1189" y="4"/>
                    <a:pt x="1170" y="1"/>
                    <a:pt x="115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6"/>
            <p:cNvSpPr/>
            <p:nvPr/>
          </p:nvSpPr>
          <p:spPr>
            <a:xfrm>
              <a:off x="5435475" y="2240300"/>
              <a:ext cx="5450" cy="16250"/>
            </a:xfrm>
            <a:custGeom>
              <a:rect b="b" l="l" r="r" t="t"/>
              <a:pathLst>
                <a:path extrusionOk="0" h="650" w="218">
                  <a:moveTo>
                    <a:pt x="218" y="1"/>
                  </a:moveTo>
                  <a:lnTo>
                    <a:pt x="1" y="650"/>
                  </a:lnTo>
                  <a:lnTo>
                    <a:pt x="3" y="650"/>
                  </a:lnTo>
                  <a:lnTo>
                    <a:pt x="218" y="3"/>
                  </a:lnTo>
                  <a:lnTo>
                    <a:pt x="218"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6"/>
            <p:cNvSpPr/>
            <p:nvPr/>
          </p:nvSpPr>
          <p:spPr>
            <a:xfrm>
              <a:off x="5385100" y="2222100"/>
              <a:ext cx="55825" cy="34450"/>
            </a:xfrm>
            <a:custGeom>
              <a:rect b="b" l="l" r="r" t="t"/>
              <a:pathLst>
                <a:path extrusionOk="0" h="1378" w="2233">
                  <a:moveTo>
                    <a:pt x="248" y="1"/>
                  </a:moveTo>
                  <a:lnTo>
                    <a:pt x="1" y="748"/>
                  </a:lnTo>
                  <a:lnTo>
                    <a:pt x="2016" y="1378"/>
                  </a:lnTo>
                  <a:lnTo>
                    <a:pt x="2233" y="729"/>
                  </a:lnTo>
                  <a:lnTo>
                    <a:pt x="248" y="1"/>
                  </a:lnTo>
                  <a:close/>
                </a:path>
              </a:pathLst>
            </a:custGeom>
            <a:solidFill>
              <a:srgbClr val="CC6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6"/>
            <p:cNvSpPr/>
            <p:nvPr/>
          </p:nvSpPr>
          <p:spPr>
            <a:xfrm>
              <a:off x="5888950" y="1252525"/>
              <a:ext cx="67950" cy="74825"/>
            </a:xfrm>
            <a:custGeom>
              <a:rect b="b" l="l" r="r" t="t"/>
              <a:pathLst>
                <a:path extrusionOk="0" h="2993" w="2718">
                  <a:moveTo>
                    <a:pt x="1843" y="0"/>
                  </a:moveTo>
                  <a:lnTo>
                    <a:pt x="1" y="589"/>
                  </a:lnTo>
                  <a:lnTo>
                    <a:pt x="946" y="2893"/>
                  </a:lnTo>
                  <a:cubicBezTo>
                    <a:pt x="946" y="2893"/>
                    <a:pt x="1331" y="2992"/>
                    <a:pt x="1724" y="2992"/>
                  </a:cubicBezTo>
                  <a:cubicBezTo>
                    <a:pt x="2215" y="2992"/>
                    <a:pt x="2718" y="2838"/>
                    <a:pt x="2506" y="2144"/>
                  </a:cubicBezTo>
                  <a:lnTo>
                    <a:pt x="1843" y="0"/>
                  </a:lnTo>
                  <a:close/>
                </a:path>
              </a:pathLst>
            </a:custGeom>
            <a:solidFill>
              <a:srgbClr val="FF88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6"/>
            <p:cNvSpPr/>
            <p:nvPr/>
          </p:nvSpPr>
          <p:spPr>
            <a:xfrm>
              <a:off x="5899400" y="1305100"/>
              <a:ext cx="82850" cy="96800"/>
            </a:xfrm>
            <a:custGeom>
              <a:rect b="b" l="l" r="r" t="t"/>
              <a:pathLst>
                <a:path extrusionOk="0" h="3872" w="3314">
                  <a:moveTo>
                    <a:pt x="1018" y="1"/>
                  </a:moveTo>
                  <a:cubicBezTo>
                    <a:pt x="1" y="286"/>
                    <a:pt x="988" y="2170"/>
                    <a:pt x="988" y="2170"/>
                  </a:cubicBezTo>
                  <a:lnTo>
                    <a:pt x="1039" y="3089"/>
                  </a:lnTo>
                  <a:cubicBezTo>
                    <a:pt x="1053" y="3454"/>
                    <a:pt x="1329" y="3755"/>
                    <a:pt x="1693" y="3801"/>
                  </a:cubicBezTo>
                  <a:lnTo>
                    <a:pt x="2174" y="3864"/>
                  </a:lnTo>
                  <a:cubicBezTo>
                    <a:pt x="2209" y="3869"/>
                    <a:pt x="2244" y="3872"/>
                    <a:pt x="2279" y="3872"/>
                  </a:cubicBezTo>
                  <a:cubicBezTo>
                    <a:pt x="2619" y="3872"/>
                    <a:pt x="2922" y="3639"/>
                    <a:pt x="3005" y="3300"/>
                  </a:cubicBezTo>
                  <a:lnTo>
                    <a:pt x="3259" y="2244"/>
                  </a:lnTo>
                  <a:cubicBezTo>
                    <a:pt x="3313" y="2037"/>
                    <a:pt x="3276" y="1819"/>
                    <a:pt x="3157" y="1642"/>
                  </a:cubicBezTo>
                  <a:lnTo>
                    <a:pt x="2088" y="41"/>
                  </a:lnTo>
                  <a:lnTo>
                    <a:pt x="1018" y="1"/>
                  </a:lnTo>
                  <a:close/>
                </a:path>
              </a:pathLst>
            </a:custGeom>
            <a:solidFill>
              <a:srgbClr val="FF88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6"/>
            <p:cNvSpPr/>
            <p:nvPr/>
          </p:nvSpPr>
          <p:spPr>
            <a:xfrm>
              <a:off x="5742925" y="760650"/>
              <a:ext cx="223100" cy="543400"/>
            </a:xfrm>
            <a:custGeom>
              <a:rect b="b" l="l" r="r" t="t"/>
              <a:pathLst>
                <a:path extrusionOk="0" h="21736" w="8924">
                  <a:moveTo>
                    <a:pt x="1" y="0"/>
                  </a:moveTo>
                  <a:cubicBezTo>
                    <a:pt x="283" y="1938"/>
                    <a:pt x="596" y="1873"/>
                    <a:pt x="848" y="3817"/>
                  </a:cubicBezTo>
                  <a:cubicBezTo>
                    <a:pt x="1100" y="5759"/>
                    <a:pt x="1364" y="7713"/>
                    <a:pt x="1581" y="9625"/>
                  </a:cubicBezTo>
                  <a:lnTo>
                    <a:pt x="1619" y="9978"/>
                  </a:lnTo>
                  <a:lnTo>
                    <a:pt x="1647" y="10211"/>
                  </a:lnTo>
                  <a:cubicBezTo>
                    <a:pt x="1651" y="10293"/>
                    <a:pt x="1663" y="10375"/>
                    <a:pt x="1682" y="10456"/>
                  </a:cubicBezTo>
                  <a:cubicBezTo>
                    <a:pt x="1733" y="10772"/>
                    <a:pt x="1791" y="11035"/>
                    <a:pt x="1854" y="11304"/>
                  </a:cubicBezTo>
                  <a:cubicBezTo>
                    <a:pt x="1973" y="11846"/>
                    <a:pt x="2106" y="12331"/>
                    <a:pt x="2242" y="12824"/>
                  </a:cubicBezTo>
                  <a:cubicBezTo>
                    <a:pt x="2524" y="13804"/>
                    <a:pt x="3860" y="17192"/>
                    <a:pt x="4161" y="18146"/>
                  </a:cubicBezTo>
                  <a:cubicBezTo>
                    <a:pt x="4653" y="19715"/>
                    <a:pt x="4709" y="19470"/>
                    <a:pt x="5223" y="21029"/>
                  </a:cubicBezTo>
                  <a:cubicBezTo>
                    <a:pt x="5367" y="21462"/>
                    <a:pt x="5769" y="21735"/>
                    <a:pt x="6202" y="21735"/>
                  </a:cubicBezTo>
                  <a:cubicBezTo>
                    <a:pt x="6309" y="21735"/>
                    <a:pt x="6418" y="21718"/>
                    <a:pt x="6526" y="21683"/>
                  </a:cubicBezTo>
                  <a:lnTo>
                    <a:pt x="6542" y="21676"/>
                  </a:lnTo>
                  <a:lnTo>
                    <a:pt x="8106" y="21130"/>
                  </a:lnTo>
                  <a:cubicBezTo>
                    <a:pt x="8643" y="20941"/>
                    <a:pt x="8923" y="20352"/>
                    <a:pt x="8734" y="19816"/>
                  </a:cubicBezTo>
                  <a:lnTo>
                    <a:pt x="8732" y="19811"/>
                  </a:lnTo>
                  <a:cubicBezTo>
                    <a:pt x="8199" y="18303"/>
                    <a:pt x="8139" y="18569"/>
                    <a:pt x="7663" y="17047"/>
                  </a:cubicBezTo>
                  <a:cubicBezTo>
                    <a:pt x="7380" y="16122"/>
                    <a:pt x="6061" y="12758"/>
                    <a:pt x="5818" y="11848"/>
                  </a:cubicBezTo>
                  <a:cubicBezTo>
                    <a:pt x="5697" y="11388"/>
                    <a:pt x="5585" y="10937"/>
                    <a:pt x="5491" y="10496"/>
                  </a:cubicBezTo>
                  <a:cubicBezTo>
                    <a:pt x="5449" y="10284"/>
                    <a:pt x="5410" y="10069"/>
                    <a:pt x="5389" y="9896"/>
                  </a:cubicBezTo>
                  <a:lnTo>
                    <a:pt x="5389" y="9642"/>
                  </a:lnTo>
                  <a:lnTo>
                    <a:pt x="5354" y="9261"/>
                  </a:lnTo>
                  <a:cubicBezTo>
                    <a:pt x="5183" y="7258"/>
                    <a:pt x="5181" y="7882"/>
                    <a:pt x="4997" y="5914"/>
                  </a:cubicBezTo>
                  <a:lnTo>
                    <a:pt x="4714" y="2963"/>
                  </a:lnTo>
                  <a:cubicBezTo>
                    <a:pt x="4573" y="1451"/>
                    <a:pt x="3405" y="24"/>
                    <a:pt x="1932" y="24"/>
                  </a:cubicBezTo>
                  <a:cubicBezTo>
                    <a:pt x="1843" y="24"/>
                    <a:pt x="1752" y="29"/>
                    <a:pt x="1661" y="40"/>
                  </a:cubicBezTo>
                  <a:lnTo>
                    <a:pt x="1"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6"/>
            <p:cNvSpPr/>
            <p:nvPr/>
          </p:nvSpPr>
          <p:spPr>
            <a:xfrm>
              <a:off x="5802000" y="762275"/>
              <a:ext cx="164025" cy="541725"/>
            </a:xfrm>
            <a:custGeom>
              <a:rect b="b" l="l" r="r" t="t"/>
              <a:pathLst>
                <a:path extrusionOk="0" h="21669" w="6561">
                  <a:moveTo>
                    <a:pt x="0" y="1"/>
                  </a:moveTo>
                  <a:cubicBezTo>
                    <a:pt x="1952" y="1887"/>
                    <a:pt x="2036" y="6635"/>
                    <a:pt x="2036" y="11680"/>
                  </a:cubicBezTo>
                  <a:lnTo>
                    <a:pt x="2036" y="13123"/>
                  </a:lnTo>
                  <a:cubicBezTo>
                    <a:pt x="2036" y="13980"/>
                    <a:pt x="2038" y="14839"/>
                    <a:pt x="2052" y="15686"/>
                  </a:cubicBezTo>
                  <a:cubicBezTo>
                    <a:pt x="2069" y="16795"/>
                    <a:pt x="2080" y="17890"/>
                    <a:pt x="2090" y="18952"/>
                  </a:cubicBezTo>
                  <a:cubicBezTo>
                    <a:pt x="2344" y="19636"/>
                    <a:pt x="2470" y="19781"/>
                    <a:pt x="2860" y="20962"/>
                  </a:cubicBezTo>
                  <a:cubicBezTo>
                    <a:pt x="3004" y="21394"/>
                    <a:pt x="3405" y="21669"/>
                    <a:pt x="3838" y="21669"/>
                  </a:cubicBezTo>
                  <a:cubicBezTo>
                    <a:pt x="3945" y="21669"/>
                    <a:pt x="4055" y="21652"/>
                    <a:pt x="4163" y="21616"/>
                  </a:cubicBezTo>
                  <a:lnTo>
                    <a:pt x="4179" y="21611"/>
                  </a:lnTo>
                  <a:lnTo>
                    <a:pt x="5743" y="21065"/>
                  </a:lnTo>
                  <a:cubicBezTo>
                    <a:pt x="6280" y="20873"/>
                    <a:pt x="6560" y="20285"/>
                    <a:pt x="6371" y="19748"/>
                  </a:cubicBezTo>
                  <a:lnTo>
                    <a:pt x="6369" y="19746"/>
                  </a:lnTo>
                  <a:cubicBezTo>
                    <a:pt x="5836" y="18238"/>
                    <a:pt x="5773" y="18504"/>
                    <a:pt x="5300" y="16982"/>
                  </a:cubicBezTo>
                  <a:cubicBezTo>
                    <a:pt x="5017" y="16057"/>
                    <a:pt x="3698" y="12691"/>
                    <a:pt x="3455" y="11781"/>
                  </a:cubicBezTo>
                  <a:cubicBezTo>
                    <a:pt x="3334" y="11323"/>
                    <a:pt x="3222" y="10870"/>
                    <a:pt x="3128" y="10429"/>
                  </a:cubicBezTo>
                  <a:cubicBezTo>
                    <a:pt x="3086" y="10216"/>
                    <a:pt x="3047" y="10002"/>
                    <a:pt x="3023" y="9829"/>
                  </a:cubicBezTo>
                  <a:lnTo>
                    <a:pt x="3023" y="9574"/>
                  </a:lnTo>
                  <a:lnTo>
                    <a:pt x="2991" y="9196"/>
                  </a:lnTo>
                  <a:cubicBezTo>
                    <a:pt x="2820" y="7193"/>
                    <a:pt x="2818" y="7814"/>
                    <a:pt x="2634" y="5849"/>
                  </a:cubicBezTo>
                  <a:lnTo>
                    <a:pt x="2351" y="2898"/>
                  </a:lnTo>
                  <a:cubicBezTo>
                    <a:pt x="2225" y="1537"/>
                    <a:pt x="1266" y="243"/>
                    <a:pt x="0" y="1"/>
                  </a:cubicBezTo>
                  <a:close/>
                </a:path>
              </a:pathLst>
            </a:custGeom>
            <a:solidFill>
              <a:srgbClr val="B3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6"/>
            <p:cNvSpPr/>
            <p:nvPr/>
          </p:nvSpPr>
          <p:spPr>
            <a:xfrm>
              <a:off x="5661625" y="1195675"/>
              <a:ext cx="185500" cy="1052600"/>
            </a:xfrm>
            <a:custGeom>
              <a:rect b="b" l="l" r="r" t="t"/>
              <a:pathLst>
                <a:path extrusionOk="0" h="42104" w="7420">
                  <a:moveTo>
                    <a:pt x="409" y="1"/>
                  </a:moveTo>
                  <a:lnTo>
                    <a:pt x="1" y="4527"/>
                  </a:lnTo>
                  <a:cubicBezTo>
                    <a:pt x="110" y="9609"/>
                    <a:pt x="1917" y="26259"/>
                    <a:pt x="1917" y="26259"/>
                  </a:cubicBezTo>
                  <a:cubicBezTo>
                    <a:pt x="1378" y="32609"/>
                    <a:pt x="2580" y="37983"/>
                    <a:pt x="2882" y="41380"/>
                  </a:cubicBezTo>
                  <a:cubicBezTo>
                    <a:pt x="2893" y="41767"/>
                    <a:pt x="3201" y="42080"/>
                    <a:pt x="3589" y="42103"/>
                  </a:cubicBezTo>
                  <a:lnTo>
                    <a:pt x="6103" y="42103"/>
                  </a:lnTo>
                  <a:cubicBezTo>
                    <a:pt x="6514" y="42075"/>
                    <a:pt x="6827" y="41730"/>
                    <a:pt x="6815" y="41319"/>
                  </a:cubicBezTo>
                  <a:lnTo>
                    <a:pt x="6941" y="26191"/>
                  </a:lnTo>
                  <a:lnTo>
                    <a:pt x="7420" y="1387"/>
                  </a:lnTo>
                  <a:lnTo>
                    <a:pt x="409"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6"/>
            <p:cNvSpPr/>
            <p:nvPr/>
          </p:nvSpPr>
          <p:spPr>
            <a:xfrm>
              <a:off x="5675475" y="1513350"/>
              <a:ext cx="2525" cy="22500"/>
            </a:xfrm>
            <a:custGeom>
              <a:rect b="b" l="l" r="r" t="t"/>
              <a:pathLst>
                <a:path extrusionOk="0" h="900" w="101">
                  <a:moveTo>
                    <a:pt x="19" y="0"/>
                  </a:moveTo>
                  <a:lnTo>
                    <a:pt x="0" y="89"/>
                  </a:lnTo>
                  <a:cubicBezTo>
                    <a:pt x="33" y="362"/>
                    <a:pt x="68" y="633"/>
                    <a:pt x="100" y="899"/>
                  </a:cubicBezTo>
                  <a:cubicBezTo>
                    <a:pt x="72" y="598"/>
                    <a:pt x="44" y="299"/>
                    <a:pt x="19"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6"/>
            <p:cNvSpPr/>
            <p:nvPr/>
          </p:nvSpPr>
          <p:spPr>
            <a:xfrm>
              <a:off x="5675925" y="1396450"/>
              <a:ext cx="24950" cy="225875"/>
            </a:xfrm>
            <a:custGeom>
              <a:rect b="b" l="l" r="r" t="t"/>
              <a:pathLst>
                <a:path extrusionOk="0" h="9035" w="998">
                  <a:moveTo>
                    <a:pt x="984" y="0"/>
                  </a:moveTo>
                  <a:lnTo>
                    <a:pt x="1" y="4676"/>
                  </a:lnTo>
                  <a:cubicBezTo>
                    <a:pt x="26" y="4975"/>
                    <a:pt x="54" y="5274"/>
                    <a:pt x="82" y="5575"/>
                  </a:cubicBezTo>
                  <a:cubicBezTo>
                    <a:pt x="311" y="7450"/>
                    <a:pt x="505" y="9035"/>
                    <a:pt x="505" y="9035"/>
                  </a:cubicBezTo>
                  <a:cubicBezTo>
                    <a:pt x="928" y="4985"/>
                    <a:pt x="998" y="1863"/>
                    <a:pt x="984" y="0"/>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6"/>
            <p:cNvSpPr/>
            <p:nvPr/>
          </p:nvSpPr>
          <p:spPr>
            <a:xfrm>
              <a:off x="5373075" y="1227550"/>
              <a:ext cx="362000" cy="1017925"/>
            </a:xfrm>
            <a:custGeom>
              <a:rect b="b" l="l" r="r" t="t"/>
              <a:pathLst>
                <a:path extrusionOk="0" h="40717" w="14480">
                  <a:moveTo>
                    <a:pt x="7378" y="0"/>
                  </a:moveTo>
                  <a:cubicBezTo>
                    <a:pt x="5408" y="8582"/>
                    <a:pt x="3939" y="24629"/>
                    <a:pt x="3939" y="24629"/>
                  </a:cubicBezTo>
                  <a:cubicBezTo>
                    <a:pt x="1483" y="30176"/>
                    <a:pt x="841" y="35543"/>
                    <a:pt x="99" y="38776"/>
                  </a:cubicBezTo>
                  <a:cubicBezTo>
                    <a:pt x="1" y="39152"/>
                    <a:pt x="183" y="39545"/>
                    <a:pt x="536" y="39710"/>
                  </a:cubicBezTo>
                  <a:lnTo>
                    <a:pt x="3162" y="40674"/>
                  </a:lnTo>
                  <a:cubicBezTo>
                    <a:pt x="3176" y="40681"/>
                    <a:pt x="3190" y="40686"/>
                    <a:pt x="3206" y="40691"/>
                  </a:cubicBezTo>
                  <a:cubicBezTo>
                    <a:pt x="3268" y="40708"/>
                    <a:pt x="3329" y="40716"/>
                    <a:pt x="3390" y="40716"/>
                  </a:cubicBezTo>
                  <a:cubicBezTo>
                    <a:pt x="3681" y="40716"/>
                    <a:pt x="3950" y="40526"/>
                    <a:pt x="4035" y="40231"/>
                  </a:cubicBezTo>
                  <a:lnTo>
                    <a:pt x="9157" y="25495"/>
                  </a:lnTo>
                  <a:lnTo>
                    <a:pt x="14480" y="199"/>
                  </a:lnTo>
                  <a:lnTo>
                    <a:pt x="14477" y="196"/>
                  </a:lnTo>
                  <a:lnTo>
                    <a:pt x="7378"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6"/>
            <p:cNvSpPr/>
            <p:nvPr/>
          </p:nvSpPr>
          <p:spPr>
            <a:xfrm>
              <a:off x="5528050" y="743075"/>
              <a:ext cx="316575" cy="507850"/>
            </a:xfrm>
            <a:custGeom>
              <a:rect b="b" l="l" r="r" t="t"/>
              <a:pathLst>
                <a:path extrusionOk="0" h="20314" w="12663">
                  <a:moveTo>
                    <a:pt x="3231" y="1"/>
                  </a:moveTo>
                  <a:cubicBezTo>
                    <a:pt x="3056" y="45"/>
                    <a:pt x="2974" y="78"/>
                    <a:pt x="2974" y="78"/>
                  </a:cubicBezTo>
                  <a:lnTo>
                    <a:pt x="2974" y="75"/>
                  </a:lnTo>
                  <a:lnTo>
                    <a:pt x="0" y="20313"/>
                  </a:lnTo>
                  <a:lnTo>
                    <a:pt x="12662" y="20313"/>
                  </a:lnTo>
                  <a:lnTo>
                    <a:pt x="12532" y="13433"/>
                  </a:lnTo>
                  <a:cubicBezTo>
                    <a:pt x="12149" y="4331"/>
                    <a:pt x="10484" y="668"/>
                    <a:pt x="10484" y="668"/>
                  </a:cubicBezTo>
                  <a:lnTo>
                    <a:pt x="9709" y="78"/>
                  </a:lnTo>
                  <a:lnTo>
                    <a:pt x="9455" y="38"/>
                  </a:lnTo>
                  <a:lnTo>
                    <a:pt x="9455" y="1324"/>
                  </a:lnTo>
                  <a:lnTo>
                    <a:pt x="8056" y="2218"/>
                  </a:lnTo>
                  <a:lnTo>
                    <a:pt x="3231" y="1324"/>
                  </a:lnTo>
                  <a:lnTo>
                    <a:pt x="3231"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6"/>
            <p:cNvSpPr/>
            <p:nvPr/>
          </p:nvSpPr>
          <p:spPr>
            <a:xfrm>
              <a:off x="5605425" y="618425"/>
              <a:ext cx="168275" cy="182100"/>
            </a:xfrm>
            <a:custGeom>
              <a:rect b="b" l="l" r="r" t="t"/>
              <a:pathLst>
                <a:path extrusionOk="0" h="7284" w="6731">
                  <a:moveTo>
                    <a:pt x="2144" y="0"/>
                  </a:moveTo>
                  <a:lnTo>
                    <a:pt x="2144" y="0"/>
                  </a:lnTo>
                  <a:cubicBezTo>
                    <a:pt x="2288" y="1195"/>
                    <a:pt x="2379" y="3112"/>
                    <a:pt x="1950" y="4447"/>
                  </a:cubicBezTo>
                  <a:cubicBezTo>
                    <a:pt x="1812" y="4755"/>
                    <a:pt x="1534" y="4982"/>
                    <a:pt x="1203" y="5050"/>
                  </a:cubicBezTo>
                  <a:cubicBezTo>
                    <a:pt x="794" y="5073"/>
                    <a:pt x="390" y="5150"/>
                    <a:pt x="1" y="5276"/>
                  </a:cubicBezTo>
                  <a:lnTo>
                    <a:pt x="2580" y="6467"/>
                  </a:lnTo>
                  <a:lnTo>
                    <a:pt x="4989" y="7284"/>
                  </a:lnTo>
                  <a:lnTo>
                    <a:pt x="5991" y="6467"/>
                  </a:lnTo>
                  <a:lnTo>
                    <a:pt x="6731" y="6275"/>
                  </a:lnTo>
                  <a:lnTo>
                    <a:pt x="6586" y="5320"/>
                  </a:lnTo>
                  <a:lnTo>
                    <a:pt x="5356" y="4935"/>
                  </a:lnTo>
                  <a:cubicBezTo>
                    <a:pt x="5097" y="4907"/>
                    <a:pt x="4891" y="4706"/>
                    <a:pt x="4854" y="4450"/>
                  </a:cubicBezTo>
                  <a:cubicBezTo>
                    <a:pt x="4791" y="3913"/>
                    <a:pt x="4854" y="3366"/>
                    <a:pt x="5038" y="2860"/>
                  </a:cubicBezTo>
                  <a:lnTo>
                    <a:pt x="2144" y="0"/>
                  </a:lnTo>
                  <a:close/>
                </a:path>
              </a:pathLst>
            </a:custGeom>
            <a:solidFill>
              <a:srgbClr val="FF88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6"/>
            <p:cNvSpPr/>
            <p:nvPr/>
          </p:nvSpPr>
          <p:spPr>
            <a:xfrm>
              <a:off x="5726425" y="693825"/>
              <a:ext cx="3750" cy="19575"/>
            </a:xfrm>
            <a:custGeom>
              <a:rect b="b" l="l" r="r" t="t"/>
              <a:pathLst>
                <a:path extrusionOk="0" h="783" w="150">
                  <a:moveTo>
                    <a:pt x="147" y="0"/>
                  </a:moveTo>
                  <a:cubicBezTo>
                    <a:pt x="68" y="255"/>
                    <a:pt x="19" y="516"/>
                    <a:pt x="0" y="782"/>
                  </a:cubicBezTo>
                  <a:cubicBezTo>
                    <a:pt x="23" y="518"/>
                    <a:pt x="72" y="257"/>
                    <a:pt x="149" y="3"/>
                  </a:cubicBezTo>
                  <a:lnTo>
                    <a:pt x="147"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6"/>
            <p:cNvSpPr/>
            <p:nvPr/>
          </p:nvSpPr>
          <p:spPr>
            <a:xfrm>
              <a:off x="5679500" y="653075"/>
              <a:ext cx="50550" cy="64000"/>
            </a:xfrm>
            <a:custGeom>
              <a:rect b="b" l="l" r="r" t="t"/>
              <a:pathLst>
                <a:path extrusionOk="0" h="2560" w="2022">
                  <a:moveTo>
                    <a:pt x="357" y="1"/>
                  </a:moveTo>
                  <a:lnTo>
                    <a:pt x="358" y="1"/>
                  </a:lnTo>
                  <a:lnTo>
                    <a:pt x="358" y="1"/>
                  </a:lnTo>
                  <a:cubicBezTo>
                    <a:pt x="358" y="1"/>
                    <a:pt x="359" y="1"/>
                    <a:pt x="360" y="1"/>
                  </a:cubicBezTo>
                  <a:close/>
                  <a:moveTo>
                    <a:pt x="358" y="1"/>
                  </a:moveTo>
                  <a:cubicBezTo>
                    <a:pt x="176" y="46"/>
                    <a:pt x="1" y="523"/>
                    <a:pt x="140" y="995"/>
                  </a:cubicBezTo>
                  <a:cubicBezTo>
                    <a:pt x="353" y="1766"/>
                    <a:pt x="1188" y="2405"/>
                    <a:pt x="1868" y="2559"/>
                  </a:cubicBezTo>
                  <a:cubicBezTo>
                    <a:pt x="1870" y="2510"/>
                    <a:pt x="1872" y="2461"/>
                    <a:pt x="1877" y="2412"/>
                  </a:cubicBezTo>
                  <a:cubicBezTo>
                    <a:pt x="1896" y="2146"/>
                    <a:pt x="1945" y="1885"/>
                    <a:pt x="2022" y="1630"/>
                  </a:cubicBezTo>
                  <a:lnTo>
                    <a:pt x="358" y="1"/>
                  </a:lnTo>
                  <a:close/>
                </a:path>
              </a:pathLst>
            </a:custGeom>
            <a:solidFill>
              <a:srgbClr val="CC6D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6"/>
            <p:cNvSpPr/>
            <p:nvPr/>
          </p:nvSpPr>
          <p:spPr>
            <a:xfrm>
              <a:off x="5647225" y="483825"/>
              <a:ext cx="165425" cy="217200"/>
            </a:xfrm>
            <a:custGeom>
              <a:rect b="b" l="l" r="r" t="t"/>
              <a:pathLst>
                <a:path extrusionOk="0" h="8688" w="6617">
                  <a:moveTo>
                    <a:pt x="3023" y="0"/>
                  </a:moveTo>
                  <a:cubicBezTo>
                    <a:pt x="1853" y="0"/>
                    <a:pt x="741" y="691"/>
                    <a:pt x="262" y="1838"/>
                  </a:cubicBezTo>
                  <a:cubicBezTo>
                    <a:pt x="259" y="1840"/>
                    <a:pt x="259" y="1845"/>
                    <a:pt x="257" y="1847"/>
                  </a:cubicBezTo>
                  <a:cubicBezTo>
                    <a:pt x="77" y="2281"/>
                    <a:pt x="0" y="2751"/>
                    <a:pt x="37" y="3220"/>
                  </a:cubicBezTo>
                  <a:cubicBezTo>
                    <a:pt x="161" y="5417"/>
                    <a:pt x="124" y="6698"/>
                    <a:pt x="1228" y="7831"/>
                  </a:cubicBezTo>
                  <a:cubicBezTo>
                    <a:pt x="1807" y="8423"/>
                    <a:pt x="2515" y="8687"/>
                    <a:pt x="3214" y="8687"/>
                  </a:cubicBezTo>
                  <a:cubicBezTo>
                    <a:pt x="4518" y="8687"/>
                    <a:pt x="5790" y="7769"/>
                    <a:pt x="6135" y="6348"/>
                  </a:cubicBezTo>
                  <a:cubicBezTo>
                    <a:pt x="6616" y="4366"/>
                    <a:pt x="6327" y="1114"/>
                    <a:pt x="4179" y="234"/>
                  </a:cubicBezTo>
                  <a:cubicBezTo>
                    <a:pt x="3801" y="76"/>
                    <a:pt x="3409" y="0"/>
                    <a:pt x="3023" y="0"/>
                  </a:cubicBezTo>
                  <a:close/>
                </a:path>
              </a:pathLst>
            </a:custGeom>
            <a:solidFill>
              <a:srgbClr val="FF88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6"/>
            <p:cNvSpPr/>
            <p:nvPr/>
          </p:nvSpPr>
          <p:spPr>
            <a:xfrm>
              <a:off x="5734925" y="570300"/>
              <a:ext cx="11425" cy="16100"/>
            </a:xfrm>
            <a:custGeom>
              <a:rect b="b" l="l" r="r" t="t"/>
              <a:pathLst>
                <a:path extrusionOk="0" h="644" w="457">
                  <a:moveTo>
                    <a:pt x="214" y="1"/>
                  </a:moveTo>
                  <a:cubicBezTo>
                    <a:pt x="209" y="1"/>
                    <a:pt x="204" y="1"/>
                    <a:pt x="199" y="1"/>
                  </a:cubicBezTo>
                  <a:cubicBezTo>
                    <a:pt x="83" y="13"/>
                    <a:pt x="1" y="162"/>
                    <a:pt x="17" y="340"/>
                  </a:cubicBezTo>
                  <a:cubicBezTo>
                    <a:pt x="33" y="512"/>
                    <a:pt x="136" y="644"/>
                    <a:pt x="247" y="644"/>
                  </a:cubicBezTo>
                  <a:cubicBezTo>
                    <a:pt x="250" y="644"/>
                    <a:pt x="254" y="644"/>
                    <a:pt x="258" y="643"/>
                  </a:cubicBezTo>
                  <a:cubicBezTo>
                    <a:pt x="374" y="632"/>
                    <a:pt x="456" y="482"/>
                    <a:pt x="440" y="300"/>
                  </a:cubicBezTo>
                  <a:cubicBezTo>
                    <a:pt x="424" y="126"/>
                    <a:pt x="323" y="1"/>
                    <a:pt x="21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6"/>
            <p:cNvSpPr/>
            <p:nvPr/>
          </p:nvSpPr>
          <p:spPr>
            <a:xfrm>
              <a:off x="5785300" y="566450"/>
              <a:ext cx="11350" cy="16225"/>
            </a:xfrm>
            <a:custGeom>
              <a:rect b="b" l="l" r="r" t="t"/>
              <a:pathLst>
                <a:path extrusionOk="0" h="649" w="454">
                  <a:moveTo>
                    <a:pt x="208" y="1"/>
                  </a:moveTo>
                  <a:cubicBezTo>
                    <a:pt x="203" y="1"/>
                    <a:pt x="199" y="1"/>
                    <a:pt x="194" y="1"/>
                  </a:cubicBezTo>
                  <a:cubicBezTo>
                    <a:pt x="80" y="13"/>
                    <a:pt x="1" y="165"/>
                    <a:pt x="15" y="345"/>
                  </a:cubicBezTo>
                  <a:cubicBezTo>
                    <a:pt x="30" y="516"/>
                    <a:pt x="131" y="648"/>
                    <a:pt x="244" y="648"/>
                  </a:cubicBezTo>
                  <a:cubicBezTo>
                    <a:pt x="247" y="648"/>
                    <a:pt x="251" y="648"/>
                    <a:pt x="255" y="648"/>
                  </a:cubicBezTo>
                  <a:cubicBezTo>
                    <a:pt x="372" y="636"/>
                    <a:pt x="453" y="482"/>
                    <a:pt x="435" y="307"/>
                  </a:cubicBezTo>
                  <a:cubicBezTo>
                    <a:pt x="419" y="139"/>
                    <a:pt x="319" y="1"/>
                    <a:pt x="20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6"/>
            <p:cNvSpPr/>
            <p:nvPr/>
          </p:nvSpPr>
          <p:spPr>
            <a:xfrm>
              <a:off x="5713525" y="547000"/>
              <a:ext cx="27225" cy="11250"/>
            </a:xfrm>
            <a:custGeom>
              <a:rect b="b" l="l" r="r" t="t"/>
              <a:pathLst>
                <a:path extrusionOk="0" h="450" w="1089">
                  <a:moveTo>
                    <a:pt x="746" y="0"/>
                  </a:moveTo>
                  <a:cubicBezTo>
                    <a:pt x="487" y="0"/>
                    <a:pt x="235" y="96"/>
                    <a:pt x="40" y="273"/>
                  </a:cubicBezTo>
                  <a:cubicBezTo>
                    <a:pt x="0" y="317"/>
                    <a:pt x="0" y="380"/>
                    <a:pt x="40" y="422"/>
                  </a:cubicBezTo>
                  <a:cubicBezTo>
                    <a:pt x="54" y="434"/>
                    <a:pt x="72" y="441"/>
                    <a:pt x="89" y="443"/>
                  </a:cubicBezTo>
                  <a:cubicBezTo>
                    <a:pt x="100" y="447"/>
                    <a:pt x="111" y="450"/>
                    <a:pt x="123" y="450"/>
                  </a:cubicBezTo>
                  <a:cubicBezTo>
                    <a:pt x="142" y="450"/>
                    <a:pt x="161" y="443"/>
                    <a:pt x="178" y="431"/>
                  </a:cubicBezTo>
                  <a:cubicBezTo>
                    <a:pt x="332" y="289"/>
                    <a:pt x="534" y="212"/>
                    <a:pt x="742" y="212"/>
                  </a:cubicBezTo>
                  <a:cubicBezTo>
                    <a:pt x="797" y="212"/>
                    <a:pt x="853" y="217"/>
                    <a:pt x="908" y="228"/>
                  </a:cubicBezTo>
                  <a:cubicBezTo>
                    <a:pt x="920" y="232"/>
                    <a:pt x="930" y="233"/>
                    <a:pt x="940" y="233"/>
                  </a:cubicBezTo>
                  <a:cubicBezTo>
                    <a:pt x="1052" y="233"/>
                    <a:pt x="1088" y="59"/>
                    <a:pt x="964" y="23"/>
                  </a:cubicBezTo>
                  <a:cubicBezTo>
                    <a:pt x="892" y="8"/>
                    <a:pt x="819" y="0"/>
                    <a:pt x="74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6"/>
            <p:cNvSpPr/>
            <p:nvPr/>
          </p:nvSpPr>
          <p:spPr>
            <a:xfrm>
              <a:off x="5779300" y="546075"/>
              <a:ext cx="27450" cy="8700"/>
            </a:xfrm>
            <a:custGeom>
              <a:rect b="b" l="l" r="r" t="t"/>
              <a:pathLst>
                <a:path extrusionOk="0" h="348" w="1098">
                  <a:moveTo>
                    <a:pt x="486" y="1"/>
                  </a:moveTo>
                  <a:cubicBezTo>
                    <a:pt x="345" y="1"/>
                    <a:pt x="204" y="29"/>
                    <a:pt x="70" y="86"/>
                  </a:cubicBezTo>
                  <a:cubicBezTo>
                    <a:pt x="21" y="111"/>
                    <a:pt x="0" y="174"/>
                    <a:pt x="26" y="226"/>
                  </a:cubicBezTo>
                  <a:cubicBezTo>
                    <a:pt x="44" y="261"/>
                    <a:pt x="80" y="283"/>
                    <a:pt x="117" y="283"/>
                  </a:cubicBezTo>
                  <a:cubicBezTo>
                    <a:pt x="134" y="283"/>
                    <a:pt x="150" y="279"/>
                    <a:pt x="166" y="270"/>
                  </a:cubicBezTo>
                  <a:cubicBezTo>
                    <a:pt x="267" y="230"/>
                    <a:pt x="372" y="210"/>
                    <a:pt x="477" y="210"/>
                  </a:cubicBezTo>
                  <a:cubicBezTo>
                    <a:pt x="631" y="210"/>
                    <a:pt x="782" y="252"/>
                    <a:pt x="915" y="335"/>
                  </a:cubicBezTo>
                  <a:cubicBezTo>
                    <a:pt x="932" y="344"/>
                    <a:pt x="949" y="348"/>
                    <a:pt x="967" y="348"/>
                  </a:cubicBezTo>
                  <a:cubicBezTo>
                    <a:pt x="984" y="348"/>
                    <a:pt x="1002" y="344"/>
                    <a:pt x="1018" y="335"/>
                  </a:cubicBezTo>
                  <a:cubicBezTo>
                    <a:pt x="1039" y="328"/>
                    <a:pt x="1058" y="312"/>
                    <a:pt x="1069" y="291"/>
                  </a:cubicBezTo>
                  <a:cubicBezTo>
                    <a:pt x="1097" y="242"/>
                    <a:pt x="1079" y="179"/>
                    <a:pt x="1030" y="153"/>
                  </a:cubicBezTo>
                  <a:cubicBezTo>
                    <a:pt x="864" y="52"/>
                    <a:pt x="675" y="1"/>
                    <a:pt x="48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6"/>
            <p:cNvSpPr/>
            <p:nvPr/>
          </p:nvSpPr>
          <p:spPr>
            <a:xfrm>
              <a:off x="5640725" y="548875"/>
              <a:ext cx="178575" cy="57200"/>
            </a:xfrm>
            <a:custGeom>
              <a:rect b="b" l="l" r="r" t="t"/>
              <a:pathLst>
                <a:path extrusionOk="0" h="2288" w="7143">
                  <a:moveTo>
                    <a:pt x="1151" y="1169"/>
                  </a:moveTo>
                  <a:lnTo>
                    <a:pt x="1151" y="1169"/>
                  </a:lnTo>
                  <a:cubicBezTo>
                    <a:pt x="842" y="1195"/>
                    <a:pt x="556" y="1352"/>
                    <a:pt x="328" y="1580"/>
                  </a:cubicBezTo>
                  <a:lnTo>
                    <a:pt x="1" y="1907"/>
                  </a:lnTo>
                  <a:lnTo>
                    <a:pt x="99" y="2007"/>
                  </a:lnTo>
                  <a:lnTo>
                    <a:pt x="428" y="1678"/>
                  </a:lnTo>
                  <a:cubicBezTo>
                    <a:pt x="628" y="1474"/>
                    <a:pt x="879" y="1334"/>
                    <a:pt x="1151" y="1169"/>
                  </a:cubicBezTo>
                  <a:close/>
                  <a:moveTo>
                    <a:pt x="3627" y="198"/>
                  </a:moveTo>
                  <a:cubicBezTo>
                    <a:pt x="3875" y="198"/>
                    <a:pt x="4118" y="295"/>
                    <a:pt x="4301" y="478"/>
                  </a:cubicBezTo>
                  <a:cubicBezTo>
                    <a:pt x="4572" y="749"/>
                    <a:pt x="4654" y="1160"/>
                    <a:pt x="4507" y="1514"/>
                  </a:cubicBezTo>
                  <a:cubicBezTo>
                    <a:pt x="4357" y="1869"/>
                    <a:pt x="4012" y="2100"/>
                    <a:pt x="3626" y="2100"/>
                  </a:cubicBezTo>
                  <a:cubicBezTo>
                    <a:pt x="3101" y="2098"/>
                    <a:pt x="2676" y="1673"/>
                    <a:pt x="2676" y="1148"/>
                  </a:cubicBezTo>
                  <a:cubicBezTo>
                    <a:pt x="2676" y="763"/>
                    <a:pt x="2910" y="417"/>
                    <a:pt x="3265" y="270"/>
                  </a:cubicBezTo>
                  <a:cubicBezTo>
                    <a:pt x="3382" y="222"/>
                    <a:pt x="3505" y="198"/>
                    <a:pt x="3627" y="198"/>
                  </a:cubicBezTo>
                  <a:close/>
                  <a:moveTo>
                    <a:pt x="6021" y="198"/>
                  </a:moveTo>
                  <a:cubicBezTo>
                    <a:pt x="6268" y="198"/>
                    <a:pt x="6511" y="294"/>
                    <a:pt x="6694" y="476"/>
                  </a:cubicBezTo>
                  <a:cubicBezTo>
                    <a:pt x="6965" y="749"/>
                    <a:pt x="7047" y="1157"/>
                    <a:pt x="6899" y="1512"/>
                  </a:cubicBezTo>
                  <a:cubicBezTo>
                    <a:pt x="6752" y="1867"/>
                    <a:pt x="6405" y="2100"/>
                    <a:pt x="6022" y="2100"/>
                  </a:cubicBezTo>
                  <a:cubicBezTo>
                    <a:pt x="5496" y="2100"/>
                    <a:pt x="5069" y="1673"/>
                    <a:pt x="5069" y="1148"/>
                  </a:cubicBezTo>
                  <a:cubicBezTo>
                    <a:pt x="5069" y="765"/>
                    <a:pt x="5303" y="417"/>
                    <a:pt x="5658" y="270"/>
                  </a:cubicBezTo>
                  <a:cubicBezTo>
                    <a:pt x="5775" y="221"/>
                    <a:pt x="5898" y="198"/>
                    <a:pt x="6021" y="198"/>
                  </a:cubicBezTo>
                  <a:close/>
                  <a:moveTo>
                    <a:pt x="6038" y="1"/>
                  </a:moveTo>
                  <a:cubicBezTo>
                    <a:pt x="5460" y="1"/>
                    <a:pt x="4977" y="449"/>
                    <a:pt x="4934" y="1029"/>
                  </a:cubicBezTo>
                  <a:cubicBezTo>
                    <a:pt x="4896" y="1014"/>
                    <a:pt x="4856" y="1006"/>
                    <a:pt x="4816" y="1006"/>
                  </a:cubicBezTo>
                  <a:cubicBezTo>
                    <a:pt x="4776" y="1006"/>
                    <a:pt x="4735" y="1014"/>
                    <a:pt x="4698" y="1029"/>
                  </a:cubicBezTo>
                  <a:cubicBezTo>
                    <a:pt x="4635" y="474"/>
                    <a:pt x="4166" y="65"/>
                    <a:pt x="3623" y="65"/>
                  </a:cubicBezTo>
                  <a:cubicBezTo>
                    <a:pt x="3583" y="65"/>
                    <a:pt x="3543" y="67"/>
                    <a:pt x="3503" y="72"/>
                  </a:cubicBezTo>
                  <a:cubicBezTo>
                    <a:pt x="3018" y="125"/>
                    <a:pt x="2635" y="491"/>
                    <a:pt x="2553" y="1058"/>
                  </a:cubicBezTo>
                  <a:lnTo>
                    <a:pt x="2553" y="1058"/>
                  </a:lnTo>
                  <a:cubicBezTo>
                    <a:pt x="2550" y="1014"/>
                    <a:pt x="2548" y="968"/>
                    <a:pt x="2548" y="921"/>
                  </a:cubicBezTo>
                  <a:lnTo>
                    <a:pt x="1535" y="921"/>
                  </a:lnTo>
                  <a:cubicBezTo>
                    <a:pt x="1404" y="1014"/>
                    <a:pt x="1276" y="1094"/>
                    <a:pt x="1151" y="1169"/>
                  </a:cubicBezTo>
                  <a:lnTo>
                    <a:pt x="1151" y="1169"/>
                  </a:lnTo>
                  <a:cubicBezTo>
                    <a:pt x="1181" y="1167"/>
                    <a:pt x="1211" y="1166"/>
                    <a:pt x="1241" y="1166"/>
                  </a:cubicBezTo>
                  <a:cubicBezTo>
                    <a:pt x="1337" y="1166"/>
                    <a:pt x="1436" y="1179"/>
                    <a:pt x="1535" y="1206"/>
                  </a:cubicBezTo>
                  <a:lnTo>
                    <a:pt x="2539" y="1206"/>
                  </a:lnTo>
                  <a:cubicBezTo>
                    <a:pt x="2541" y="1155"/>
                    <a:pt x="2546" y="1106"/>
                    <a:pt x="2553" y="1058"/>
                  </a:cubicBezTo>
                  <a:lnTo>
                    <a:pt x="2553" y="1058"/>
                  </a:lnTo>
                  <a:cubicBezTo>
                    <a:pt x="2606" y="1860"/>
                    <a:pt x="3071" y="2287"/>
                    <a:pt x="3632" y="2287"/>
                  </a:cubicBezTo>
                  <a:cubicBezTo>
                    <a:pt x="3636" y="2287"/>
                    <a:pt x="3641" y="2287"/>
                    <a:pt x="3645" y="2287"/>
                  </a:cubicBezTo>
                  <a:cubicBezTo>
                    <a:pt x="4245" y="2278"/>
                    <a:pt x="4721" y="1785"/>
                    <a:pt x="4714" y="1188"/>
                  </a:cubicBezTo>
                  <a:cubicBezTo>
                    <a:pt x="4746" y="1161"/>
                    <a:pt x="4785" y="1147"/>
                    <a:pt x="4824" y="1147"/>
                  </a:cubicBezTo>
                  <a:cubicBezTo>
                    <a:pt x="4863" y="1147"/>
                    <a:pt x="4902" y="1161"/>
                    <a:pt x="4934" y="1188"/>
                  </a:cubicBezTo>
                  <a:cubicBezTo>
                    <a:pt x="4977" y="1766"/>
                    <a:pt x="5458" y="2213"/>
                    <a:pt x="6034" y="2213"/>
                  </a:cubicBezTo>
                  <a:cubicBezTo>
                    <a:pt x="6048" y="2213"/>
                    <a:pt x="6063" y="2213"/>
                    <a:pt x="6078" y="2212"/>
                  </a:cubicBezTo>
                  <a:cubicBezTo>
                    <a:pt x="6673" y="2191"/>
                    <a:pt x="7142" y="1703"/>
                    <a:pt x="7142" y="1108"/>
                  </a:cubicBezTo>
                  <a:cubicBezTo>
                    <a:pt x="7142" y="513"/>
                    <a:pt x="6673" y="25"/>
                    <a:pt x="6078" y="2"/>
                  </a:cubicBezTo>
                  <a:cubicBezTo>
                    <a:pt x="6064" y="1"/>
                    <a:pt x="6051" y="1"/>
                    <a:pt x="6038"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6"/>
            <p:cNvSpPr/>
            <p:nvPr/>
          </p:nvSpPr>
          <p:spPr>
            <a:xfrm>
              <a:off x="5615050" y="551175"/>
              <a:ext cx="56525" cy="107650"/>
            </a:xfrm>
            <a:custGeom>
              <a:rect b="b" l="l" r="r" t="t"/>
              <a:pathLst>
                <a:path extrusionOk="0" h="4306" w="2261">
                  <a:moveTo>
                    <a:pt x="2072" y="1"/>
                  </a:moveTo>
                  <a:lnTo>
                    <a:pt x="2072" y="1"/>
                  </a:lnTo>
                  <a:cubicBezTo>
                    <a:pt x="1418" y="59"/>
                    <a:pt x="650" y="99"/>
                    <a:pt x="1" y="148"/>
                  </a:cubicBezTo>
                  <a:cubicBezTo>
                    <a:pt x="134" y="1714"/>
                    <a:pt x="809" y="3185"/>
                    <a:pt x="1913" y="4306"/>
                  </a:cubicBezTo>
                  <a:cubicBezTo>
                    <a:pt x="1705" y="3619"/>
                    <a:pt x="1516" y="2928"/>
                    <a:pt x="1348" y="2230"/>
                  </a:cubicBezTo>
                  <a:cubicBezTo>
                    <a:pt x="1285" y="2081"/>
                    <a:pt x="1292" y="1910"/>
                    <a:pt x="1364" y="1763"/>
                  </a:cubicBezTo>
                  <a:cubicBezTo>
                    <a:pt x="1440" y="1665"/>
                    <a:pt x="1557" y="1608"/>
                    <a:pt x="1679" y="1608"/>
                  </a:cubicBezTo>
                  <a:cubicBezTo>
                    <a:pt x="1696" y="1608"/>
                    <a:pt x="1713" y="1609"/>
                    <a:pt x="1731" y="1611"/>
                  </a:cubicBezTo>
                  <a:cubicBezTo>
                    <a:pt x="1845" y="1619"/>
                    <a:pt x="1955" y="1649"/>
                    <a:pt x="2058" y="1698"/>
                  </a:cubicBezTo>
                  <a:cubicBezTo>
                    <a:pt x="2256" y="1152"/>
                    <a:pt x="2261" y="552"/>
                    <a:pt x="207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6"/>
            <p:cNvSpPr/>
            <p:nvPr/>
          </p:nvSpPr>
          <p:spPr>
            <a:xfrm>
              <a:off x="5612200" y="578350"/>
              <a:ext cx="66900" cy="60875"/>
            </a:xfrm>
            <a:custGeom>
              <a:rect b="b" l="l" r="r" t="t"/>
              <a:pathLst>
                <a:path extrusionOk="0" h="2435" w="2676">
                  <a:moveTo>
                    <a:pt x="1094" y="1"/>
                  </a:moveTo>
                  <a:cubicBezTo>
                    <a:pt x="1042" y="1"/>
                    <a:pt x="989" y="6"/>
                    <a:pt x="937" y="16"/>
                  </a:cubicBezTo>
                  <a:cubicBezTo>
                    <a:pt x="236" y="149"/>
                    <a:pt x="0" y="900"/>
                    <a:pt x="367" y="1484"/>
                  </a:cubicBezTo>
                  <a:cubicBezTo>
                    <a:pt x="661" y="1951"/>
                    <a:pt x="1126" y="2285"/>
                    <a:pt x="1665" y="2411"/>
                  </a:cubicBezTo>
                  <a:cubicBezTo>
                    <a:pt x="1738" y="2427"/>
                    <a:pt x="1808" y="2434"/>
                    <a:pt x="1873" y="2434"/>
                  </a:cubicBezTo>
                  <a:cubicBezTo>
                    <a:pt x="2439" y="2434"/>
                    <a:pt x="2675" y="1855"/>
                    <a:pt x="2468" y="1265"/>
                  </a:cubicBezTo>
                  <a:cubicBezTo>
                    <a:pt x="2278" y="721"/>
                    <a:pt x="1731" y="1"/>
                    <a:pt x="1094" y="1"/>
                  </a:cubicBezTo>
                  <a:close/>
                </a:path>
              </a:pathLst>
            </a:custGeom>
            <a:solidFill>
              <a:srgbClr val="FF88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6"/>
            <p:cNvSpPr/>
            <p:nvPr/>
          </p:nvSpPr>
          <p:spPr>
            <a:xfrm>
              <a:off x="5764050" y="577725"/>
              <a:ext cx="26350" cy="41600"/>
            </a:xfrm>
            <a:custGeom>
              <a:rect b="b" l="l" r="r" t="t"/>
              <a:pathLst>
                <a:path extrusionOk="0" h="1664" w="1054">
                  <a:moveTo>
                    <a:pt x="1" y="1"/>
                  </a:moveTo>
                  <a:lnTo>
                    <a:pt x="241" y="1661"/>
                  </a:lnTo>
                  <a:cubicBezTo>
                    <a:pt x="265" y="1662"/>
                    <a:pt x="289" y="1663"/>
                    <a:pt x="312" y="1663"/>
                  </a:cubicBezTo>
                  <a:cubicBezTo>
                    <a:pt x="591" y="1663"/>
                    <a:pt x="860" y="1550"/>
                    <a:pt x="1054" y="1348"/>
                  </a:cubicBezTo>
                  <a:cubicBezTo>
                    <a:pt x="640" y="951"/>
                    <a:pt x="288" y="496"/>
                    <a:pt x="1" y="1"/>
                  </a:cubicBezTo>
                  <a:close/>
                </a:path>
              </a:pathLst>
            </a:custGeom>
            <a:solidFill>
              <a:srgbClr val="BA4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6"/>
            <p:cNvSpPr/>
            <p:nvPr/>
          </p:nvSpPr>
          <p:spPr>
            <a:xfrm>
              <a:off x="5616225" y="740850"/>
              <a:ext cx="176100" cy="119550"/>
            </a:xfrm>
            <a:custGeom>
              <a:rect b="b" l="l" r="r" t="t"/>
              <a:pathLst>
                <a:path extrusionOk="0" h="4782" w="7044">
                  <a:moveTo>
                    <a:pt x="5328" y="1"/>
                  </a:moveTo>
                  <a:cubicBezTo>
                    <a:pt x="5293" y="853"/>
                    <a:pt x="5027" y="1677"/>
                    <a:pt x="4555" y="2389"/>
                  </a:cubicBezTo>
                  <a:cubicBezTo>
                    <a:pt x="4547" y="2401"/>
                    <a:pt x="4532" y="2407"/>
                    <a:pt x="4509" y="2407"/>
                  </a:cubicBezTo>
                  <a:cubicBezTo>
                    <a:pt x="4054" y="2407"/>
                    <a:pt x="777" y="152"/>
                    <a:pt x="572" y="10"/>
                  </a:cubicBezTo>
                  <a:lnTo>
                    <a:pt x="1" y="134"/>
                  </a:lnTo>
                  <a:cubicBezTo>
                    <a:pt x="1" y="134"/>
                    <a:pt x="43" y="2594"/>
                    <a:pt x="2935" y="3430"/>
                  </a:cubicBezTo>
                  <a:lnTo>
                    <a:pt x="5134" y="4782"/>
                  </a:lnTo>
                  <a:lnTo>
                    <a:pt x="6509" y="2912"/>
                  </a:lnTo>
                  <a:cubicBezTo>
                    <a:pt x="6509" y="2912"/>
                    <a:pt x="7044" y="1497"/>
                    <a:pt x="5634" y="24"/>
                  </a:cubicBezTo>
                  <a:lnTo>
                    <a:pt x="5328"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6"/>
            <p:cNvSpPr/>
            <p:nvPr/>
          </p:nvSpPr>
          <p:spPr>
            <a:xfrm>
              <a:off x="5630525" y="740975"/>
              <a:ext cx="125150" cy="96150"/>
            </a:xfrm>
            <a:custGeom>
              <a:rect b="b" l="l" r="r" t="t"/>
              <a:pathLst>
                <a:path extrusionOk="0" h="3846" w="5006">
                  <a:moveTo>
                    <a:pt x="0" y="3"/>
                  </a:moveTo>
                  <a:lnTo>
                    <a:pt x="3" y="5"/>
                  </a:lnTo>
                  <a:cubicBezTo>
                    <a:pt x="3" y="5"/>
                    <a:pt x="3" y="5"/>
                    <a:pt x="3" y="6"/>
                  </a:cubicBezTo>
                  <a:lnTo>
                    <a:pt x="3" y="6"/>
                  </a:lnTo>
                  <a:lnTo>
                    <a:pt x="0" y="3"/>
                  </a:lnTo>
                  <a:close/>
                  <a:moveTo>
                    <a:pt x="4756" y="1"/>
                  </a:moveTo>
                  <a:lnTo>
                    <a:pt x="4756" y="1"/>
                  </a:lnTo>
                  <a:cubicBezTo>
                    <a:pt x="4721" y="853"/>
                    <a:pt x="4455" y="1677"/>
                    <a:pt x="3985" y="2389"/>
                  </a:cubicBezTo>
                  <a:cubicBezTo>
                    <a:pt x="3976" y="2400"/>
                    <a:pt x="3961" y="2406"/>
                    <a:pt x="3947" y="2406"/>
                  </a:cubicBezTo>
                  <a:cubicBezTo>
                    <a:pt x="3944" y="2406"/>
                    <a:pt x="3941" y="2405"/>
                    <a:pt x="3939" y="2405"/>
                  </a:cubicBezTo>
                  <a:cubicBezTo>
                    <a:pt x="3486" y="2405"/>
                    <a:pt x="234" y="165"/>
                    <a:pt x="3" y="6"/>
                  </a:cubicBezTo>
                  <a:lnTo>
                    <a:pt x="3" y="6"/>
                  </a:lnTo>
                  <a:lnTo>
                    <a:pt x="4072" y="3845"/>
                  </a:lnTo>
                  <a:lnTo>
                    <a:pt x="4231" y="3563"/>
                  </a:lnTo>
                  <a:cubicBezTo>
                    <a:pt x="4819" y="2473"/>
                    <a:pt x="5006" y="1212"/>
                    <a:pt x="4756" y="1"/>
                  </a:cubicBezTo>
                  <a:close/>
                </a:path>
              </a:pathLst>
            </a:custGeom>
            <a:solidFill>
              <a:srgbClr val="8C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6"/>
            <p:cNvSpPr/>
            <p:nvPr/>
          </p:nvSpPr>
          <p:spPr>
            <a:xfrm>
              <a:off x="5749400" y="740850"/>
              <a:ext cx="120675" cy="781550"/>
            </a:xfrm>
            <a:custGeom>
              <a:rect b="b" l="l" r="r" t="t"/>
              <a:pathLst>
                <a:path extrusionOk="0" h="31262" w="4827">
                  <a:moveTo>
                    <a:pt x="1" y="1"/>
                  </a:moveTo>
                  <a:lnTo>
                    <a:pt x="1" y="3"/>
                  </a:lnTo>
                  <a:cubicBezTo>
                    <a:pt x="1" y="3"/>
                    <a:pt x="1833" y="776"/>
                    <a:pt x="2506" y="5723"/>
                  </a:cubicBezTo>
                  <a:cubicBezTo>
                    <a:pt x="3178" y="10670"/>
                    <a:pt x="3423" y="19954"/>
                    <a:pt x="3239" y="24291"/>
                  </a:cubicBezTo>
                  <a:cubicBezTo>
                    <a:pt x="3060" y="28494"/>
                    <a:pt x="2827" y="31261"/>
                    <a:pt x="4033" y="31261"/>
                  </a:cubicBezTo>
                  <a:cubicBezTo>
                    <a:pt x="4072" y="31261"/>
                    <a:pt x="4112" y="31259"/>
                    <a:pt x="4154" y="31253"/>
                  </a:cubicBezTo>
                  <a:cubicBezTo>
                    <a:pt x="4154" y="31253"/>
                    <a:pt x="4278" y="24291"/>
                    <a:pt x="4154" y="16541"/>
                  </a:cubicBezTo>
                  <a:cubicBezTo>
                    <a:pt x="4033" y="8793"/>
                    <a:pt x="4826" y="143"/>
                    <a:pt x="1"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6"/>
            <p:cNvSpPr/>
            <p:nvPr/>
          </p:nvSpPr>
          <p:spPr>
            <a:xfrm>
              <a:off x="5749400" y="740850"/>
              <a:ext cx="105250" cy="781575"/>
            </a:xfrm>
            <a:custGeom>
              <a:rect b="b" l="l" r="r" t="t"/>
              <a:pathLst>
                <a:path extrusionOk="0" h="31263" w="4210">
                  <a:moveTo>
                    <a:pt x="1" y="1"/>
                  </a:moveTo>
                  <a:lnTo>
                    <a:pt x="1" y="3"/>
                  </a:lnTo>
                  <a:cubicBezTo>
                    <a:pt x="1" y="3"/>
                    <a:pt x="1833" y="776"/>
                    <a:pt x="2506" y="5723"/>
                  </a:cubicBezTo>
                  <a:cubicBezTo>
                    <a:pt x="3033" y="9607"/>
                    <a:pt x="3297" y="16165"/>
                    <a:pt x="3297" y="20902"/>
                  </a:cubicBezTo>
                  <a:cubicBezTo>
                    <a:pt x="3297" y="22200"/>
                    <a:pt x="3278" y="23360"/>
                    <a:pt x="3239" y="24291"/>
                  </a:cubicBezTo>
                  <a:cubicBezTo>
                    <a:pt x="3171" y="25905"/>
                    <a:pt x="3094" y="27305"/>
                    <a:pt x="3094" y="28421"/>
                  </a:cubicBezTo>
                  <a:cubicBezTo>
                    <a:pt x="3094" y="30212"/>
                    <a:pt x="3290" y="31262"/>
                    <a:pt x="4035" y="31262"/>
                  </a:cubicBezTo>
                  <a:cubicBezTo>
                    <a:pt x="4075" y="31262"/>
                    <a:pt x="4114" y="31260"/>
                    <a:pt x="4154" y="31253"/>
                  </a:cubicBezTo>
                  <a:cubicBezTo>
                    <a:pt x="4154" y="31253"/>
                    <a:pt x="4210" y="28155"/>
                    <a:pt x="4210" y="23794"/>
                  </a:cubicBezTo>
                  <a:cubicBezTo>
                    <a:pt x="4210" y="21616"/>
                    <a:pt x="4196" y="19123"/>
                    <a:pt x="4154" y="16541"/>
                  </a:cubicBezTo>
                  <a:cubicBezTo>
                    <a:pt x="4142" y="15696"/>
                    <a:pt x="4140" y="14834"/>
                    <a:pt x="4140" y="13978"/>
                  </a:cubicBezTo>
                  <a:lnTo>
                    <a:pt x="4140" y="12537"/>
                  </a:lnTo>
                  <a:cubicBezTo>
                    <a:pt x="4140" y="6085"/>
                    <a:pt x="4000" y="118"/>
                    <a:pt x="1" y="1"/>
                  </a:cubicBez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6"/>
            <p:cNvSpPr/>
            <p:nvPr/>
          </p:nvSpPr>
          <p:spPr>
            <a:xfrm>
              <a:off x="5475575" y="740925"/>
              <a:ext cx="203600" cy="790475"/>
            </a:xfrm>
            <a:custGeom>
              <a:rect b="b" l="l" r="r" t="t"/>
              <a:pathLst>
                <a:path extrusionOk="0" h="31619" w="8144">
                  <a:moveTo>
                    <a:pt x="5458" y="0"/>
                  </a:moveTo>
                  <a:cubicBezTo>
                    <a:pt x="5458" y="0"/>
                    <a:pt x="2853" y="719"/>
                    <a:pt x="1712" y="1616"/>
                  </a:cubicBezTo>
                  <a:cubicBezTo>
                    <a:pt x="572" y="2512"/>
                    <a:pt x="2347" y="11472"/>
                    <a:pt x="2038" y="14729"/>
                  </a:cubicBezTo>
                  <a:cubicBezTo>
                    <a:pt x="1768" y="17544"/>
                    <a:pt x="1079" y="21036"/>
                    <a:pt x="673" y="24004"/>
                  </a:cubicBezTo>
                  <a:cubicBezTo>
                    <a:pt x="187" y="27559"/>
                    <a:pt x="0" y="30367"/>
                    <a:pt x="0" y="30367"/>
                  </a:cubicBezTo>
                  <a:cubicBezTo>
                    <a:pt x="0" y="30367"/>
                    <a:pt x="2441" y="31619"/>
                    <a:pt x="4872" y="31619"/>
                  </a:cubicBezTo>
                  <a:cubicBezTo>
                    <a:pt x="5068" y="31619"/>
                    <a:pt x="5264" y="31611"/>
                    <a:pt x="5458" y="31593"/>
                  </a:cubicBezTo>
                  <a:cubicBezTo>
                    <a:pt x="8064" y="31355"/>
                    <a:pt x="8143" y="16697"/>
                    <a:pt x="7898" y="8958"/>
                  </a:cubicBezTo>
                  <a:cubicBezTo>
                    <a:pt x="7655" y="1219"/>
                    <a:pt x="5458" y="0"/>
                    <a:pt x="5458"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6"/>
            <p:cNvSpPr/>
            <p:nvPr/>
          </p:nvSpPr>
          <p:spPr>
            <a:xfrm>
              <a:off x="5475525" y="740925"/>
              <a:ext cx="198675" cy="790425"/>
            </a:xfrm>
            <a:custGeom>
              <a:rect b="b" l="l" r="r" t="t"/>
              <a:pathLst>
                <a:path extrusionOk="0" h="31617" w="7947">
                  <a:moveTo>
                    <a:pt x="5458" y="0"/>
                  </a:moveTo>
                  <a:cubicBezTo>
                    <a:pt x="5458" y="0"/>
                    <a:pt x="2853" y="719"/>
                    <a:pt x="1714" y="1616"/>
                  </a:cubicBezTo>
                  <a:cubicBezTo>
                    <a:pt x="1679" y="1644"/>
                    <a:pt x="1646" y="1676"/>
                    <a:pt x="1622" y="1714"/>
                  </a:cubicBezTo>
                  <a:cubicBezTo>
                    <a:pt x="2566" y="1132"/>
                    <a:pt x="3408" y="1076"/>
                    <a:pt x="3696" y="1076"/>
                  </a:cubicBezTo>
                  <a:cubicBezTo>
                    <a:pt x="3763" y="1076"/>
                    <a:pt x="3801" y="1079"/>
                    <a:pt x="3801" y="1079"/>
                  </a:cubicBezTo>
                  <a:cubicBezTo>
                    <a:pt x="3901" y="1072"/>
                    <a:pt x="3997" y="1067"/>
                    <a:pt x="4085" y="1067"/>
                  </a:cubicBezTo>
                  <a:cubicBezTo>
                    <a:pt x="4921" y="1067"/>
                    <a:pt x="5241" y="1410"/>
                    <a:pt x="5243" y="1975"/>
                  </a:cubicBezTo>
                  <a:cubicBezTo>
                    <a:pt x="5243" y="2699"/>
                    <a:pt x="4720" y="3784"/>
                    <a:pt x="4083" y="4973"/>
                  </a:cubicBezTo>
                  <a:cubicBezTo>
                    <a:pt x="3532" y="6002"/>
                    <a:pt x="2559" y="7169"/>
                    <a:pt x="1651" y="8187"/>
                  </a:cubicBezTo>
                  <a:cubicBezTo>
                    <a:pt x="1849" y="10181"/>
                    <a:pt x="2064" y="12228"/>
                    <a:pt x="2073" y="13713"/>
                  </a:cubicBezTo>
                  <a:lnTo>
                    <a:pt x="2321" y="13874"/>
                  </a:lnTo>
                  <a:lnTo>
                    <a:pt x="3784" y="13603"/>
                  </a:lnTo>
                  <a:cubicBezTo>
                    <a:pt x="3829" y="13596"/>
                    <a:pt x="3873" y="13592"/>
                    <a:pt x="3917" y="13592"/>
                  </a:cubicBezTo>
                  <a:lnTo>
                    <a:pt x="3962" y="13592"/>
                  </a:lnTo>
                  <a:cubicBezTo>
                    <a:pt x="4067" y="12429"/>
                    <a:pt x="4097" y="11259"/>
                    <a:pt x="4050" y="10092"/>
                  </a:cubicBezTo>
                  <a:lnTo>
                    <a:pt x="4071" y="10092"/>
                  </a:lnTo>
                  <a:cubicBezTo>
                    <a:pt x="5388" y="10092"/>
                    <a:pt x="6698" y="10307"/>
                    <a:pt x="7947" y="10727"/>
                  </a:cubicBezTo>
                  <a:cubicBezTo>
                    <a:pt x="7935" y="10106"/>
                    <a:pt x="7919" y="9513"/>
                    <a:pt x="7900" y="8958"/>
                  </a:cubicBezTo>
                  <a:cubicBezTo>
                    <a:pt x="7807" y="6005"/>
                    <a:pt x="7431" y="4002"/>
                    <a:pt x="6999" y="2652"/>
                  </a:cubicBezTo>
                  <a:cubicBezTo>
                    <a:pt x="6492" y="1067"/>
                    <a:pt x="5909" y="385"/>
                    <a:pt x="5629" y="131"/>
                  </a:cubicBezTo>
                  <a:cubicBezTo>
                    <a:pt x="5577" y="82"/>
                    <a:pt x="5519" y="38"/>
                    <a:pt x="5458" y="0"/>
                  </a:cubicBezTo>
                  <a:close/>
                  <a:moveTo>
                    <a:pt x="3250" y="19552"/>
                  </a:moveTo>
                  <a:cubicBezTo>
                    <a:pt x="4179" y="19928"/>
                    <a:pt x="5101" y="20243"/>
                    <a:pt x="6032" y="20464"/>
                  </a:cubicBezTo>
                  <a:cubicBezTo>
                    <a:pt x="5101" y="20243"/>
                    <a:pt x="4181" y="19928"/>
                    <a:pt x="3250" y="19552"/>
                  </a:cubicBezTo>
                  <a:close/>
                  <a:moveTo>
                    <a:pt x="1928" y="15739"/>
                  </a:moveTo>
                  <a:cubicBezTo>
                    <a:pt x="1613" y="18352"/>
                    <a:pt x="1032" y="21382"/>
                    <a:pt x="675" y="24004"/>
                  </a:cubicBezTo>
                  <a:cubicBezTo>
                    <a:pt x="187" y="27559"/>
                    <a:pt x="0" y="30365"/>
                    <a:pt x="0" y="30365"/>
                  </a:cubicBezTo>
                  <a:cubicBezTo>
                    <a:pt x="0" y="30365"/>
                    <a:pt x="2440" y="31616"/>
                    <a:pt x="4867" y="31616"/>
                  </a:cubicBezTo>
                  <a:cubicBezTo>
                    <a:pt x="5066" y="31616"/>
                    <a:pt x="5262" y="31609"/>
                    <a:pt x="5458" y="31591"/>
                  </a:cubicBezTo>
                  <a:cubicBezTo>
                    <a:pt x="6940" y="31455"/>
                    <a:pt x="7603" y="26660"/>
                    <a:pt x="7858" y="21125"/>
                  </a:cubicBezTo>
                  <a:cubicBezTo>
                    <a:pt x="7454" y="21095"/>
                    <a:pt x="7055" y="21043"/>
                    <a:pt x="6658" y="20976"/>
                  </a:cubicBezTo>
                  <a:lnTo>
                    <a:pt x="6628" y="21193"/>
                  </a:lnTo>
                  <a:cubicBezTo>
                    <a:pt x="6569" y="21655"/>
                    <a:pt x="6177" y="22001"/>
                    <a:pt x="5710" y="22001"/>
                  </a:cubicBezTo>
                  <a:cubicBezTo>
                    <a:pt x="5671" y="22001"/>
                    <a:pt x="5631" y="21998"/>
                    <a:pt x="5593" y="21994"/>
                  </a:cubicBezTo>
                  <a:lnTo>
                    <a:pt x="5563" y="21989"/>
                  </a:lnTo>
                  <a:lnTo>
                    <a:pt x="3768" y="21732"/>
                  </a:lnTo>
                  <a:cubicBezTo>
                    <a:pt x="3261" y="21660"/>
                    <a:pt x="2911" y="21190"/>
                    <a:pt x="2984" y="20684"/>
                  </a:cubicBezTo>
                  <a:lnTo>
                    <a:pt x="3035" y="20336"/>
                  </a:lnTo>
                  <a:lnTo>
                    <a:pt x="5143" y="20640"/>
                  </a:lnTo>
                  <a:cubicBezTo>
                    <a:pt x="4300" y="20404"/>
                    <a:pt x="3471" y="20119"/>
                    <a:pt x="2661" y="19787"/>
                  </a:cubicBezTo>
                  <a:cubicBezTo>
                    <a:pt x="3037" y="18669"/>
                    <a:pt x="3341" y="17528"/>
                    <a:pt x="3567" y="16370"/>
                  </a:cubicBezTo>
                  <a:lnTo>
                    <a:pt x="2780" y="16283"/>
                  </a:lnTo>
                  <a:cubicBezTo>
                    <a:pt x="2640" y="16267"/>
                    <a:pt x="2507" y="16211"/>
                    <a:pt x="2398" y="16122"/>
                  </a:cubicBezTo>
                  <a:lnTo>
                    <a:pt x="1928" y="15742"/>
                  </a:lnTo>
                  <a:lnTo>
                    <a:pt x="1928" y="15739"/>
                  </a:ln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6"/>
            <p:cNvSpPr/>
            <p:nvPr/>
          </p:nvSpPr>
          <p:spPr>
            <a:xfrm>
              <a:off x="5548350" y="1249325"/>
              <a:ext cx="94100" cy="41650"/>
            </a:xfrm>
            <a:custGeom>
              <a:rect b="b" l="l" r="r" t="t"/>
              <a:pathLst>
                <a:path extrusionOk="0" h="1666" w="3764">
                  <a:moveTo>
                    <a:pt x="124" y="0"/>
                  </a:moveTo>
                  <a:lnTo>
                    <a:pt x="73" y="348"/>
                  </a:lnTo>
                  <a:cubicBezTo>
                    <a:pt x="0" y="854"/>
                    <a:pt x="351" y="1321"/>
                    <a:pt x="857" y="1396"/>
                  </a:cubicBezTo>
                  <a:lnTo>
                    <a:pt x="2652" y="1653"/>
                  </a:lnTo>
                  <a:lnTo>
                    <a:pt x="2680" y="1658"/>
                  </a:lnTo>
                  <a:cubicBezTo>
                    <a:pt x="2720" y="1663"/>
                    <a:pt x="2760" y="1665"/>
                    <a:pt x="2800" y="1665"/>
                  </a:cubicBezTo>
                  <a:cubicBezTo>
                    <a:pt x="3258" y="1665"/>
                    <a:pt x="3657" y="1323"/>
                    <a:pt x="3717" y="857"/>
                  </a:cubicBezTo>
                  <a:lnTo>
                    <a:pt x="3764" y="523"/>
                  </a:lnTo>
                  <a:lnTo>
                    <a:pt x="124"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6"/>
            <p:cNvSpPr/>
            <p:nvPr/>
          </p:nvSpPr>
          <p:spPr>
            <a:xfrm>
              <a:off x="5548350" y="1249325"/>
              <a:ext cx="93700" cy="41625"/>
            </a:xfrm>
            <a:custGeom>
              <a:rect b="b" l="l" r="r" t="t"/>
              <a:pathLst>
                <a:path extrusionOk="0" h="1665" w="3748">
                  <a:moveTo>
                    <a:pt x="124" y="0"/>
                  </a:moveTo>
                  <a:lnTo>
                    <a:pt x="73" y="348"/>
                  </a:lnTo>
                  <a:cubicBezTo>
                    <a:pt x="0" y="854"/>
                    <a:pt x="351" y="1324"/>
                    <a:pt x="857" y="1396"/>
                  </a:cubicBezTo>
                  <a:lnTo>
                    <a:pt x="2652" y="1653"/>
                  </a:lnTo>
                  <a:lnTo>
                    <a:pt x="2680" y="1658"/>
                  </a:lnTo>
                  <a:cubicBezTo>
                    <a:pt x="2720" y="1662"/>
                    <a:pt x="2760" y="1665"/>
                    <a:pt x="2800" y="1665"/>
                  </a:cubicBezTo>
                  <a:cubicBezTo>
                    <a:pt x="3264" y="1665"/>
                    <a:pt x="3659" y="1319"/>
                    <a:pt x="3717" y="857"/>
                  </a:cubicBezTo>
                  <a:lnTo>
                    <a:pt x="3747" y="640"/>
                  </a:lnTo>
                  <a:cubicBezTo>
                    <a:pt x="3238" y="553"/>
                    <a:pt x="2734" y="441"/>
                    <a:pt x="2235" y="304"/>
                  </a:cubicBezTo>
                  <a:lnTo>
                    <a:pt x="124" y="0"/>
                  </a:lnTo>
                  <a:close/>
                </a:path>
              </a:pathLst>
            </a:custGeom>
            <a:solidFill>
              <a:srgbClr val="B3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6"/>
            <p:cNvSpPr/>
            <p:nvPr/>
          </p:nvSpPr>
          <p:spPr>
            <a:xfrm>
              <a:off x="5672025" y="1250950"/>
              <a:ext cx="53025" cy="19100"/>
            </a:xfrm>
            <a:custGeom>
              <a:rect b="b" l="l" r="r" t="t"/>
              <a:pathLst>
                <a:path extrusionOk="0" h="764" w="2121">
                  <a:moveTo>
                    <a:pt x="1931" y="0"/>
                  </a:moveTo>
                  <a:cubicBezTo>
                    <a:pt x="1891" y="124"/>
                    <a:pt x="1854" y="248"/>
                    <a:pt x="1814" y="372"/>
                  </a:cubicBezTo>
                  <a:cubicBezTo>
                    <a:pt x="1532" y="393"/>
                    <a:pt x="1252" y="404"/>
                    <a:pt x="976" y="404"/>
                  </a:cubicBezTo>
                  <a:lnTo>
                    <a:pt x="974" y="404"/>
                  </a:lnTo>
                  <a:cubicBezTo>
                    <a:pt x="652" y="404"/>
                    <a:pt x="332" y="388"/>
                    <a:pt x="17" y="362"/>
                  </a:cubicBezTo>
                  <a:cubicBezTo>
                    <a:pt x="10" y="484"/>
                    <a:pt x="5" y="605"/>
                    <a:pt x="0" y="724"/>
                  </a:cubicBezTo>
                  <a:cubicBezTo>
                    <a:pt x="327" y="750"/>
                    <a:pt x="656" y="764"/>
                    <a:pt x="990" y="764"/>
                  </a:cubicBezTo>
                  <a:cubicBezTo>
                    <a:pt x="1289" y="764"/>
                    <a:pt x="1590" y="752"/>
                    <a:pt x="1896" y="731"/>
                  </a:cubicBezTo>
                  <a:cubicBezTo>
                    <a:pt x="1973" y="486"/>
                    <a:pt x="2048" y="243"/>
                    <a:pt x="2120" y="0"/>
                  </a:cubicBezTo>
                  <a:close/>
                </a:path>
              </a:pathLst>
            </a:custGeom>
            <a:solidFill>
              <a:srgbClr val="8C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6"/>
            <p:cNvSpPr/>
            <p:nvPr/>
          </p:nvSpPr>
          <p:spPr>
            <a:xfrm>
              <a:off x="5674175" y="1009025"/>
              <a:ext cx="81275" cy="241950"/>
            </a:xfrm>
            <a:custGeom>
              <a:rect b="b" l="l" r="r" t="t"/>
              <a:pathLst>
                <a:path extrusionOk="0" h="9678" w="3251">
                  <a:moveTo>
                    <a:pt x="1" y="1"/>
                  </a:moveTo>
                  <a:lnTo>
                    <a:pt x="1" y="1"/>
                  </a:lnTo>
                  <a:cubicBezTo>
                    <a:pt x="5" y="202"/>
                    <a:pt x="10" y="402"/>
                    <a:pt x="15" y="608"/>
                  </a:cubicBezTo>
                  <a:cubicBezTo>
                    <a:pt x="1044" y="946"/>
                    <a:pt x="2020" y="1434"/>
                    <a:pt x="2909" y="2058"/>
                  </a:cubicBezTo>
                  <a:cubicBezTo>
                    <a:pt x="3029" y="4691"/>
                    <a:pt x="2606" y="7163"/>
                    <a:pt x="1845" y="9677"/>
                  </a:cubicBezTo>
                  <a:lnTo>
                    <a:pt x="2032" y="9677"/>
                  </a:lnTo>
                  <a:cubicBezTo>
                    <a:pt x="2821" y="7014"/>
                    <a:pt x="3250" y="4390"/>
                    <a:pt x="3113" y="1574"/>
                  </a:cubicBezTo>
                  <a:cubicBezTo>
                    <a:pt x="2155" y="904"/>
                    <a:pt x="1107" y="374"/>
                    <a:pt x="1" y="1"/>
                  </a:cubicBezTo>
                  <a:close/>
                </a:path>
              </a:pathLst>
            </a:custGeom>
            <a:solidFill>
              <a:srgbClr val="8CB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6"/>
            <p:cNvSpPr/>
            <p:nvPr/>
          </p:nvSpPr>
          <p:spPr>
            <a:xfrm>
              <a:off x="5542100" y="993150"/>
              <a:ext cx="132400" cy="275925"/>
            </a:xfrm>
            <a:custGeom>
              <a:rect b="b" l="l" r="r" t="t"/>
              <a:pathLst>
                <a:path extrusionOk="0" h="11037" w="5296">
                  <a:moveTo>
                    <a:pt x="1387" y="1"/>
                  </a:moveTo>
                  <a:cubicBezTo>
                    <a:pt x="1434" y="1168"/>
                    <a:pt x="1404" y="2338"/>
                    <a:pt x="1299" y="3503"/>
                  </a:cubicBezTo>
                  <a:cubicBezTo>
                    <a:pt x="1408" y="3507"/>
                    <a:pt x="1516" y="3538"/>
                    <a:pt x="1611" y="3591"/>
                  </a:cubicBezTo>
                  <a:lnTo>
                    <a:pt x="1777" y="3680"/>
                  </a:lnTo>
                  <a:cubicBezTo>
                    <a:pt x="1831" y="3012"/>
                    <a:pt x="1859" y="2340"/>
                    <a:pt x="1859" y="1668"/>
                  </a:cubicBezTo>
                  <a:cubicBezTo>
                    <a:pt x="1859" y="1343"/>
                    <a:pt x="1852" y="1016"/>
                    <a:pt x="1838" y="692"/>
                  </a:cubicBezTo>
                  <a:lnTo>
                    <a:pt x="1861" y="692"/>
                  </a:lnTo>
                  <a:cubicBezTo>
                    <a:pt x="3029" y="692"/>
                    <a:pt x="4186" y="876"/>
                    <a:pt x="5295" y="1241"/>
                  </a:cubicBezTo>
                  <a:cubicBezTo>
                    <a:pt x="5291" y="1037"/>
                    <a:pt x="5288" y="834"/>
                    <a:pt x="5284" y="636"/>
                  </a:cubicBezTo>
                  <a:cubicBezTo>
                    <a:pt x="4035" y="216"/>
                    <a:pt x="2725" y="1"/>
                    <a:pt x="1406" y="1"/>
                  </a:cubicBezTo>
                  <a:close/>
                  <a:moveTo>
                    <a:pt x="904" y="6278"/>
                  </a:moveTo>
                  <a:lnTo>
                    <a:pt x="904" y="6281"/>
                  </a:lnTo>
                  <a:cubicBezTo>
                    <a:pt x="678" y="7439"/>
                    <a:pt x="377" y="8580"/>
                    <a:pt x="1" y="9698"/>
                  </a:cubicBezTo>
                  <a:cubicBezTo>
                    <a:pt x="811" y="10030"/>
                    <a:pt x="1640" y="10315"/>
                    <a:pt x="2482" y="10551"/>
                  </a:cubicBezTo>
                  <a:lnTo>
                    <a:pt x="4014" y="10770"/>
                  </a:lnTo>
                  <a:lnTo>
                    <a:pt x="3997" y="10887"/>
                  </a:lnTo>
                  <a:cubicBezTo>
                    <a:pt x="4392" y="10954"/>
                    <a:pt x="4791" y="11003"/>
                    <a:pt x="5195" y="11036"/>
                  </a:cubicBezTo>
                  <a:cubicBezTo>
                    <a:pt x="5200" y="10915"/>
                    <a:pt x="5207" y="10796"/>
                    <a:pt x="5211" y="10674"/>
                  </a:cubicBezTo>
                  <a:cubicBezTo>
                    <a:pt x="4590" y="10618"/>
                    <a:pt x="3974" y="10518"/>
                    <a:pt x="3369" y="10373"/>
                  </a:cubicBezTo>
                  <a:cubicBezTo>
                    <a:pt x="2436" y="10154"/>
                    <a:pt x="1516" y="9839"/>
                    <a:pt x="587" y="9463"/>
                  </a:cubicBezTo>
                  <a:cubicBezTo>
                    <a:pt x="930" y="8440"/>
                    <a:pt x="1205" y="7394"/>
                    <a:pt x="1411" y="6337"/>
                  </a:cubicBezTo>
                  <a:lnTo>
                    <a:pt x="904" y="6278"/>
                  </a:lnTo>
                  <a:close/>
                </a:path>
              </a:pathLst>
            </a:custGeom>
            <a:solidFill>
              <a:srgbClr val="DDE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6"/>
            <p:cNvSpPr/>
            <p:nvPr/>
          </p:nvSpPr>
          <p:spPr>
            <a:xfrm>
              <a:off x="5604150" y="1256900"/>
              <a:ext cx="38300" cy="8425"/>
            </a:xfrm>
            <a:custGeom>
              <a:rect b="b" l="l" r="r" t="t"/>
              <a:pathLst>
                <a:path extrusionOk="0" h="337" w="1532">
                  <a:moveTo>
                    <a:pt x="0" y="1"/>
                  </a:moveTo>
                  <a:cubicBezTo>
                    <a:pt x="502" y="138"/>
                    <a:pt x="1006" y="250"/>
                    <a:pt x="1515" y="337"/>
                  </a:cubicBezTo>
                  <a:lnTo>
                    <a:pt x="1532" y="220"/>
                  </a:lnTo>
                  <a:lnTo>
                    <a:pt x="0" y="1"/>
                  </a:lnTo>
                  <a:close/>
                </a:path>
              </a:pathLst>
            </a:custGeom>
            <a:solidFill>
              <a:srgbClr val="D1D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6"/>
            <p:cNvSpPr/>
            <p:nvPr/>
          </p:nvSpPr>
          <p:spPr>
            <a:xfrm>
              <a:off x="5672425" y="1250950"/>
              <a:ext cx="47875" cy="10125"/>
            </a:xfrm>
            <a:custGeom>
              <a:rect b="b" l="l" r="r" t="t"/>
              <a:pathLst>
                <a:path extrusionOk="0" h="405" w="1915">
                  <a:moveTo>
                    <a:pt x="15" y="0"/>
                  </a:moveTo>
                  <a:cubicBezTo>
                    <a:pt x="10" y="122"/>
                    <a:pt x="5" y="241"/>
                    <a:pt x="1" y="362"/>
                  </a:cubicBezTo>
                  <a:cubicBezTo>
                    <a:pt x="316" y="388"/>
                    <a:pt x="636" y="402"/>
                    <a:pt x="960" y="404"/>
                  </a:cubicBezTo>
                  <a:cubicBezTo>
                    <a:pt x="1236" y="404"/>
                    <a:pt x="1513" y="393"/>
                    <a:pt x="1798" y="372"/>
                  </a:cubicBezTo>
                  <a:lnTo>
                    <a:pt x="1915" y="0"/>
                  </a:lnTo>
                  <a:close/>
                </a:path>
              </a:pathLst>
            </a:custGeom>
            <a:solidFill>
              <a:srgbClr val="1325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6"/>
            <p:cNvSpPr/>
            <p:nvPr/>
          </p:nvSpPr>
          <p:spPr>
            <a:xfrm>
              <a:off x="5672775" y="1024200"/>
              <a:ext cx="77075" cy="226775"/>
            </a:xfrm>
            <a:custGeom>
              <a:rect b="b" l="l" r="r" t="t"/>
              <a:pathLst>
                <a:path extrusionOk="0" h="9071" w="3083">
                  <a:moveTo>
                    <a:pt x="68" y="1"/>
                  </a:moveTo>
                  <a:cubicBezTo>
                    <a:pt x="69" y="1"/>
                    <a:pt x="70" y="1"/>
                    <a:pt x="71" y="2"/>
                  </a:cubicBezTo>
                  <a:lnTo>
                    <a:pt x="71" y="2"/>
                  </a:lnTo>
                  <a:cubicBezTo>
                    <a:pt x="71" y="1"/>
                    <a:pt x="71" y="1"/>
                    <a:pt x="71" y="1"/>
                  </a:cubicBezTo>
                  <a:close/>
                  <a:moveTo>
                    <a:pt x="71" y="2"/>
                  </a:moveTo>
                  <a:lnTo>
                    <a:pt x="71" y="2"/>
                  </a:lnTo>
                  <a:cubicBezTo>
                    <a:pt x="89" y="1082"/>
                    <a:pt x="101" y="2233"/>
                    <a:pt x="101" y="3416"/>
                  </a:cubicBezTo>
                  <a:cubicBezTo>
                    <a:pt x="101" y="5268"/>
                    <a:pt x="73" y="7200"/>
                    <a:pt x="1" y="9070"/>
                  </a:cubicBezTo>
                  <a:lnTo>
                    <a:pt x="1896" y="9070"/>
                  </a:lnTo>
                  <a:cubicBezTo>
                    <a:pt x="2662" y="6556"/>
                    <a:pt x="3082" y="4079"/>
                    <a:pt x="2961" y="1451"/>
                  </a:cubicBezTo>
                  <a:cubicBezTo>
                    <a:pt x="2074" y="828"/>
                    <a:pt x="1099" y="340"/>
                    <a:pt x="71" y="2"/>
                  </a:cubicBezTo>
                  <a:close/>
                </a:path>
              </a:pathLst>
            </a:custGeom>
            <a:solidFill>
              <a:srgbClr val="1325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6"/>
            <p:cNvSpPr/>
            <p:nvPr/>
          </p:nvSpPr>
          <p:spPr>
            <a:xfrm>
              <a:off x="5556750" y="1010425"/>
              <a:ext cx="118575" cy="249525"/>
            </a:xfrm>
            <a:custGeom>
              <a:rect b="b" l="l" r="r" t="t"/>
              <a:pathLst>
                <a:path extrusionOk="0" h="9981" w="4743">
                  <a:moveTo>
                    <a:pt x="1254" y="1"/>
                  </a:moveTo>
                  <a:cubicBezTo>
                    <a:pt x="1266" y="328"/>
                    <a:pt x="1273" y="652"/>
                    <a:pt x="1273" y="979"/>
                  </a:cubicBezTo>
                  <a:cubicBezTo>
                    <a:pt x="1273" y="1651"/>
                    <a:pt x="1247" y="2321"/>
                    <a:pt x="1191" y="2991"/>
                  </a:cubicBezTo>
                  <a:lnTo>
                    <a:pt x="1950" y="3407"/>
                  </a:lnTo>
                  <a:cubicBezTo>
                    <a:pt x="2155" y="3517"/>
                    <a:pt x="2295" y="3720"/>
                    <a:pt x="2330" y="3951"/>
                  </a:cubicBezTo>
                  <a:lnTo>
                    <a:pt x="2398" y="4429"/>
                  </a:lnTo>
                  <a:cubicBezTo>
                    <a:pt x="2422" y="4595"/>
                    <a:pt x="2389" y="4761"/>
                    <a:pt x="2307" y="4906"/>
                  </a:cubicBezTo>
                  <a:lnTo>
                    <a:pt x="2064" y="5335"/>
                  </a:lnTo>
                  <a:cubicBezTo>
                    <a:pt x="1931" y="5566"/>
                    <a:pt x="1686" y="5709"/>
                    <a:pt x="1422" y="5709"/>
                  </a:cubicBezTo>
                  <a:cubicBezTo>
                    <a:pt x="1392" y="5709"/>
                    <a:pt x="1362" y="5706"/>
                    <a:pt x="1334" y="5704"/>
                  </a:cubicBezTo>
                  <a:lnTo>
                    <a:pt x="825" y="5646"/>
                  </a:lnTo>
                  <a:cubicBezTo>
                    <a:pt x="619" y="6703"/>
                    <a:pt x="344" y="7749"/>
                    <a:pt x="1" y="8772"/>
                  </a:cubicBezTo>
                  <a:cubicBezTo>
                    <a:pt x="932" y="9148"/>
                    <a:pt x="1852" y="9463"/>
                    <a:pt x="2783" y="9682"/>
                  </a:cubicBezTo>
                  <a:cubicBezTo>
                    <a:pt x="3390" y="9827"/>
                    <a:pt x="4004" y="9927"/>
                    <a:pt x="4625" y="9981"/>
                  </a:cubicBezTo>
                  <a:cubicBezTo>
                    <a:pt x="4709" y="8001"/>
                    <a:pt x="4742" y="5938"/>
                    <a:pt x="4742" y="3967"/>
                  </a:cubicBezTo>
                  <a:cubicBezTo>
                    <a:pt x="4742" y="2781"/>
                    <a:pt x="4730" y="1630"/>
                    <a:pt x="4712" y="552"/>
                  </a:cubicBezTo>
                  <a:cubicBezTo>
                    <a:pt x="3600" y="185"/>
                    <a:pt x="2440" y="1"/>
                    <a:pt x="1271" y="1"/>
                  </a:cubicBezTo>
                  <a:close/>
                </a:path>
              </a:pathLst>
            </a:custGeom>
            <a:solidFill>
              <a:srgbClr val="3B4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6"/>
            <p:cNvSpPr/>
            <p:nvPr/>
          </p:nvSpPr>
          <p:spPr>
            <a:xfrm>
              <a:off x="5674550" y="1024225"/>
              <a:ext cx="28375" cy="11100"/>
            </a:xfrm>
            <a:custGeom>
              <a:rect b="b" l="l" r="r" t="t"/>
              <a:pathLst>
                <a:path extrusionOk="0" h="444" w="1135">
                  <a:moveTo>
                    <a:pt x="1" y="0"/>
                  </a:moveTo>
                  <a:cubicBezTo>
                    <a:pt x="386" y="126"/>
                    <a:pt x="763" y="275"/>
                    <a:pt x="1134" y="443"/>
                  </a:cubicBezTo>
                  <a:cubicBezTo>
                    <a:pt x="763" y="273"/>
                    <a:pt x="386" y="126"/>
                    <a:pt x="1" y="0"/>
                  </a:cubicBezTo>
                  <a:close/>
                </a:path>
              </a:pathLst>
            </a:custGeom>
            <a:solidFill>
              <a:srgbClr val="2A3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6"/>
            <p:cNvSpPr/>
            <p:nvPr/>
          </p:nvSpPr>
          <p:spPr>
            <a:xfrm>
              <a:off x="5586525" y="1010425"/>
              <a:ext cx="88025" cy="74800"/>
            </a:xfrm>
            <a:custGeom>
              <a:rect b="b" l="l" r="r" t="t"/>
              <a:pathLst>
                <a:path extrusionOk="0" h="2992" w="3521">
                  <a:moveTo>
                    <a:pt x="80" y="1"/>
                  </a:moveTo>
                  <a:cubicBezTo>
                    <a:pt x="1247" y="1"/>
                    <a:pt x="2409" y="188"/>
                    <a:pt x="3521" y="552"/>
                  </a:cubicBezTo>
                  <a:cubicBezTo>
                    <a:pt x="2412" y="188"/>
                    <a:pt x="1252" y="1"/>
                    <a:pt x="84" y="1"/>
                  </a:cubicBezTo>
                  <a:close/>
                  <a:moveTo>
                    <a:pt x="82" y="988"/>
                  </a:moveTo>
                  <a:lnTo>
                    <a:pt x="82" y="988"/>
                  </a:lnTo>
                  <a:cubicBezTo>
                    <a:pt x="82" y="1657"/>
                    <a:pt x="56" y="2325"/>
                    <a:pt x="0" y="2991"/>
                  </a:cubicBezTo>
                  <a:cubicBezTo>
                    <a:pt x="56" y="2325"/>
                    <a:pt x="82" y="1659"/>
                    <a:pt x="82" y="988"/>
                  </a:cubicBezTo>
                  <a:close/>
                </a:path>
              </a:pathLst>
            </a:custGeom>
            <a:solidFill>
              <a:srgbClr val="4245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6"/>
            <p:cNvSpPr/>
            <p:nvPr/>
          </p:nvSpPr>
          <p:spPr>
            <a:xfrm>
              <a:off x="5672400" y="1260000"/>
              <a:ext cx="23975" cy="1000"/>
            </a:xfrm>
            <a:custGeom>
              <a:rect b="b" l="l" r="r" t="t"/>
              <a:pathLst>
                <a:path extrusionOk="0" h="40" w="959">
                  <a:moveTo>
                    <a:pt x="1" y="0"/>
                  </a:moveTo>
                  <a:cubicBezTo>
                    <a:pt x="318" y="26"/>
                    <a:pt x="635" y="40"/>
                    <a:pt x="959" y="40"/>
                  </a:cubicBezTo>
                  <a:cubicBezTo>
                    <a:pt x="637" y="40"/>
                    <a:pt x="318" y="26"/>
                    <a:pt x="1" y="0"/>
                  </a:cubicBezTo>
                  <a:close/>
                </a:path>
              </a:pathLst>
            </a:custGeom>
            <a:solidFill>
              <a:srgbClr val="2A34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6"/>
            <p:cNvSpPr/>
            <p:nvPr/>
          </p:nvSpPr>
          <p:spPr>
            <a:xfrm>
              <a:off x="5626325" y="1252475"/>
              <a:ext cx="46075" cy="7475"/>
            </a:xfrm>
            <a:custGeom>
              <a:rect b="b" l="l" r="r" t="t"/>
              <a:pathLst>
                <a:path extrusionOk="0" h="299" w="1843">
                  <a:moveTo>
                    <a:pt x="0" y="0"/>
                  </a:moveTo>
                  <a:cubicBezTo>
                    <a:pt x="605" y="145"/>
                    <a:pt x="1221" y="245"/>
                    <a:pt x="1842" y="299"/>
                  </a:cubicBezTo>
                  <a:lnTo>
                    <a:pt x="1842" y="299"/>
                  </a:lnTo>
                  <a:cubicBezTo>
                    <a:pt x="1221" y="245"/>
                    <a:pt x="605" y="145"/>
                    <a:pt x="0" y="0"/>
                  </a:cubicBezTo>
                  <a:close/>
                </a:path>
              </a:pathLst>
            </a:custGeom>
            <a:solidFill>
              <a:srgbClr val="4245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6"/>
            <p:cNvSpPr/>
            <p:nvPr/>
          </p:nvSpPr>
          <p:spPr>
            <a:xfrm>
              <a:off x="5602925" y="1069150"/>
              <a:ext cx="69350" cy="98250"/>
            </a:xfrm>
            <a:custGeom>
              <a:rect b="b" l="l" r="r" t="t"/>
              <a:pathLst>
                <a:path extrusionOk="0" h="3930" w="2774">
                  <a:moveTo>
                    <a:pt x="2135" y="0"/>
                  </a:moveTo>
                  <a:cubicBezTo>
                    <a:pt x="2126" y="0"/>
                    <a:pt x="2117" y="2"/>
                    <a:pt x="2108" y="7"/>
                  </a:cubicBezTo>
                  <a:cubicBezTo>
                    <a:pt x="1083" y="682"/>
                    <a:pt x="334" y="1702"/>
                    <a:pt x="0" y="2884"/>
                  </a:cubicBezTo>
                  <a:cubicBezTo>
                    <a:pt x="196" y="3187"/>
                    <a:pt x="441" y="3456"/>
                    <a:pt x="726" y="3680"/>
                  </a:cubicBezTo>
                  <a:cubicBezTo>
                    <a:pt x="1000" y="3845"/>
                    <a:pt x="1315" y="3930"/>
                    <a:pt x="1632" y="3930"/>
                  </a:cubicBezTo>
                  <a:cubicBezTo>
                    <a:pt x="1728" y="3930"/>
                    <a:pt x="1824" y="3922"/>
                    <a:pt x="1919" y="3906"/>
                  </a:cubicBezTo>
                  <a:lnTo>
                    <a:pt x="2001" y="3890"/>
                  </a:lnTo>
                  <a:cubicBezTo>
                    <a:pt x="2174" y="3551"/>
                    <a:pt x="2437" y="3215"/>
                    <a:pt x="2568" y="2898"/>
                  </a:cubicBezTo>
                  <a:cubicBezTo>
                    <a:pt x="2711" y="2519"/>
                    <a:pt x="2764" y="2113"/>
                    <a:pt x="2720" y="1712"/>
                  </a:cubicBezTo>
                  <a:cubicBezTo>
                    <a:pt x="2774" y="1453"/>
                    <a:pt x="2734" y="1182"/>
                    <a:pt x="2608" y="951"/>
                  </a:cubicBezTo>
                  <a:cubicBezTo>
                    <a:pt x="2514" y="689"/>
                    <a:pt x="2409" y="446"/>
                    <a:pt x="2304" y="192"/>
                  </a:cubicBezTo>
                  <a:cubicBezTo>
                    <a:pt x="2288" y="145"/>
                    <a:pt x="2262" y="101"/>
                    <a:pt x="2230" y="61"/>
                  </a:cubicBezTo>
                  <a:cubicBezTo>
                    <a:pt x="2202" y="35"/>
                    <a:pt x="2169" y="0"/>
                    <a:pt x="21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6"/>
            <p:cNvSpPr/>
            <p:nvPr/>
          </p:nvSpPr>
          <p:spPr>
            <a:xfrm>
              <a:off x="5597850" y="1144850"/>
              <a:ext cx="51425" cy="83550"/>
            </a:xfrm>
            <a:custGeom>
              <a:rect b="b" l="l" r="r" t="t"/>
              <a:pathLst>
                <a:path extrusionOk="0" h="3342" w="2057">
                  <a:moveTo>
                    <a:pt x="51" y="0"/>
                  </a:moveTo>
                  <a:cubicBezTo>
                    <a:pt x="30" y="70"/>
                    <a:pt x="14" y="140"/>
                    <a:pt x="0" y="213"/>
                  </a:cubicBezTo>
                  <a:cubicBezTo>
                    <a:pt x="101" y="939"/>
                    <a:pt x="635" y="2489"/>
                    <a:pt x="948" y="3290"/>
                  </a:cubicBezTo>
                  <a:cubicBezTo>
                    <a:pt x="904" y="3306"/>
                    <a:pt x="857" y="3318"/>
                    <a:pt x="810" y="3327"/>
                  </a:cubicBezTo>
                  <a:cubicBezTo>
                    <a:pt x="859" y="3337"/>
                    <a:pt x="908" y="3341"/>
                    <a:pt x="956" y="3341"/>
                  </a:cubicBezTo>
                  <a:cubicBezTo>
                    <a:pt x="1202" y="3341"/>
                    <a:pt x="1436" y="3221"/>
                    <a:pt x="1578" y="3012"/>
                  </a:cubicBezTo>
                  <a:cubicBezTo>
                    <a:pt x="1837" y="2692"/>
                    <a:pt x="1863" y="2729"/>
                    <a:pt x="1837" y="1882"/>
                  </a:cubicBezTo>
                  <a:cubicBezTo>
                    <a:pt x="1830" y="1627"/>
                    <a:pt x="1896" y="1163"/>
                    <a:pt x="2057" y="1077"/>
                  </a:cubicBezTo>
                  <a:lnTo>
                    <a:pt x="2017" y="1055"/>
                  </a:lnTo>
                  <a:cubicBezTo>
                    <a:pt x="1914" y="1077"/>
                    <a:pt x="1810" y="1087"/>
                    <a:pt x="1707" y="1087"/>
                  </a:cubicBezTo>
                  <a:cubicBezTo>
                    <a:pt x="1397" y="1087"/>
                    <a:pt x="1093" y="994"/>
                    <a:pt x="834" y="817"/>
                  </a:cubicBezTo>
                  <a:cubicBezTo>
                    <a:pt x="537" y="593"/>
                    <a:pt x="285" y="315"/>
                    <a:pt x="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6"/>
            <p:cNvSpPr/>
            <p:nvPr/>
          </p:nvSpPr>
          <p:spPr>
            <a:xfrm>
              <a:off x="5575425" y="1145825"/>
              <a:ext cx="42925" cy="81125"/>
            </a:xfrm>
            <a:custGeom>
              <a:rect b="b" l="l" r="r" t="t"/>
              <a:pathLst>
                <a:path extrusionOk="0" h="3245" w="1717">
                  <a:moveTo>
                    <a:pt x="769" y="1"/>
                  </a:moveTo>
                  <a:cubicBezTo>
                    <a:pt x="423" y="407"/>
                    <a:pt x="211" y="909"/>
                    <a:pt x="157" y="1439"/>
                  </a:cubicBezTo>
                  <a:cubicBezTo>
                    <a:pt x="96" y="2020"/>
                    <a:pt x="1" y="2634"/>
                    <a:pt x="745" y="3169"/>
                  </a:cubicBezTo>
                  <a:cubicBezTo>
                    <a:pt x="929" y="3219"/>
                    <a:pt x="1119" y="3244"/>
                    <a:pt x="1309" y="3244"/>
                  </a:cubicBezTo>
                  <a:cubicBezTo>
                    <a:pt x="1444" y="3244"/>
                    <a:pt x="1580" y="3232"/>
                    <a:pt x="1714" y="3206"/>
                  </a:cubicBezTo>
                  <a:lnTo>
                    <a:pt x="1717" y="3204"/>
                  </a:lnTo>
                  <a:cubicBezTo>
                    <a:pt x="1275" y="2216"/>
                    <a:pt x="958" y="1178"/>
                    <a:pt x="769" y="115"/>
                  </a:cubicBezTo>
                  <a:lnTo>
                    <a:pt x="7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6"/>
            <p:cNvSpPr/>
            <p:nvPr/>
          </p:nvSpPr>
          <p:spPr>
            <a:xfrm>
              <a:off x="5600300" y="1142775"/>
              <a:ext cx="825" cy="875"/>
            </a:xfrm>
            <a:custGeom>
              <a:rect b="b" l="l" r="r" t="t"/>
              <a:pathLst>
                <a:path extrusionOk="0" h="35" w="33">
                  <a:moveTo>
                    <a:pt x="28" y="1"/>
                  </a:moveTo>
                  <a:cubicBezTo>
                    <a:pt x="20" y="1"/>
                    <a:pt x="12" y="24"/>
                    <a:pt x="6" y="24"/>
                  </a:cubicBezTo>
                  <a:cubicBezTo>
                    <a:pt x="5" y="24"/>
                    <a:pt x="4" y="23"/>
                    <a:pt x="3" y="20"/>
                  </a:cubicBezTo>
                  <a:cubicBezTo>
                    <a:pt x="0" y="25"/>
                    <a:pt x="0" y="30"/>
                    <a:pt x="3" y="34"/>
                  </a:cubicBezTo>
                  <a:cubicBezTo>
                    <a:pt x="10" y="23"/>
                    <a:pt x="21" y="13"/>
                    <a:pt x="33" y="4"/>
                  </a:cubicBezTo>
                  <a:cubicBezTo>
                    <a:pt x="31" y="2"/>
                    <a:pt x="30" y="1"/>
                    <a:pt x="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6"/>
            <p:cNvSpPr/>
            <p:nvPr/>
          </p:nvSpPr>
          <p:spPr>
            <a:xfrm>
              <a:off x="5683450" y="1076800"/>
              <a:ext cx="56225" cy="148225"/>
            </a:xfrm>
            <a:custGeom>
              <a:rect b="b" l="l" r="r" t="t"/>
              <a:pathLst>
                <a:path extrusionOk="0" h="5929" w="2249">
                  <a:moveTo>
                    <a:pt x="839" y="0"/>
                  </a:moveTo>
                  <a:cubicBezTo>
                    <a:pt x="206" y="948"/>
                    <a:pt x="1" y="2115"/>
                    <a:pt x="272" y="3220"/>
                  </a:cubicBezTo>
                  <a:cubicBezTo>
                    <a:pt x="454" y="3612"/>
                    <a:pt x="507" y="4048"/>
                    <a:pt x="430" y="4473"/>
                  </a:cubicBezTo>
                  <a:cubicBezTo>
                    <a:pt x="377" y="4753"/>
                    <a:pt x="269" y="5075"/>
                    <a:pt x="225" y="5391"/>
                  </a:cubicBezTo>
                  <a:cubicBezTo>
                    <a:pt x="188" y="5668"/>
                    <a:pt x="235" y="5929"/>
                    <a:pt x="353" y="5929"/>
                  </a:cubicBezTo>
                  <a:cubicBezTo>
                    <a:pt x="370" y="5929"/>
                    <a:pt x="389" y="5923"/>
                    <a:pt x="409" y="5911"/>
                  </a:cubicBezTo>
                  <a:lnTo>
                    <a:pt x="409" y="5897"/>
                  </a:lnTo>
                  <a:cubicBezTo>
                    <a:pt x="563" y="5750"/>
                    <a:pt x="1142" y="4478"/>
                    <a:pt x="1920" y="2881"/>
                  </a:cubicBezTo>
                  <a:lnTo>
                    <a:pt x="1957" y="2802"/>
                  </a:lnTo>
                  <a:cubicBezTo>
                    <a:pt x="2249" y="2171"/>
                    <a:pt x="1999" y="1574"/>
                    <a:pt x="1831" y="1060"/>
                  </a:cubicBezTo>
                  <a:cubicBezTo>
                    <a:pt x="1654" y="589"/>
                    <a:pt x="1297" y="206"/>
                    <a:pt x="8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6"/>
            <p:cNvSpPr/>
            <p:nvPr/>
          </p:nvSpPr>
          <p:spPr>
            <a:xfrm>
              <a:off x="5695725" y="1148050"/>
              <a:ext cx="37950" cy="86950"/>
            </a:xfrm>
            <a:custGeom>
              <a:rect b="b" l="l" r="r" t="t"/>
              <a:pathLst>
                <a:path extrusionOk="0" h="3478" w="1518">
                  <a:moveTo>
                    <a:pt x="1518" y="1"/>
                  </a:moveTo>
                  <a:cubicBezTo>
                    <a:pt x="677" y="1630"/>
                    <a:pt x="192" y="2879"/>
                    <a:pt x="12" y="3045"/>
                  </a:cubicBezTo>
                  <a:cubicBezTo>
                    <a:pt x="0" y="3127"/>
                    <a:pt x="19" y="3211"/>
                    <a:pt x="65" y="3278"/>
                  </a:cubicBezTo>
                  <a:cubicBezTo>
                    <a:pt x="105" y="3325"/>
                    <a:pt x="157" y="3358"/>
                    <a:pt x="217" y="3372"/>
                  </a:cubicBezTo>
                  <a:cubicBezTo>
                    <a:pt x="318" y="3409"/>
                    <a:pt x="399" y="3432"/>
                    <a:pt x="474" y="3453"/>
                  </a:cubicBezTo>
                  <a:cubicBezTo>
                    <a:pt x="504" y="3470"/>
                    <a:pt x="538" y="3478"/>
                    <a:pt x="571" y="3478"/>
                  </a:cubicBezTo>
                  <a:cubicBezTo>
                    <a:pt x="605" y="3478"/>
                    <a:pt x="639" y="3470"/>
                    <a:pt x="670" y="3453"/>
                  </a:cubicBezTo>
                  <a:cubicBezTo>
                    <a:pt x="787" y="3379"/>
                    <a:pt x="866" y="3257"/>
                    <a:pt x="890" y="3120"/>
                  </a:cubicBezTo>
                  <a:cubicBezTo>
                    <a:pt x="1352" y="1994"/>
                    <a:pt x="1319" y="1021"/>
                    <a:pt x="15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6"/>
            <p:cNvSpPr/>
            <p:nvPr/>
          </p:nvSpPr>
          <p:spPr>
            <a:xfrm>
              <a:off x="5656725" y="1029625"/>
              <a:ext cx="40650" cy="103700"/>
            </a:xfrm>
            <a:custGeom>
              <a:rect b="b" l="l" r="r" t="t"/>
              <a:pathLst>
                <a:path extrusionOk="0" h="4148" w="1626">
                  <a:moveTo>
                    <a:pt x="891" y="0"/>
                  </a:moveTo>
                  <a:cubicBezTo>
                    <a:pt x="883" y="0"/>
                    <a:pt x="875" y="1"/>
                    <a:pt x="869" y="3"/>
                  </a:cubicBezTo>
                  <a:cubicBezTo>
                    <a:pt x="794" y="29"/>
                    <a:pt x="729" y="83"/>
                    <a:pt x="794" y="225"/>
                  </a:cubicBezTo>
                  <a:cubicBezTo>
                    <a:pt x="860" y="365"/>
                    <a:pt x="965" y="442"/>
                    <a:pt x="965" y="575"/>
                  </a:cubicBezTo>
                  <a:cubicBezTo>
                    <a:pt x="1011" y="662"/>
                    <a:pt x="1037" y="760"/>
                    <a:pt x="1035" y="858"/>
                  </a:cubicBezTo>
                  <a:cubicBezTo>
                    <a:pt x="997" y="1546"/>
                    <a:pt x="920" y="2235"/>
                    <a:pt x="804" y="2914"/>
                  </a:cubicBezTo>
                  <a:cubicBezTo>
                    <a:pt x="736" y="3356"/>
                    <a:pt x="521" y="3732"/>
                    <a:pt x="145" y="3834"/>
                  </a:cubicBezTo>
                  <a:lnTo>
                    <a:pt x="24" y="3865"/>
                  </a:lnTo>
                  <a:cubicBezTo>
                    <a:pt x="33" y="3979"/>
                    <a:pt x="1" y="4058"/>
                    <a:pt x="1" y="4147"/>
                  </a:cubicBezTo>
                  <a:cubicBezTo>
                    <a:pt x="288" y="4110"/>
                    <a:pt x="570" y="4049"/>
                    <a:pt x="848" y="3965"/>
                  </a:cubicBezTo>
                  <a:cubicBezTo>
                    <a:pt x="1033" y="4033"/>
                    <a:pt x="1222" y="4091"/>
                    <a:pt x="1413" y="4138"/>
                  </a:cubicBezTo>
                  <a:cubicBezTo>
                    <a:pt x="1415" y="4042"/>
                    <a:pt x="1411" y="3949"/>
                    <a:pt x="1397" y="3853"/>
                  </a:cubicBezTo>
                  <a:lnTo>
                    <a:pt x="1320" y="3825"/>
                  </a:lnTo>
                  <a:cubicBezTo>
                    <a:pt x="1100" y="3739"/>
                    <a:pt x="1044" y="3367"/>
                    <a:pt x="1124" y="2938"/>
                  </a:cubicBezTo>
                  <a:cubicBezTo>
                    <a:pt x="1254" y="2284"/>
                    <a:pt x="1350" y="1623"/>
                    <a:pt x="1406" y="958"/>
                  </a:cubicBezTo>
                  <a:cubicBezTo>
                    <a:pt x="1411" y="883"/>
                    <a:pt x="1436" y="809"/>
                    <a:pt x="1478" y="746"/>
                  </a:cubicBezTo>
                  <a:cubicBezTo>
                    <a:pt x="1492" y="629"/>
                    <a:pt x="1565" y="615"/>
                    <a:pt x="1604" y="512"/>
                  </a:cubicBezTo>
                  <a:cubicBezTo>
                    <a:pt x="1625" y="417"/>
                    <a:pt x="1593" y="316"/>
                    <a:pt x="1518" y="251"/>
                  </a:cubicBezTo>
                  <a:lnTo>
                    <a:pt x="1511" y="241"/>
                  </a:lnTo>
                  <a:cubicBezTo>
                    <a:pt x="1473" y="202"/>
                    <a:pt x="1422" y="182"/>
                    <a:pt x="1372" y="182"/>
                  </a:cubicBezTo>
                  <a:cubicBezTo>
                    <a:pt x="1323" y="182"/>
                    <a:pt x="1274" y="200"/>
                    <a:pt x="1236" y="237"/>
                  </a:cubicBezTo>
                  <a:cubicBezTo>
                    <a:pt x="1159" y="107"/>
                    <a:pt x="977" y="0"/>
                    <a:pt x="8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6"/>
            <p:cNvSpPr/>
            <p:nvPr/>
          </p:nvSpPr>
          <p:spPr>
            <a:xfrm>
              <a:off x="5431850" y="1047375"/>
              <a:ext cx="185450" cy="105775"/>
            </a:xfrm>
            <a:custGeom>
              <a:rect b="b" l="l" r="r" t="t"/>
              <a:pathLst>
                <a:path extrusionOk="0" h="4231" w="7418">
                  <a:moveTo>
                    <a:pt x="1581" y="1"/>
                  </a:moveTo>
                  <a:lnTo>
                    <a:pt x="1" y="1457"/>
                  </a:lnTo>
                  <a:lnTo>
                    <a:pt x="3148" y="3054"/>
                  </a:lnTo>
                  <a:lnTo>
                    <a:pt x="4145" y="3862"/>
                  </a:lnTo>
                  <a:cubicBezTo>
                    <a:pt x="4254" y="3953"/>
                    <a:pt x="4390" y="4009"/>
                    <a:pt x="4530" y="4023"/>
                  </a:cubicBezTo>
                  <a:lnTo>
                    <a:pt x="6330" y="4226"/>
                  </a:lnTo>
                  <a:cubicBezTo>
                    <a:pt x="6357" y="4229"/>
                    <a:pt x="6385" y="4231"/>
                    <a:pt x="6412" y="4231"/>
                  </a:cubicBezTo>
                  <a:cubicBezTo>
                    <a:pt x="6676" y="4231"/>
                    <a:pt x="6925" y="4090"/>
                    <a:pt x="7060" y="3857"/>
                  </a:cubicBezTo>
                  <a:lnTo>
                    <a:pt x="7303" y="3428"/>
                  </a:lnTo>
                  <a:cubicBezTo>
                    <a:pt x="7385" y="3283"/>
                    <a:pt x="7418" y="3115"/>
                    <a:pt x="7394" y="2951"/>
                  </a:cubicBezTo>
                  <a:lnTo>
                    <a:pt x="7326" y="2473"/>
                  </a:lnTo>
                  <a:cubicBezTo>
                    <a:pt x="7291" y="2242"/>
                    <a:pt x="7151" y="2039"/>
                    <a:pt x="6946" y="1927"/>
                  </a:cubicBezTo>
                  <a:lnTo>
                    <a:pt x="6024" y="1425"/>
                  </a:lnTo>
                  <a:cubicBezTo>
                    <a:pt x="5915" y="1363"/>
                    <a:pt x="5792" y="1333"/>
                    <a:pt x="5668" y="1333"/>
                  </a:cubicBezTo>
                  <a:cubicBezTo>
                    <a:pt x="5622" y="1333"/>
                    <a:pt x="5577" y="1337"/>
                    <a:pt x="5531" y="1345"/>
                  </a:cubicBezTo>
                  <a:lnTo>
                    <a:pt x="4070" y="1614"/>
                  </a:lnTo>
                  <a:lnTo>
                    <a:pt x="1581" y="1"/>
                  </a:lnTo>
                  <a:close/>
                </a:path>
              </a:pathLst>
            </a:custGeom>
            <a:solidFill>
              <a:srgbClr val="FF88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6"/>
            <p:cNvSpPr/>
            <p:nvPr/>
          </p:nvSpPr>
          <p:spPr>
            <a:xfrm>
              <a:off x="5353125" y="767525"/>
              <a:ext cx="272250" cy="350475"/>
            </a:xfrm>
            <a:custGeom>
              <a:rect b="b" l="l" r="r" t="t"/>
              <a:pathLst>
                <a:path extrusionOk="0" h="14019" w="10890">
                  <a:moveTo>
                    <a:pt x="8981" y="1"/>
                  </a:moveTo>
                  <a:cubicBezTo>
                    <a:pt x="8892" y="1"/>
                    <a:pt x="8797" y="4"/>
                    <a:pt x="8697" y="12"/>
                  </a:cubicBezTo>
                  <a:cubicBezTo>
                    <a:pt x="8697" y="12"/>
                    <a:pt x="8660" y="9"/>
                    <a:pt x="8593" y="9"/>
                  </a:cubicBezTo>
                  <a:cubicBezTo>
                    <a:pt x="8205" y="9"/>
                    <a:pt x="6789" y="111"/>
                    <a:pt x="5484" y="1499"/>
                  </a:cubicBezTo>
                  <a:cubicBezTo>
                    <a:pt x="4119" y="2949"/>
                    <a:pt x="1" y="9110"/>
                    <a:pt x="1259" y="11325"/>
                  </a:cubicBezTo>
                  <a:cubicBezTo>
                    <a:pt x="2144" y="12880"/>
                    <a:pt x="3729" y="13653"/>
                    <a:pt x="4595" y="13973"/>
                  </a:cubicBezTo>
                  <a:cubicBezTo>
                    <a:pt x="4677" y="14004"/>
                    <a:pt x="4762" y="14018"/>
                    <a:pt x="4846" y="14018"/>
                  </a:cubicBezTo>
                  <a:cubicBezTo>
                    <a:pt x="5091" y="14018"/>
                    <a:pt x="5327" y="13891"/>
                    <a:pt x="5461" y="13672"/>
                  </a:cubicBezTo>
                  <a:lnTo>
                    <a:pt x="5461" y="13669"/>
                  </a:lnTo>
                  <a:cubicBezTo>
                    <a:pt x="5725" y="13237"/>
                    <a:pt x="6042" y="12838"/>
                    <a:pt x="6406" y="12486"/>
                  </a:cubicBezTo>
                  <a:cubicBezTo>
                    <a:pt x="6731" y="12161"/>
                    <a:pt x="6670" y="11617"/>
                    <a:pt x="6280" y="11372"/>
                  </a:cubicBezTo>
                  <a:cubicBezTo>
                    <a:pt x="5435" y="10837"/>
                    <a:pt x="4282" y="10018"/>
                    <a:pt x="4424" y="9610"/>
                  </a:cubicBezTo>
                  <a:cubicBezTo>
                    <a:pt x="4651" y="8975"/>
                    <a:pt x="7795" y="6122"/>
                    <a:pt x="8981" y="3906"/>
                  </a:cubicBezTo>
                  <a:cubicBezTo>
                    <a:pt x="10112" y="1789"/>
                    <a:pt x="10890" y="1"/>
                    <a:pt x="8981"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6"/>
            <p:cNvSpPr/>
            <p:nvPr/>
          </p:nvSpPr>
          <p:spPr>
            <a:xfrm>
              <a:off x="5378700" y="767525"/>
              <a:ext cx="227975" cy="350475"/>
            </a:xfrm>
            <a:custGeom>
              <a:rect b="b" l="l" r="r" t="t"/>
              <a:pathLst>
                <a:path extrusionOk="0" h="14019" w="9119">
                  <a:moveTo>
                    <a:pt x="7958" y="1"/>
                  </a:moveTo>
                  <a:cubicBezTo>
                    <a:pt x="7870" y="1"/>
                    <a:pt x="7776" y="5"/>
                    <a:pt x="7674" y="12"/>
                  </a:cubicBezTo>
                  <a:cubicBezTo>
                    <a:pt x="7674" y="12"/>
                    <a:pt x="7639" y="10"/>
                    <a:pt x="7571" y="10"/>
                  </a:cubicBezTo>
                  <a:cubicBezTo>
                    <a:pt x="7179" y="10"/>
                    <a:pt x="5764" y="113"/>
                    <a:pt x="4461" y="1499"/>
                  </a:cubicBezTo>
                  <a:cubicBezTo>
                    <a:pt x="3273" y="2762"/>
                    <a:pt x="0" y="7588"/>
                    <a:pt x="0" y="10282"/>
                  </a:cubicBezTo>
                  <a:cubicBezTo>
                    <a:pt x="0" y="10683"/>
                    <a:pt x="72" y="11036"/>
                    <a:pt x="236" y="11325"/>
                  </a:cubicBezTo>
                  <a:cubicBezTo>
                    <a:pt x="1123" y="12880"/>
                    <a:pt x="2706" y="13651"/>
                    <a:pt x="3572" y="13973"/>
                  </a:cubicBezTo>
                  <a:cubicBezTo>
                    <a:pt x="3654" y="14004"/>
                    <a:pt x="3739" y="14018"/>
                    <a:pt x="3823" y="14018"/>
                  </a:cubicBezTo>
                  <a:cubicBezTo>
                    <a:pt x="4069" y="14018"/>
                    <a:pt x="4306" y="13891"/>
                    <a:pt x="4438" y="13669"/>
                  </a:cubicBezTo>
                  <a:cubicBezTo>
                    <a:pt x="4702" y="13237"/>
                    <a:pt x="5019" y="12838"/>
                    <a:pt x="5383" y="12486"/>
                  </a:cubicBezTo>
                  <a:cubicBezTo>
                    <a:pt x="5708" y="12161"/>
                    <a:pt x="5647" y="11617"/>
                    <a:pt x="5257" y="11372"/>
                  </a:cubicBezTo>
                  <a:cubicBezTo>
                    <a:pt x="4459" y="10868"/>
                    <a:pt x="3387" y="10109"/>
                    <a:pt x="3390" y="9684"/>
                  </a:cubicBezTo>
                  <a:cubicBezTo>
                    <a:pt x="3390" y="9659"/>
                    <a:pt x="3394" y="9633"/>
                    <a:pt x="3404" y="9610"/>
                  </a:cubicBezTo>
                  <a:cubicBezTo>
                    <a:pt x="3628" y="8975"/>
                    <a:pt x="6772" y="6122"/>
                    <a:pt x="7958" y="3906"/>
                  </a:cubicBezTo>
                  <a:cubicBezTo>
                    <a:pt x="8593" y="2718"/>
                    <a:pt x="9119" y="1633"/>
                    <a:pt x="9119" y="911"/>
                  </a:cubicBezTo>
                  <a:cubicBezTo>
                    <a:pt x="9119" y="346"/>
                    <a:pt x="8796" y="1"/>
                    <a:pt x="7961" y="1"/>
                  </a:cubicBezTo>
                  <a:close/>
                </a:path>
              </a:pathLst>
            </a:custGeom>
            <a:solidFill>
              <a:srgbClr val="C6D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6"/>
            <p:cNvSpPr/>
            <p:nvPr/>
          </p:nvSpPr>
          <p:spPr>
            <a:xfrm>
              <a:off x="5726700" y="624175"/>
              <a:ext cx="30675" cy="20125"/>
            </a:xfrm>
            <a:custGeom>
              <a:rect b="b" l="l" r="r" t="t"/>
              <a:pathLst>
                <a:path extrusionOk="0" h="805" w="1227">
                  <a:moveTo>
                    <a:pt x="59" y="1"/>
                  </a:moveTo>
                  <a:cubicBezTo>
                    <a:pt x="51" y="1"/>
                    <a:pt x="43" y="2"/>
                    <a:pt x="36" y="6"/>
                  </a:cubicBezTo>
                  <a:lnTo>
                    <a:pt x="33" y="6"/>
                  </a:lnTo>
                  <a:cubicBezTo>
                    <a:pt x="10" y="20"/>
                    <a:pt x="1" y="50"/>
                    <a:pt x="15" y="76"/>
                  </a:cubicBezTo>
                  <a:cubicBezTo>
                    <a:pt x="225" y="426"/>
                    <a:pt x="568" y="673"/>
                    <a:pt x="967" y="762"/>
                  </a:cubicBezTo>
                  <a:cubicBezTo>
                    <a:pt x="1035" y="783"/>
                    <a:pt x="1105" y="795"/>
                    <a:pt x="1177" y="804"/>
                  </a:cubicBezTo>
                  <a:cubicBezTo>
                    <a:pt x="1205" y="804"/>
                    <a:pt x="1226" y="781"/>
                    <a:pt x="1226" y="753"/>
                  </a:cubicBezTo>
                  <a:lnTo>
                    <a:pt x="1226" y="746"/>
                  </a:lnTo>
                  <a:cubicBezTo>
                    <a:pt x="1226" y="720"/>
                    <a:pt x="1205" y="699"/>
                    <a:pt x="1180" y="699"/>
                  </a:cubicBezTo>
                  <a:cubicBezTo>
                    <a:pt x="736" y="657"/>
                    <a:pt x="339" y="407"/>
                    <a:pt x="106" y="29"/>
                  </a:cubicBezTo>
                  <a:cubicBezTo>
                    <a:pt x="96" y="11"/>
                    <a:pt x="77" y="1"/>
                    <a:pt x="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6"/>
            <p:cNvSpPr/>
            <p:nvPr/>
          </p:nvSpPr>
          <p:spPr>
            <a:xfrm>
              <a:off x="5605375" y="463575"/>
              <a:ext cx="211475" cy="100925"/>
            </a:xfrm>
            <a:custGeom>
              <a:rect b="b" l="l" r="r" t="t"/>
              <a:pathLst>
                <a:path extrusionOk="0" h="4037" w="8459">
                  <a:moveTo>
                    <a:pt x="4003" y="1"/>
                  </a:moveTo>
                  <a:cubicBezTo>
                    <a:pt x="3843" y="1"/>
                    <a:pt x="3683" y="12"/>
                    <a:pt x="3523" y="36"/>
                  </a:cubicBezTo>
                  <a:cubicBezTo>
                    <a:pt x="2734" y="129"/>
                    <a:pt x="2230" y="493"/>
                    <a:pt x="1632" y="1014"/>
                  </a:cubicBezTo>
                  <a:cubicBezTo>
                    <a:pt x="736" y="1786"/>
                    <a:pt x="154" y="2863"/>
                    <a:pt x="0" y="4037"/>
                  </a:cubicBezTo>
                  <a:lnTo>
                    <a:pt x="4438" y="3423"/>
                  </a:lnTo>
                  <a:cubicBezTo>
                    <a:pt x="5288" y="3302"/>
                    <a:pt x="5935" y="2466"/>
                    <a:pt x="6047" y="1609"/>
                  </a:cubicBezTo>
                  <a:cubicBezTo>
                    <a:pt x="6810" y="1796"/>
                    <a:pt x="7307" y="2480"/>
                    <a:pt x="7704" y="3162"/>
                  </a:cubicBezTo>
                  <a:cubicBezTo>
                    <a:pt x="7774" y="3285"/>
                    <a:pt x="7903" y="3355"/>
                    <a:pt x="8035" y="3355"/>
                  </a:cubicBezTo>
                  <a:cubicBezTo>
                    <a:pt x="8098" y="3355"/>
                    <a:pt x="8162" y="3339"/>
                    <a:pt x="8220" y="3306"/>
                  </a:cubicBezTo>
                  <a:cubicBezTo>
                    <a:pt x="8236" y="3297"/>
                    <a:pt x="8253" y="3285"/>
                    <a:pt x="8269" y="3274"/>
                  </a:cubicBezTo>
                  <a:cubicBezTo>
                    <a:pt x="8405" y="3129"/>
                    <a:pt x="8458" y="2926"/>
                    <a:pt x="8414" y="2732"/>
                  </a:cubicBezTo>
                  <a:cubicBezTo>
                    <a:pt x="8365" y="2538"/>
                    <a:pt x="8281" y="2356"/>
                    <a:pt x="8166" y="2193"/>
                  </a:cubicBezTo>
                  <a:cubicBezTo>
                    <a:pt x="8019" y="1948"/>
                    <a:pt x="7870" y="1702"/>
                    <a:pt x="7706" y="1467"/>
                  </a:cubicBezTo>
                  <a:cubicBezTo>
                    <a:pt x="7233" y="781"/>
                    <a:pt x="6454" y="372"/>
                    <a:pt x="5622" y="372"/>
                  </a:cubicBezTo>
                  <a:cubicBezTo>
                    <a:pt x="5613" y="372"/>
                    <a:pt x="5603" y="372"/>
                    <a:pt x="5594" y="372"/>
                  </a:cubicBezTo>
                  <a:lnTo>
                    <a:pt x="5538" y="372"/>
                  </a:lnTo>
                  <a:cubicBezTo>
                    <a:pt x="5060" y="128"/>
                    <a:pt x="4535" y="1"/>
                    <a:pt x="400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6"/>
            <p:cNvSpPr/>
            <p:nvPr/>
          </p:nvSpPr>
          <p:spPr>
            <a:xfrm>
              <a:off x="5565750" y="763900"/>
              <a:ext cx="125600" cy="184725"/>
            </a:xfrm>
            <a:custGeom>
              <a:rect b="b" l="l" r="r" t="t"/>
              <a:pathLst>
                <a:path extrusionOk="0" h="7389" w="5024">
                  <a:moveTo>
                    <a:pt x="2659" y="0"/>
                  </a:moveTo>
                  <a:cubicBezTo>
                    <a:pt x="2015" y="0"/>
                    <a:pt x="1445" y="428"/>
                    <a:pt x="1270" y="1056"/>
                  </a:cubicBezTo>
                  <a:lnTo>
                    <a:pt x="243" y="4710"/>
                  </a:lnTo>
                  <a:cubicBezTo>
                    <a:pt x="0" y="5578"/>
                    <a:pt x="318" y="6507"/>
                    <a:pt x="1044" y="7042"/>
                  </a:cubicBezTo>
                  <a:lnTo>
                    <a:pt x="1392" y="7299"/>
                  </a:lnTo>
                  <a:cubicBezTo>
                    <a:pt x="1406" y="7313"/>
                    <a:pt x="1424" y="7320"/>
                    <a:pt x="1443" y="7320"/>
                  </a:cubicBezTo>
                  <a:cubicBezTo>
                    <a:pt x="1447" y="7320"/>
                    <a:pt x="1452" y="7321"/>
                    <a:pt x="1456" y="7321"/>
                  </a:cubicBezTo>
                  <a:cubicBezTo>
                    <a:pt x="1500" y="7321"/>
                    <a:pt x="1539" y="7290"/>
                    <a:pt x="1548" y="7245"/>
                  </a:cubicBezTo>
                  <a:lnTo>
                    <a:pt x="1548" y="7240"/>
                  </a:lnTo>
                  <a:cubicBezTo>
                    <a:pt x="1553" y="7208"/>
                    <a:pt x="1539" y="7175"/>
                    <a:pt x="1513" y="7154"/>
                  </a:cubicBezTo>
                  <a:lnTo>
                    <a:pt x="1167" y="6895"/>
                  </a:lnTo>
                  <a:cubicBezTo>
                    <a:pt x="504" y="6405"/>
                    <a:pt x="215" y="5555"/>
                    <a:pt x="441" y="4763"/>
                  </a:cubicBezTo>
                  <a:lnTo>
                    <a:pt x="1462" y="1112"/>
                  </a:lnTo>
                  <a:cubicBezTo>
                    <a:pt x="1614" y="569"/>
                    <a:pt x="2109" y="196"/>
                    <a:pt x="2671" y="196"/>
                  </a:cubicBezTo>
                  <a:cubicBezTo>
                    <a:pt x="2687" y="196"/>
                    <a:pt x="2702" y="197"/>
                    <a:pt x="2718" y="197"/>
                  </a:cubicBezTo>
                  <a:cubicBezTo>
                    <a:pt x="3296" y="218"/>
                    <a:pt x="3787" y="631"/>
                    <a:pt x="3906" y="1199"/>
                  </a:cubicBezTo>
                  <a:lnTo>
                    <a:pt x="4660" y="4910"/>
                  </a:lnTo>
                  <a:cubicBezTo>
                    <a:pt x="4828" y="5716"/>
                    <a:pt x="4482" y="6542"/>
                    <a:pt x="3789" y="6986"/>
                  </a:cubicBezTo>
                  <a:lnTo>
                    <a:pt x="3425" y="7224"/>
                  </a:lnTo>
                  <a:cubicBezTo>
                    <a:pt x="3383" y="7252"/>
                    <a:pt x="3371" y="7308"/>
                    <a:pt x="3402" y="7350"/>
                  </a:cubicBezTo>
                  <a:cubicBezTo>
                    <a:pt x="3419" y="7374"/>
                    <a:pt x="3447" y="7388"/>
                    <a:pt x="3477" y="7388"/>
                  </a:cubicBezTo>
                  <a:cubicBezTo>
                    <a:pt x="3495" y="7388"/>
                    <a:pt x="3514" y="7383"/>
                    <a:pt x="3530" y="7371"/>
                  </a:cubicBezTo>
                  <a:lnTo>
                    <a:pt x="3896" y="7138"/>
                  </a:lnTo>
                  <a:cubicBezTo>
                    <a:pt x="4648" y="6652"/>
                    <a:pt x="5024" y="5753"/>
                    <a:pt x="4844" y="4875"/>
                  </a:cubicBezTo>
                  <a:lnTo>
                    <a:pt x="4074" y="1154"/>
                  </a:lnTo>
                  <a:cubicBezTo>
                    <a:pt x="3941" y="501"/>
                    <a:pt x="3378" y="24"/>
                    <a:pt x="2711" y="1"/>
                  </a:cubicBezTo>
                  <a:cubicBezTo>
                    <a:pt x="2693" y="0"/>
                    <a:pt x="2676" y="0"/>
                    <a:pt x="26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6"/>
            <p:cNvSpPr/>
            <p:nvPr/>
          </p:nvSpPr>
          <p:spPr>
            <a:xfrm>
              <a:off x="5592650" y="782500"/>
              <a:ext cx="79250" cy="31525"/>
            </a:xfrm>
            <a:custGeom>
              <a:rect b="b" l="l" r="r" t="t"/>
              <a:pathLst>
                <a:path extrusionOk="0" h="1261" w="3170">
                  <a:moveTo>
                    <a:pt x="1562" y="0"/>
                  </a:moveTo>
                  <a:cubicBezTo>
                    <a:pt x="888" y="0"/>
                    <a:pt x="277" y="405"/>
                    <a:pt x="17" y="1034"/>
                  </a:cubicBezTo>
                  <a:cubicBezTo>
                    <a:pt x="0" y="1080"/>
                    <a:pt x="26" y="1134"/>
                    <a:pt x="75" y="1150"/>
                  </a:cubicBezTo>
                  <a:lnTo>
                    <a:pt x="82" y="1153"/>
                  </a:lnTo>
                  <a:cubicBezTo>
                    <a:pt x="88" y="1154"/>
                    <a:pt x="94" y="1154"/>
                    <a:pt x="99" y="1154"/>
                  </a:cubicBezTo>
                  <a:cubicBezTo>
                    <a:pt x="137" y="1154"/>
                    <a:pt x="172" y="1128"/>
                    <a:pt x="182" y="1090"/>
                  </a:cubicBezTo>
                  <a:cubicBezTo>
                    <a:pt x="416" y="535"/>
                    <a:pt x="958" y="173"/>
                    <a:pt x="1557" y="173"/>
                  </a:cubicBezTo>
                  <a:cubicBezTo>
                    <a:pt x="1576" y="173"/>
                    <a:pt x="1595" y="174"/>
                    <a:pt x="1614" y="174"/>
                  </a:cubicBezTo>
                  <a:cubicBezTo>
                    <a:pt x="2232" y="195"/>
                    <a:pt x="2776" y="597"/>
                    <a:pt x="2975" y="1185"/>
                  </a:cubicBezTo>
                  <a:cubicBezTo>
                    <a:pt x="2985" y="1237"/>
                    <a:pt x="3025" y="1261"/>
                    <a:pt x="3065" y="1261"/>
                  </a:cubicBezTo>
                  <a:cubicBezTo>
                    <a:pt x="3117" y="1261"/>
                    <a:pt x="3169" y="1222"/>
                    <a:pt x="3159" y="1155"/>
                  </a:cubicBezTo>
                  <a:cubicBezTo>
                    <a:pt x="2942" y="487"/>
                    <a:pt x="2330" y="27"/>
                    <a:pt x="1630" y="2"/>
                  </a:cubicBezTo>
                  <a:cubicBezTo>
                    <a:pt x="1607" y="1"/>
                    <a:pt x="1585" y="0"/>
                    <a:pt x="156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6"/>
            <p:cNvSpPr/>
            <p:nvPr/>
          </p:nvSpPr>
          <p:spPr>
            <a:xfrm>
              <a:off x="5631450" y="726700"/>
              <a:ext cx="25125" cy="42025"/>
            </a:xfrm>
            <a:custGeom>
              <a:rect b="b" l="l" r="r" t="t"/>
              <a:pathLst>
                <a:path extrusionOk="0" h="1681" w="1005">
                  <a:moveTo>
                    <a:pt x="874" y="1"/>
                  </a:moveTo>
                  <a:cubicBezTo>
                    <a:pt x="866" y="1"/>
                    <a:pt x="857" y="2"/>
                    <a:pt x="848" y="4"/>
                  </a:cubicBezTo>
                  <a:cubicBezTo>
                    <a:pt x="841" y="4"/>
                    <a:pt x="834" y="7"/>
                    <a:pt x="827" y="11"/>
                  </a:cubicBezTo>
                  <a:cubicBezTo>
                    <a:pt x="162" y="226"/>
                    <a:pt x="19" y="1426"/>
                    <a:pt x="10" y="1575"/>
                  </a:cubicBezTo>
                  <a:cubicBezTo>
                    <a:pt x="1" y="1624"/>
                    <a:pt x="31" y="1669"/>
                    <a:pt x="78" y="1680"/>
                  </a:cubicBezTo>
                  <a:lnTo>
                    <a:pt x="83" y="1680"/>
                  </a:lnTo>
                  <a:cubicBezTo>
                    <a:pt x="85" y="1681"/>
                    <a:pt x="88" y="1681"/>
                    <a:pt x="91" y="1681"/>
                  </a:cubicBezTo>
                  <a:cubicBezTo>
                    <a:pt x="137" y="1681"/>
                    <a:pt x="176" y="1647"/>
                    <a:pt x="181" y="1601"/>
                  </a:cubicBezTo>
                  <a:cubicBezTo>
                    <a:pt x="230" y="1146"/>
                    <a:pt x="428" y="340"/>
                    <a:pt x="886" y="186"/>
                  </a:cubicBezTo>
                  <a:cubicBezTo>
                    <a:pt x="1005" y="167"/>
                    <a:pt x="979" y="1"/>
                    <a:pt x="87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6"/>
            <p:cNvSpPr/>
            <p:nvPr/>
          </p:nvSpPr>
          <p:spPr>
            <a:xfrm>
              <a:off x="5647400" y="938475"/>
              <a:ext cx="10525" cy="15775"/>
            </a:xfrm>
            <a:custGeom>
              <a:rect b="b" l="l" r="r" t="t"/>
              <a:pathLst>
                <a:path extrusionOk="0" h="631" w="421">
                  <a:moveTo>
                    <a:pt x="214" y="0"/>
                  </a:moveTo>
                  <a:cubicBezTo>
                    <a:pt x="100" y="0"/>
                    <a:pt x="5" y="136"/>
                    <a:pt x="0" y="309"/>
                  </a:cubicBezTo>
                  <a:cubicBezTo>
                    <a:pt x="0" y="484"/>
                    <a:pt x="82" y="628"/>
                    <a:pt x="196" y="631"/>
                  </a:cubicBezTo>
                  <a:cubicBezTo>
                    <a:pt x="197" y="631"/>
                    <a:pt x="198" y="631"/>
                    <a:pt x="199" y="631"/>
                  </a:cubicBezTo>
                  <a:cubicBezTo>
                    <a:pt x="315" y="631"/>
                    <a:pt x="409" y="496"/>
                    <a:pt x="416" y="325"/>
                  </a:cubicBezTo>
                  <a:cubicBezTo>
                    <a:pt x="420" y="152"/>
                    <a:pt x="336" y="3"/>
                    <a:pt x="220" y="0"/>
                  </a:cubicBezTo>
                  <a:cubicBezTo>
                    <a:pt x="218" y="0"/>
                    <a:pt x="216" y="0"/>
                    <a:pt x="21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6"/>
            <p:cNvSpPr/>
            <p:nvPr/>
          </p:nvSpPr>
          <p:spPr>
            <a:xfrm>
              <a:off x="5597025" y="936650"/>
              <a:ext cx="10525" cy="15925"/>
            </a:xfrm>
            <a:custGeom>
              <a:rect b="b" l="l" r="r" t="t"/>
              <a:pathLst>
                <a:path extrusionOk="0" h="637" w="421">
                  <a:moveTo>
                    <a:pt x="212" y="1"/>
                  </a:moveTo>
                  <a:cubicBezTo>
                    <a:pt x="98" y="1"/>
                    <a:pt x="3" y="137"/>
                    <a:pt x="0" y="312"/>
                  </a:cubicBezTo>
                  <a:cubicBezTo>
                    <a:pt x="0" y="487"/>
                    <a:pt x="82" y="631"/>
                    <a:pt x="199" y="636"/>
                  </a:cubicBezTo>
                  <a:cubicBezTo>
                    <a:pt x="201" y="636"/>
                    <a:pt x="203" y="636"/>
                    <a:pt x="204" y="636"/>
                  </a:cubicBezTo>
                  <a:cubicBezTo>
                    <a:pt x="316" y="636"/>
                    <a:pt x="409" y="498"/>
                    <a:pt x="416" y="326"/>
                  </a:cubicBezTo>
                  <a:cubicBezTo>
                    <a:pt x="421" y="148"/>
                    <a:pt x="334" y="8"/>
                    <a:pt x="218" y="1"/>
                  </a:cubicBezTo>
                  <a:cubicBezTo>
                    <a:pt x="216" y="1"/>
                    <a:pt x="214" y="1"/>
                    <a:pt x="21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6"/>
            <p:cNvSpPr/>
            <p:nvPr/>
          </p:nvSpPr>
          <p:spPr>
            <a:xfrm>
              <a:off x="5735875" y="850225"/>
              <a:ext cx="24475" cy="36175"/>
            </a:xfrm>
            <a:custGeom>
              <a:rect b="b" l="l" r="r" t="t"/>
              <a:pathLst>
                <a:path extrusionOk="0" h="1447" w="979">
                  <a:moveTo>
                    <a:pt x="474" y="0"/>
                  </a:moveTo>
                  <a:cubicBezTo>
                    <a:pt x="469" y="0"/>
                    <a:pt x="463" y="0"/>
                    <a:pt x="458" y="1"/>
                  </a:cubicBezTo>
                  <a:cubicBezTo>
                    <a:pt x="206" y="15"/>
                    <a:pt x="0" y="346"/>
                    <a:pt x="19" y="745"/>
                  </a:cubicBezTo>
                  <a:cubicBezTo>
                    <a:pt x="39" y="1135"/>
                    <a:pt x="260" y="1446"/>
                    <a:pt x="505" y="1446"/>
                  </a:cubicBezTo>
                  <a:cubicBezTo>
                    <a:pt x="511" y="1446"/>
                    <a:pt x="517" y="1446"/>
                    <a:pt x="523" y="1446"/>
                  </a:cubicBezTo>
                  <a:cubicBezTo>
                    <a:pt x="775" y="1432"/>
                    <a:pt x="978" y="1107"/>
                    <a:pt x="960" y="699"/>
                  </a:cubicBezTo>
                  <a:cubicBezTo>
                    <a:pt x="944" y="301"/>
                    <a:pt x="720" y="0"/>
                    <a:pt x="47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6"/>
            <p:cNvSpPr/>
            <p:nvPr/>
          </p:nvSpPr>
          <p:spPr>
            <a:xfrm>
              <a:off x="5728050" y="733425"/>
              <a:ext cx="36500" cy="135575"/>
            </a:xfrm>
            <a:custGeom>
              <a:rect b="b" l="l" r="r" t="t"/>
              <a:pathLst>
                <a:path extrusionOk="0" h="5423" w="1460">
                  <a:moveTo>
                    <a:pt x="108" y="0"/>
                  </a:moveTo>
                  <a:cubicBezTo>
                    <a:pt x="92" y="0"/>
                    <a:pt x="76" y="4"/>
                    <a:pt x="61" y="13"/>
                  </a:cubicBezTo>
                  <a:cubicBezTo>
                    <a:pt x="17" y="39"/>
                    <a:pt x="0" y="97"/>
                    <a:pt x="26" y="144"/>
                  </a:cubicBezTo>
                  <a:cubicBezTo>
                    <a:pt x="31" y="151"/>
                    <a:pt x="38" y="158"/>
                    <a:pt x="47" y="162"/>
                  </a:cubicBezTo>
                  <a:cubicBezTo>
                    <a:pt x="855" y="1162"/>
                    <a:pt x="1275" y="3783"/>
                    <a:pt x="1077" y="5312"/>
                  </a:cubicBezTo>
                  <a:cubicBezTo>
                    <a:pt x="1065" y="5359"/>
                    <a:pt x="1091" y="5406"/>
                    <a:pt x="1135" y="5422"/>
                  </a:cubicBezTo>
                  <a:lnTo>
                    <a:pt x="1156" y="5422"/>
                  </a:lnTo>
                  <a:cubicBezTo>
                    <a:pt x="1159" y="5422"/>
                    <a:pt x="1162" y="5422"/>
                    <a:pt x="1165" y="5422"/>
                  </a:cubicBezTo>
                  <a:cubicBezTo>
                    <a:pt x="1210" y="5422"/>
                    <a:pt x="1252" y="5389"/>
                    <a:pt x="1256" y="5340"/>
                  </a:cubicBezTo>
                  <a:cubicBezTo>
                    <a:pt x="1459" y="3788"/>
                    <a:pt x="1028" y="1071"/>
                    <a:pt x="187" y="48"/>
                  </a:cubicBezTo>
                  <a:cubicBezTo>
                    <a:pt x="170" y="17"/>
                    <a:pt x="139" y="0"/>
                    <a:pt x="10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6"/>
            <p:cNvSpPr/>
            <p:nvPr/>
          </p:nvSpPr>
          <p:spPr>
            <a:xfrm>
              <a:off x="5729400" y="853375"/>
              <a:ext cx="22600" cy="30675"/>
            </a:xfrm>
            <a:custGeom>
              <a:rect b="b" l="l" r="r" t="t"/>
              <a:pathLst>
                <a:path extrusionOk="0" h="1227" w="904">
                  <a:moveTo>
                    <a:pt x="453" y="1"/>
                  </a:moveTo>
                  <a:cubicBezTo>
                    <a:pt x="208" y="1"/>
                    <a:pt x="0" y="269"/>
                    <a:pt x="0" y="608"/>
                  </a:cubicBezTo>
                  <a:cubicBezTo>
                    <a:pt x="0" y="946"/>
                    <a:pt x="196" y="1222"/>
                    <a:pt x="441" y="1226"/>
                  </a:cubicBezTo>
                  <a:cubicBezTo>
                    <a:pt x="442" y="1226"/>
                    <a:pt x="443" y="1226"/>
                    <a:pt x="444" y="1226"/>
                  </a:cubicBezTo>
                  <a:cubicBezTo>
                    <a:pt x="690" y="1226"/>
                    <a:pt x="892" y="940"/>
                    <a:pt x="899" y="612"/>
                  </a:cubicBezTo>
                  <a:cubicBezTo>
                    <a:pt x="904" y="283"/>
                    <a:pt x="700" y="1"/>
                    <a:pt x="4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6"/>
            <p:cNvSpPr/>
            <p:nvPr/>
          </p:nvSpPr>
          <p:spPr>
            <a:xfrm>
              <a:off x="5728525" y="849875"/>
              <a:ext cx="17825" cy="38250"/>
            </a:xfrm>
            <a:custGeom>
              <a:rect b="b" l="l" r="r" t="t"/>
              <a:pathLst>
                <a:path extrusionOk="0" h="1530" w="713">
                  <a:moveTo>
                    <a:pt x="341" y="1"/>
                  </a:moveTo>
                  <a:cubicBezTo>
                    <a:pt x="340" y="1"/>
                    <a:pt x="339" y="1"/>
                    <a:pt x="339" y="1"/>
                  </a:cubicBezTo>
                  <a:cubicBezTo>
                    <a:pt x="147" y="5"/>
                    <a:pt x="0" y="353"/>
                    <a:pt x="9" y="773"/>
                  </a:cubicBezTo>
                  <a:cubicBezTo>
                    <a:pt x="9" y="1192"/>
                    <a:pt x="181" y="1530"/>
                    <a:pt x="372" y="1530"/>
                  </a:cubicBezTo>
                  <a:cubicBezTo>
                    <a:pt x="372" y="1530"/>
                    <a:pt x="373" y="1530"/>
                    <a:pt x="374" y="1530"/>
                  </a:cubicBezTo>
                  <a:cubicBezTo>
                    <a:pt x="563" y="1525"/>
                    <a:pt x="712" y="1180"/>
                    <a:pt x="703" y="757"/>
                  </a:cubicBezTo>
                  <a:cubicBezTo>
                    <a:pt x="696" y="336"/>
                    <a:pt x="531" y="1"/>
                    <a:pt x="34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2" name="Google Shape;3862;p66"/>
          <p:cNvGrpSpPr/>
          <p:nvPr/>
        </p:nvGrpSpPr>
        <p:grpSpPr>
          <a:xfrm>
            <a:off x="2883934" y="3522306"/>
            <a:ext cx="1091121" cy="1014167"/>
            <a:chOff x="1132075" y="3269000"/>
            <a:chExt cx="1511038" cy="1404468"/>
          </a:xfrm>
        </p:grpSpPr>
        <p:sp>
          <p:nvSpPr>
            <p:cNvPr id="3863" name="Google Shape;3863;p66"/>
            <p:cNvSpPr/>
            <p:nvPr/>
          </p:nvSpPr>
          <p:spPr>
            <a:xfrm>
              <a:off x="1491675" y="4154169"/>
              <a:ext cx="648902" cy="519300"/>
            </a:xfrm>
            <a:custGeom>
              <a:rect b="b" l="l" r="r" t="t"/>
              <a:pathLst>
                <a:path extrusionOk="0" h="36226" w="45267">
                  <a:moveTo>
                    <a:pt x="13977" y="0"/>
                  </a:moveTo>
                  <a:lnTo>
                    <a:pt x="568" y="33190"/>
                  </a:lnTo>
                  <a:cubicBezTo>
                    <a:pt x="1" y="34625"/>
                    <a:pt x="1068" y="36226"/>
                    <a:pt x="2636" y="36226"/>
                  </a:cubicBezTo>
                  <a:lnTo>
                    <a:pt x="44899" y="36226"/>
                  </a:lnTo>
                  <a:cubicBezTo>
                    <a:pt x="45099" y="36226"/>
                    <a:pt x="45266" y="36059"/>
                    <a:pt x="45266" y="35859"/>
                  </a:cubicBezTo>
                  <a:lnTo>
                    <a:pt x="45266" y="34391"/>
                  </a:lnTo>
                  <a:cubicBezTo>
                    <a:pt x="45266" y="34191"/>
                    <a:pt x="45099" y="34024"/>
                    <a:pt x="44899" y="34024"/>
                  </a:cubicBezTo>
                  <a:lnTo>
                    <a:pt x="31556" y="34024"/>
                  </a:lnTo>
                  <a:cubicBezTo>
                    <a:pt x="30656" y="34024"/>
                    <a:pt x="29955" y="33224"/>
                    <a:pt x="30122" y="32323"/>
                  </a:cubicBezTo>
                  <a:lnTo>
                    <a:pt x="34892" y="4437"/>
                  </a:lnTo>
                  <a:lnTo>
                    <a:pt x="35626" y="134"/>
                  </a:lnTo>
                  <a:lnTo>
                    <a:pt x="13977"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6"/>
            <p:cNvSpPr/>
            <p:nvPr/>
          </p:nvSpPr>
          <p:spPr>
            <a:xfrm>
              <a:off x="1491675" y="4154169"/>
              <a:ext cx="648902" cy="519300"/>
            </a:xfrm>
            <a:custGeom>
              <a:rect b="b" l="l" r="r" t="t"/>
              <a:pathLst>
                <a:path extrusionOk="0" h="36226" w="45267">
                  <a:moveTo>
                    <a:pt x="13977" y="0"/>
                  </a:moveTo>
                  <a:lnTo>
                    <a:pt x="8874" y="12609"/>
                  </a:lnTo>
                  <a:lnTo>
                    <a:pt x="568" y="33190"/>
                  </a:lnTo>
                  <a:cubicBezTo>
                    <a:pt x="1" y="34625"/>
                    <a:pt x="1068" y="36226"/>
                    <a:pt x="2636" y="36226"/>
                  </a:cubicBezTo>
                  <a:lnTo>
                    <a:pt x="44899" y="36226"/>
                  </a:lnTo>
                  <a:cubicBezTo>
                    <a:pt x="45099" y="36226"/>
                    <a:pt x="45266" y="36059"/>
                    <a:pt x="45266" y="35859"/>
                  </a:cubicBezTo>
                  <a:lnTo>
                    <a:pt x="45266" y="34391"/>
                  </a:lnTo>
                  <a:cubicBezTo>
                    <a:pt x="45266" y="34191"/>
                    <a:pt x="45099" y="34024"/>
                    <a:pt x="44899" y="34024"/>
                  </a:cubicBezTo>
                  <a:lnTo>
                    <a:pt x="31556" y="34024"/>
                  </a:lnTo>
                  <a:cubicBezTo>
                    <a:pt x="30656" y="34024"/>
                    <a:pt x="29955" y="33224"/>
                    <a:pt x="30122" y="32323"/>
                  </a:cubicBezTo>
                  <a:lnTo>
                    <a:pt x="32824" y="16579"/>
                  </a:lnTo>
                  <a:lnTo>
                    <a:pt x="34892" y="4437"/>
                  </a:lnTo>
                  <a:lnTo>
                    <a:pt x="35626" y="134"/>
                  </a:lnTo>
                  <a:lnTo>
                    <a:pt x="13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6"/>
            <p:cNvSpPr/>
            <p:nvPr/>
          </p:nvSpPr>
          <p:spPr>
            <a:xfrm>
              <a:off x="1533277" y="4217763"/>
              <a:ext cx="458591" cy="424158"/>
            </a:xfrm>
            <a:custGeom>
              <a:rect b="b" l="l" r="r" t="t"/>
              <a:pathLst>
                <a:path extrusionOk="0" h="29589" w="31991">
                  <a:moveTo>
                    <a:pt x="12009" y="1"/>
                  </a:moveTo>
                  <a:lnTo>
                    <a:pt x="268" y="28254"/>
                  </a:lnTo>
                  <a:cubicBezTo>
                    <a:pt x="1" y="28888"/>
                    <a:pt x="468" y="29588"/>
                    <a:pt x="1135" y="29588"/>
                  </a:cubicBezTo>
                  <a:lnTo>
                    <a:pt x="28654" y="29588"/>
                  </a:lnTo>
                  <a:cubicBezTo>
                    <a:pt x="27754" y="29588"/>
                    <a:pt x="27053" y="28788"/>
                    <a:pt x="27220" y="27887"/>
                  </a:cubicBezTo>
                  <a:lnTo>
                    <a:pt x="319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6"/>
            <p:cNvSpPr/>
            <p:nvPr/>
          </p:nvSpPr>
          <p:spPr>
            <a:xfrm>
              <a:off x="1132075" y="3269000"/>
              <a:ext cx="1511038" cy="1046742"/>
            </a:xfrm>
            <a:custGeom>
              <a:rect b="b" l="l" r="r" t="t"/>
              <a:pathLst>
                <a:path extrusionOk="0" h="73020" w="105409">
                  <a:moveTo>
                    <a:pt x="2569" y="1"/>
                  </a:moveTo>
                  <a:cubicBezTo>
                    <a:pt x="1168" y="1"/>
                    <a:pt x="0" y="1168"/>
                    <a:pt x="0" y="2569"/>
                  </a:cubicBezTo>
                  <a:lnTo>
                    <a:pt x="0" y="70451"/>
                  </a:lnTo>
                  <a:cubicBezTo>
                    <a:pt x="0" y="71852"/>
                    <a:pt x="1168" y="73020"/>
                    <a:pt x="2569" y="73020"/>
                  </a:cubicBezTo>
                  <a:lnTo>
                    <a:pt x="102840" y="73020"/>
                  </a:lnTo>
                  <a:cubicBezTo>
                    <a:pt x="104241" y="73020"/>
                    <a:pt x="105409" y="71852"/>
                    <a:pt x="105409" y="70451"/>
                  </a:cubicBezTo>
                  <a:lnTo>
                    <a:pt x="105409" y="2569"/>
                  </a:lnTo>
                  <a:cubicBezTo>
                    <a:pt x="105409" y="1168"/>
                    <a:pt x="104241" y="1"/>
                    <a:pt x="1028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6"/>
            <p:cNvSpPr/>
            <p:nvPr/>
          </p:nvSpPr>
          <p:spPr>
            <a:xfrm>
              <a:off x="1132075" y="3269000"/>
              <a:ext cx="67432" cy="1046742"/>
            </a:xfrm>
            <a:custGeom>
              <a:rect b="b" l="l" r="r" t="t"/>
              <a:pathLst>
                <a:path extrusionOk="0" h="73020" w="4704">
                  <a:moveTo>
                    <a:pt x="2569" y="1"/>
                  </a:moveTo>
                  <a:cubicBezTo>
                    <a:pt x="1134" y="1"/>
                    <a:pt x="0" y="1168"/>
                    <a:pt x="0" y="2569"/>
                  </a:cubicBezTo>
                  <a:lnTo>
                    <a:pt x="0" y="70451"/>
                  </a:lnTo>
                  <a:cubicBezTo>
                    <a:pt x="0" y="71852"/>
                    <a:pt x="1168" y="73020"/>
                    <a:pt x="2569" y="73020"/>
                  </a:cubicBezTo>
                  <a:lnTo>
                    <a:pt x="4703" y="73020"/>
                  </a:lnTo>
                  <a:cubicBezTo>
                    <a:pt x="3269" y="73020"/>
                    <a:pt x="2102" y="71886"/>
                    <a:pt x="2135" y="70451"/>
                  </a:cubicBezTo>
                  <a:lnTo>
                    <a:pt x="2135" y="2569"/>
                  </a:lnTo>
                  <a:cubicBezTo>
                    <a:pt x="2102" y="1168"/>
                    <a:pt x="3269" y="1"/>
                    <a:pt x="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6"/>
            <p:cNvSpPr/>
            <p:nvPr/>
          </p:nvSpPr>
          <p:spPr>
            <a:xfrm>
              <a:off x="1195669" y="3300568"/>
              <a:ext cx="1413976" cy="938197"/>
            </a:xfrm>
            <a:custGeom>
              <a:rect b="b" l="l" r="r" t="t"/>
              <a:pathLst>
                <a:path extrusionOk="0" h="65448" w="98638">
                  <a:moveTo>
                    <a:pt x="1" y="0"/>
                  </a:moveTo>
                  <a:lnTo>
                    <a:pt x="1" y="65447"/>
                  </a:lnTo>
                  <a:lnTo>
                    <a:pt x="98638" y="65447"/>
                  </a:lnTo>
                  <a:lnTo>
                    <a:pt x="986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9" name="Google Shape;3869;p66"/>
          <p:cNvSpPr/>
          <p:nvPr/>
        </p:nvSpPr>
        <p:spPr>
          <a:xfrm flipH="1">
            <a:off x="1030450" y="3399076"/>
            <a:ext cx="1310572" cy="1169982"/>
          </a:xfrm>
          <a:custGeom>
            <a:rect b="b" l="l" r="r" t="t"/>
            <a:pathLst>
              <a:path extrusionOk="0" h="47769" w="50704">
                <a:moveTo>
                  <a:pt x="28021" y="1"/>
                </a:moveTo>
                <a:cubicBezTo>
                  <a:pt x="14845" y="1"/>
                  <a:pt x="2936" y="10708"/>
                  <a:pt x="1469" y="23885"/>
                </a:cubicBezTo>
                <a:cubicBezTo>
                  <a:pt x="1" y="37061"/>
                  <a:pt x="9474" y="47768"/>
                  <a:pt x="22650" y="47768"/>
                </a:cubicBezTo>
                <a:cubicBezTo>
                  <a:pt x="35827" y="47768"/>
                  <a:pt x="47735" y="37061"/>
                  <a:pt x="49203" y="23885"/>
                </a:cubicBezTo>
                <a:cubicBezTo>
                  <a:pt x="50704" y="10708"/>
                  <a:pt x="41197" y="1"/>
                  <a:pt x="2802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0" name="Google Shape;3870;p66"/>
          <p:cNvGrpSpPr/>
          <p:nvPr/>
        </p:nvGrpSpPr>
        <p:grpSpPr>
          <a:xfrm>
            <a:off x="1346527" y="3399085"/>
            <a:ext cx="1091067" cy="1124277"/>
            <a:chOff x="2130550" y="3145150"/>
            <a:chExt cx="2064850" cy="2127700"/>
          </a:xfrm>
        </p:grpSpPr>
        <p:sp>
          <p:nvSpPr>
            <p:cNvPr id="3871" name="Google Shape;3871;p66"/>
            <p:cNvSpPr/>
            <p:nvPr/>
          </p:nvSpPr>
          <p:spPr>
            <a:xfrm>
              <a:off x="2330700" y="4355525"/>
              <a:ext cx="756400" cy="904150"/>
            </a:xfrm>
            <a:custGeom>
              <a:rect b="b" l="l" r="r" t="t"/>
              <a:pathLst>
                <a:path extrusionOk="0" h="36166" w="30256">
                  <a:moveTo>
                    <a:pt x="15737" y="1"/>
                  </a:moveTo>
                  <a:cubicBezTo>
                    <a:pt x="14946" y="1"/>
                    <a:pt x="14141" y="116"/>
                    <a:pt x="13344" y="360"/>
                  </a:cubicBezTo>
                  <a:lnTo>
                    <a:pt x="6872" y="2295"/>
                  </a:lnTo>
                  <a:cubicBezTo>
                    <a:pt x="2502" y="3629"/>
                    <a:pt x="1" y="8232"/>
                    <a:pt x="1335" y="12602"/>
                  </a:cubicBezTo>
                  <a:lnTo>
                    <a:pt x="6639" y="30248"/>
                  </a:lnTo>
                  <a:cubicBezTo>
                    <a:pt x="7705" y="33856"/>
                    <a:pt x="10989" y="36165"/>
                    <a:pt x="14563" y="36165"/>
                  </a:cubicBezTo>
                  <a:cubicBezTo>
                    <a:pt x="15350" y="36165"/>
                    <a:pt x="16151" y="36053"/>
                    <a:pt x="16946" y="35819"/>
                  </a:cubicBezTo>
                  <a:lnTo>
                    <a:pt x="23417" y="33884"/>
                  </a:lnTo>
                  <a:cubicBezTo>
                    <a:pt x="27787" y="32550"/>
                    <a:pt x="30256" y="27946"/>
                    <a:pt x="28955" y="23576"/>
                  </a:cubicBezTo>
                  <a:lnTo>
                    <a:pt x="23651" y="5897"/>
                  </a:lnTo>
                  <a:cubicBezTo>
                    <a:pt x="22560" y="2325"/>
                    <a:pt x="19284" y="1"/>
                    <a:pt x="157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6"/>
            <p:cNvSpPr/>
            <p:nvPr/>
          </p:nvSpPr>
          <p:spPr>
            <a:xfrm>
              <a:off x="2130550" y="3156975"/>
              <a:ext cx="1509450" cy="2115875"/>
            </a:xfrm>
            <a:custGeom>
              <a:rect b="b" l="l" r="r" t="t"/>
              <a:pathLst>
                <a:path extrusionOk="0" h="84635" w="60378">
                  <a:moveTo>
                    <a:pt x="37127" y="1"/>
                  </a:moveTo>
                  <a:lnTo>
                    <a:pt x="37127" y="1"/>
                  </a:lnTo>
                  <a:cubicBezTo>
                    <a:pt x="37108" y="6"/>
                    <a:pt x="37088" y="12"/>
                    <a:pt x="37069" y="18"/>
                  </a:cubicBezTo>
                  <a:lnTo>
                    <a:pt x="37069" y="18"/>
                  </a:lnTo>
                  <a:lnTo>
                    <a:pt x="37127" y="1"/>
                  </a:lnTo>
                  <a:close/>
                  <a:moveTo>
                    <a:pt x="60377" y="77489"/>
                  </a:moveTo>
                  <a:lnTo>
                    <a:pt x="60360" y="77495"/>
                  </a:lnTo>
                  <a:lnTo>
                    <a:pt x="60360" y="77495"/>
                  </a:lnTo>
                  <a:cubicBezTo>
                    <a:pt x="60366" y="77493"/>
                    <a:pt x="60372" y="77491"/>
                    <a:pt x="60377" y="77489"/>
                  </a:cubicBezTo>
                  <a:close/>
                  <a:moveTo>
                    <a:pt x="37069" y="18"/>
                  </a:moveTo>
                  <a:lnTo>
                    <a:pt x="14912" y="6672"/>
                  </a:lnTo>
                  <a:cubicBezTo>
                    <a:pt x="3804" y="10008"/>
                    <a:pt x="1" y="30022"/>
                    <a:pt x="6439" y="51437"/>
                  </a:cubicBezTo>
                  <a:cubicBezTo>
                    <a:pt x="12261" y="70805"/>
                    <a:pt x="24441" y="84634"/>
                    <a:pt x="34908" y="84634"/>
                  </a:cubicBezTo>
                  <a:cubicBezTo>
                    <a:pt x="36015" y="84634"/>
                    <a:pt x="37103" y="84480"/>
                    <a:pt x="38162" y="84161"/>
                  </a:cubicBezTo>
                  <a:lnTo>
                    <a:pt x="60360" y="77495"/>
                  </a:lnTo>
                  <a:lnTo>
                    <a:pt x="60360" y="77495"/>
                  </a:lnTo>
                  <a:cubicBezTo>
                    <a:pt x="59306" y="77810"/>
                    <a:pt x="58225" y="77963"/>
                    <a:pt x="57124" y="77963"/>
                  </a:cubicBezTo>
                  <a:cubicBezTo>
                    <a:pt x="46656" y="77963"/>
                    <a:pt x="34477" y="64134"/>
                    <a:pt x="28655" y="44766"/>
                  </a:cubicBezTo>
                  <a:cubicBezTo>
                    <a:pt x="22261" y="23388"/>
                    <a:pt x="26006" y="3374"/>
                    <a:pt x="37069" y="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6"/>
            <p:cNvSpPr/>
            <p:nvPr/>
          </p:nvSpPr>
          <p:spPr>
            <a:xfrm>
              <a:off x="2503325" y="3145150"/>
              <a:ext cx="1508600" cy="2115850"/>
            </a:xfrm>
            <a:custGeom>
              <a:rect b="b" l="l" r="r" t="t"/>
              <a:pathLst>
                <a:path extrusionOk="0" h="84634" w="60344">
                  <a:moveTo>
                    <a:pt x="18" y="7140"/>
                  </a:moveTo>
                  <a:cubicBezTo>
                    <a:pt x="12" y="7141"/>
                    <a:pt x="6" y="7143"/>
                    <a:pt x="1" y="7145"/>
                  </a:cubicBezTo>
                  <a:lnTo>
                    <a:pt x="18" y="7140"/>
                  </a:lnTo>
                  <a:close/>
                  <a:moveTo>
                    <a:pt x="25470" y="0"/>
                  </a:moveTo>
                  <a:cubicBezTo>
                    <a:pt x="24363" y="0"/>
                    <a:pt x="23275" y="155"/>
                    <a:pt x="22216" y="474"/>
                  </a:cubicBezTo>
                  <a:lnTo>
                    <a:pt x="18" y="7140"/>
                  </a:lnTo>
                  <a:lnTo>
                    <a:pt x="18" y="7140"/>
                  </a:lnTo>
                  <a:cubicBezTo>
                    <a:pt x="1072" y="6824"/>
                    <a:pt x="2153" y="6671"/>
                    <a:pt x="3254" y="6671"/>
                  </a:cubicBezTo>
                  <a:cubicBezTo>
                    <a:pt x="13721" y="6671"/>
                    <a:pt x="25898" y="20498"/>
                    <a:pt x="31690" y="39835"/>
                  </a:cubicBezTo>
                  <a:cubicBezTo>
                    <a:pt x="38128" y="61250"/>
                    <a:pt x="34358" y="81298"/>
                    <a:pt x="23251" y="84634"/>
                  </a:cubicBezTo>
                  <a:lnTo>
                    <a:pt x="45466" y="77962"/>
                  </a:lnTo>
                  <a:cubicBezTo>
                    <a:pt x="56574" y="74627"/>
                    <a:pt x="60344" y="54579"/>
                    <a:pt x="53939" y="33164"/>
                  </a:cubicBezTo>
                  <a:cubicBezTo>
                    <a:pt x="48117" y="13826"/>
                    <a:pt x="35938" y="0"/>
                    <a:pt x="254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6"/>
            <p:cNvSpPr/>
            <p:nvPr/>
          </p:nvSpPr>
          <p:spPr>
            <a:xfrm>
              <a:off x="2184775" y="4094825"/>
              <a:ext cx="794750" cy="579050"/>
            </a:xfrm>
            <a:custGeom>
              <a:rect b="b" l="l" r="r" t="t"/>
              <a:pathLst>
                <a:path extrusionOk="0" h="23162" w="31790">
                  <a:moveTo>
                    <a:pt x="25118" y="0"/>
                  </a:moveTo>
                  <a:cubicBezTo>
                    <a:pt x="24799" y="0"/>
                    <a:pt x="24474" y="47"/>
                    <a:pt x="24151" y="147"/>
                  </a:cubicBezTo>
                  <a:lnTo>
                    <a:pt x="2702" y="6585"/>
                  </a:lnTo>
                  <a:cubicBezTo>
                    <a:pt x="968" y="7085"/>
                    <a:pt x="0" y="8886"/>
                    <a:pt x="534" y="10621"/>
                  </a:cubicBezTo>
                  <a:lnTo>
                    <a:pt x="3569" y="20828"/>
                  </a:lnTo>
                  <a:cubicBezTo>
                    <a:pt x="4008" y="22254"/>
                    <a:pt x="5303" y="23162"/>
                    <a:pt x="6714" y="23162"/>
                  </a:cubicBezTo>
                  <a:cubicBezTo>
                    <a:pt x="7019" y="23162"/>
                    <a:pt x="7330" y="23119"/>
                    <a:pt x="7639" y="23030"/>
                  </a:cubicBezTo>
                  <a:lnTo>
                    <a:pt x="29088" y="16559"/>
                  </a:lnTo>
                  <a:cubicBezTo>
                    <a:pt x="30822" y="16058"/>
                    <a:pt x="31790" y="14257"/>
                    <a:pt x="31256" y="12522"/>
                  </a:cubicBezTo>
                  <a:lnTo>
                    <a:pt x="28220" y="2315"/>
                  </a:lnTo>
                  <a:cubicBezTo>
                    <a:pt x="27786" y="904"/>
                    <a:pt x="26512" y="0"/>
                    <a:pt x="25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6"/>
            <p:cNvSpPr/>
            <p:nvPr/>
          </p:nvSpPr>
          <p:spPr>
            <a:xfrm>
              <a:off x="2713475" y="3310925"/>
              <a:ext cx="1481925" cy="1565975"/>
            </a:xfrm>
            <a:custGeom>
              <a:rect b="b" l="l" r="r" t="t"/>
              <a:pathLst>
                <a:path extrusionOk="0" h="62639" w="59277">
                  <a:moveTo>
                    <a:pt x="38811" y="1"/>
                  </a:moveTo>
                  <a:cubicBezTo>
                    <a:pt x="38022" y="1"/>
                    <a:pt x="37221" y="113"/>
                    <a:pt x="36427" y="347"/>
                  </a:cubicBezTo>
                  <a:lnTo>
                    <a:pt x="6906" y="9220"/>
                  </a:lnTo>
                  <a:cubicBezTo>
                    <a:pt x="2469" y="10555"/>
                    <a:pt x="1" y="15191"/>
                    <a:pt x="1302" y="19628"/>
                  </a:cubicBezTo>
                  <a:lnTo>
                    <a:pt x="12443" y="56688"/>
                  </a:lnTo>
                  <a:cubicBezTo>
                    <a:pt x="13536" y="60324"/>
                    <a:pt x="16849" y="62638"/>
                    <a:pt x="20451" y="62638"/>
                  </a:cubicBezTo>
                  <a:cubicBezTo>
                    <a:pt x="21244" y="62638"/>
                    <a:pt x="22050" y="62526"/>
                    <a:pt x="22850" y="62292"/>
                  </a:cubicBezTo>
                  <a:lnTo>
                    <a:pt x="52338" y="53419"/>
                  </a:lnTo>
                  <a:cubicBezTo>
                    <a:pt x="56774" y="52084"/>
                    <a:pt x="59276" y="47448"/>
                    <a:pt x="57942" y="43044"/>
                  </a:cubicBezTo>
                  <a:lnTo>
                    <a:pt x="46801" y="5951"/>
                  </a:lnTo>
                  <a:cubicBezTo>
                    <a:pt x="45707" y="2315"/>
                    <a:pt x="42395" y="1"/>
                    <a:pt x="388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6"/>
            <p:cNvSpPr/>
            <p:nvPr/>
          </p:nvSpPr>
          <p:spPr>
            <a:xfrm>
              <a:off x="2746000" y="3772500"/>
              <a:ext cx="348600" cy="963050"/>
            </a:xfrm>
            <a:custGeom>
              <a:rect b="b" l="l" r="r" t="t"/>
              <a:pathLst>
                <a:path extrusionOk="0" h="38522" w="13944">
                  <a:moveTo>
                    <a:pt x="1623" y="1"/>
                  </a:moveTo>
                  <a:cubicBezTo>
                    <a:pt x="1484" y="1"/>
                    <a:pt x="1342" y="21"/>
                    <a:pt x="1201" y="64"/>
                  </a:cubicBezTo>
                  <a:cubicBezTo>
                    <a:pt x="434" y="297"/>
                    <a:pt x="1" y="1098"/>
                    <a:pt x="234" y="1865"/>
                  </a:cubicBezTo>
                  <a:lnTo>
                    <a:pt x="10908" y="37491"/>
                  </a:lnTo>
                  <a:cubicBezTo>
                    <a:pt x="11099" y="38117"/>
                    <a:pt x="11668" y="38521"/>
                    <a:pt x="12306" y="38521"/>
                  </a:cubicBezTo>
                  <a:cubicBezTo>
                    <a:pt x="12449" y="38521"/>
                    <a:pt x="12596" y="38501"/>
                    <a:pt x="12743" y="38458"/>
                  </a:cubicBezTo>
                  <a:cubicBezTo>
                    <a:pt x="13510" y="38225"/>
                    <a:pt x="13944" y="37424"/>
                    <a:pt x="13710" y="36657"/>
                  </a:cubicBezTo>
                  <a:lnTo>
                    <a:pt x="3003" y="1031"/>
                  </a:lnTo>
                  <a:cubicBezTo>
                    <a:pt x="2812" y="405"/>
                    <a:pt x="2243" y="1"/>
                    <a:pt x="1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6"/>
            <p:cNvSpPr/>
            <p:nvPr/>
          </p:nvSpPr>
          <p:spPr>
            <a:xfrm>
              <a:off x="3062050" y="4333650"/>
              <a:ext cx="72575" cy="151800"/>
            </a:xfrm>
            <a:custGeom>
              <a:rect b="b" l="l" r="r" t="t"/>
              <a:pathLst>
                <a:path extrusionOk="0" h="6072" w="2903">
                  <a:moveTo>
                    <a:pt x="1202" y="1"/>
                  </a:moveTo>
                  <a:lnTo>
                    <a:pt x="1" y="334"/>
                  </a:lnTo>
                  <a:lnTo>
                    <a:pt x="1702" y="6072"/>
                  </a:lnTo>
                  <a:lnTo>
                    <a:pt x="2903" y="5705"/>
                  </a:lnTo>
                  <a:lnTo>
                    <a:pt x="12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6"/>
            <p:cNvSpPr/>
            <p:nvPr/>
          </p:nvSpPr>
          <p:spPr>
            <a:xfrm>
              <a:off x="3130450" y="4562975"/>
              <a:ext cx="728025" cy="223525"/>
            </a:xfrm>
            <a:custGeom>
              <a:rect b="b" l="l" r="r" t="t"/>
              <a:pathLst>
                <a:path extrusionOk="0" h="8941" w="29121">
                  <a:moveTo>
                    <a:pt x="1201" y="1"/>
                  </a:moveTo>
                  <a:lnTo>
                    <a:pt x="0" y="368"/>
                  </a:lnTo>
                  <a:lnTo>
                    <a:pt x="1368" y="4904"/>
                  </a:lnTo>
                  <a:cubicBezTo>
                    <a:pt x="1801" y="6339"/>
                    <a:pt x="2802" y="7540"/>
                    <a:pt x="4103" y="8240"/>
                  </a:cubicBezTo>
                  <a:cubicBezTo>
                    <a:pt x="4937" y="8707"/>
                    <a:pt x="5838" y="8941"/>
                    <a:pt x="6772" y="8941"/>
                  </a:cubicBezTo>
                  <a:cubicBezTo>
                    <a:pt x="7305" y="8907"/>
                    <a:pt x="7872" y="8840"/>
                    <a:pt x="8406" y="8674"/>
                  </a:cubicBezTo>
                  <a:lnTo>
                    <a:pt x="29121" y="2436"/>
                  </a:lnTo>
                  <a:lnTo>
                    <a:pt x="28754" y="1235"/>
                  </a:lnTo>
                  <a:lnTo>
                    <a:pt x="8039" y="7473"/>
                  </a:lnTo>
                  <a:cubicBezTo>
                    <a:pt x="7611" y="7601"/>
                    <a:pt x="7179" y="7662"/>
                    <a:pt x="6756" y="7662"/>
                  </a:cubicBezTo>
                  <a:cubicBezTo>
                    <a:pt x="4869" y="7662"/>
                    <a:pt x="3141" y="6450"/>
                    <a:pt x="2569" y="4571"/>
                  </a:cubicBezTo>
                  <a:lnTo>
                    <a:pt x="12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6"/>
            <p:cNvSpPr/>
            <p:nvPr/>
          </p:nvSpPr>
          <p:spPr>
            <a:xfrm>
              <a:off x="3937675" y="3865825"/>
              <a:ext cx="129300" cy="339425"/>
            </a:xfrm>
            <a:custGeom>
              <a:rect b="b" l="l" r="r" t="t"/>
              <a:pathLst>
                <a:path extrusionOk="0" h="13577" w="5172">
                  <a:moveTo>
                    <a:pt x="1168" y="0"/>
                  </a:moveTo>
                  <a:lnTo>
                    <a:pt x="1" y="367"/>
                  </a:lnTo>
                  <a:lnTo>
                    <a:pt x="3970" y="13577"/>
                  </a:lnTo>
                  <a:lnTo>
                    <a:pt x="5171" y="13243"/>
                  </a:lnTo>
                  <a:lnTo>
                    <a:pt x="11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6"/>
            <p:cNvSpPr/>
            <p:nvPr/>
          </p:nvSpPr>
          <p:spPr>
            <a:xfrm>
              <a:off x="3818425" y="3470525"/>
              <a:ext cx="53400" cy="88425"/>
            </a:xfrm>
            <a:custGeom>
              <a:rect b="b" l="l" r="r" t="t"/>
              <a:pathLst>
                <a:path extrusionOk="0" h="3537" w="2136">
                  <a:moveTo>
                    <a:pt x="1202" y="1"/>
                  </a:moveTo>
                  <a:lnTo>
                    <a:pt x="1" y="368"/>
                  </a:lnTo>
                  <a:lnTo>
                    <a:pt x="935" y="3537"/>
                  </a:lnTo>
                  <a:lnTo>
                    <a:pt x="2136" y="3170"/>
                  </a:lnTo>
                  <a:lnTo>
                    <a:pt x="12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6"/>
            <p:cNvSpPr/>
            <p:nvPr/>
          </p:nvSpPr>
          <p:spPr>
            <a:xfrm>
              <a:off x="2981175" y="3483875"/>
              <a:ext cx="340250" cy="129275"/>
            </a:xfrm>
            <a:custGeom>
              <a:rect b="b" l="l" r="r" t="t"/>
              <a:pathLst>
                <a:path extrusionOk="0" h="5171" w="13610">
                  <a:moveTo>
                    <a:pt x="13243" y="1"/>
                  </a:moveTo>
                  <a:lnTo>
                    <a:pt x="0" y="3970"/>
                  </a:lnTo>
                  <a:lnTo>
                    <a:pt x="334" y="5171"/>
                  </a:lnTo>
                  <a:lnTo>
                    <a:pt x="13610" y="1201"/>
                  </a:lnTo>
                  <a:lnTo>
                    <a:pt x="132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6"/>
            <p:cNvSpPr/>
            <p:nvPr/>
          </p:nvSpPr>
          <p:spPr>
            <a:xfrm>
              <a:off x="2881925" y="3385100"/>
              <a:ext cx="1250100" cy="1385100"/>
            </a:xfrm>
            <a:custGeom>
              <a:rect b="b" l="l" r="r" t="t"/>
              <a:pathLst>
                <a:path extrusionOk="0" h="55404" w="50004">
                  <a:moveTo>
                    <a:pt x="33279" y="0"/>
                  </a:moveTo>
                  <a:cubicBezTo>
                    <a:pt x="32799" y="0"/>
                    <a:pt x="32309" y="70"/>
                    <a:pt x="31823" y="216"/>
                  </a:cubicBezTo>
                  <a:lnTo>
                    <a:pt x="4137" y="8522"/>
                  </a:lnTo>
                  <a:cubicBezTo>
                    <a:pt x="1502" y="9322"/>
                    <a:pt x="1" y="12124"/>
                    <a:pt x="801" y="14759"/>
                  </a:cubicBezTo>
                  <a:lnTo>
                    <a:pt x="11943" y="51853"/>
                  </a:lnTo>
                  <a:cubicBezTo>
                    <a:pt x="12570" y="54007"/>
                    <a:pt x="14558" y="55404"/>
                    <a:pt x="16702" y="55404"/>
                  </a:cubicBezTo>
                  <a:cubicBezTo>
                    <a:pt x="17180" y="55404"/>
                    <a:pt x="17667" y="55334"/>
                    <a:pt x="18147" y="55188"/>
                  </a:cubicBezTo>
                  <a:lnTo>
                    <a:pt x="45833" y="46882"/>
                  </a:lnTo>
                  <a:cubicBezTo>
                    <a:pt x="48502" y="46082"/>
                    <a:pt x="50003" y="43313"/>
                    <a:pt x="49203" y="40645"/>
                  </a:cubicBezTo>
                  <a:lnTo>
                    <a:pt x="38061" y="3585"/>
                  </a:lnTo>
                  <a:cubicBezTo>
                    <a:pt x="37406" y="1402"/>
                    <a:pt x="35435" y="0"/>
                    <a:pt x="332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6" name="Shape 3886"/>
        <p:cNvGrpSpPr/>
        <p:nvPr/>
      </p:nvGrpSpPr>
      <p:grpSpPr>
        <a:xfrm>
          <a:off x="0" y="0"/>
          <a:ext cx="0" cy="0"/>
          <a:chOff x="0" y="0"/>
          <a:chExt cx="0" cy="0"/>
        </a:xfrm>
      </p:grpSpPr>
      <p:sp>
        <p:nvSpPr>
          <p:cNvPr id="3887" name="Google Shape;3887;p67"/>
          <p:cNvSpPr txBox="1"/>
          <p:nvPr>
            <p:ph type="title"/>
          </p:nvPr>
        </p:nvSpPr>
        <p:spPr>
          <a:xfrm>
            <a:off x="713225" y="539500"/>
            <a:ext cx="7717500" cy="61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3888" name="Google Shape;3888;p67"/>
          <p:cNvSpPr txBox="1"/>
          <p:nvPr>
            <p:ph idx="2" type="body"/>
          </p:nvPr>
        </p:nvSpPr>
        <p:spPr>
          <a:xfrm>
            <a:off x="713225" y="1540775"/>
            <a:ext cx="3838800" cy="30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Barlow"/>
                <a:ea typeface="Barlow"/>
                <a:cs typeface="Barlow"/>
                <a:sym typeface="Barlow"/>
              </a:rPr>
              <a:t>Did you like the resources on this template? Get them for free at our other websites:</a:t>
            </a:r>
            <a:endParaRPr sz="1100">
              <a:latin typeface="Barlow"/>
              <a:ea typeface="Barlow"/>
              <a:cs typeface="Barlow"/>
              <a:sym typeface="Barlow"/>
            </a:endParaRPr>
          </a:p>
          <a:p>
            <a:pPr indent="0" lvl="0" marL="0" rtl="0" algn="l">
              <a:spcBef>
                <a:spcPts val="1000"/>
              </a:spcBef>
              <a:spcAft>
                <a:spcPts val="0"/>
              </a:spcAft>
              <a:buNone/>
            </a:pPr>
            <a:r>
              <a:rPr b="1" lang="en" sz="2200">
                <a:solidFill>
                  <a:schemeClr val="accent1"/>
                </a:solidFill>
                <a:latin typeface="Work Sans"/>
                <a:ea typeface="Work Sans"/>
                <a:cs typeface="Work Sans"/>
                <a:sym typeface="Work Sans"/>
              </a:rPr>
              <a:t>Vector</a:t>
            </a:r>
            <a:endParaRPr b="1" sz="2200">
              <a:solidFill>
                <a:schemeClr val="accent1"/>
              </a:solidFill>
              <a:latin typeface="Work Sans"/>
              <a:ea typeface="Work Sans"/>
              <a:cs typeface="Work Sans"/>
              <a:sym typeface="Work Sans"/>
            </a:endParaRPr>
          </a:p>
          <a:p>
            <a:pPr indent="-298450" lvl="0" marL="457200" rtl="0" algn="l">
              <a:spcBef>
                <a:spcPts val="1000"/>
              </a:spcBef>
              <a:spcAft>
                <a:spcPts val="0"/>
              </a:spcAft>
              <a:buSzPts val="1100"/>
              <a:buFont typeface="Barlow"/>
              <a:buChar char="●"/>
            </a:pPr>
            <a:r>
              <a:rPr lang="en" sz="1100">
                <a:uFill>
                  <a:noFill/>
                </a:uFill>
                <a:latin typeface="Barlow"/>
                <a:ea typeface="Barlow"/>
                <a:cs typeface="Barlow"/>
                <a:sym typeface="Barlow"/>
                <a:hlinkClick r:id="rId3"/>
              </a:rPr>
              <a:t>Medical booking app doctor holding mobile phone</a:t>
            </a:r>
            <a:endParaRPr sz="1100">
              <a:latin typeface="Barlow"/>
              <a:ea typeface="Barlow"/>
              <a:cs typeface="Barlow"/>
              <a:sym typeface="Barlow"/>
            </a:endParaRPr>
          </a:p>
          <a:p>
            <a:pPr indent="-298450" lvl="0" marL="457200" rtl="0" algn="l">
              <a:spcBef>
                <a:spcPts val="0"/>
              </a:spcBef>
              <a:spcAft>
                <a:spcPts val="0"/>
              </a:spcAft>
              <a:buSzPts val="1100"/>
              <a:buFont typeface="Barlow"/>
              <a:buChar char="●"/>
            </a:pPr>
            <a:r>
              <a:rPr lang="en" sz="1100">
                <a:uFill>
                  <a:noFill/>
                </a:uFill>
                <a:latin typeface="Barlow"/>
                <a:ea typeface="Barlow"/>
                <a:cs typeface="Barlow"/>
                <a:sym typeface="Barlow"/>
                <a:hlinkClick r:id="rId4"/>
              </a:rPr>
              <a:t>Medicine elements background</a:t>
            </a:r>
            <a:endParaRPr sz="1100">
              <a:latin typeface="Barlow"/>
              <a:ea typeface="Barlow"/>
              <a:cs typeface="Barlow"/>
              <a:sym typeface="Barlow"/>
            </a:endParaRPr>
          </a:p>
          <a:p>
            <a:pPr indent="-298450" lvl="0" marL="457200" rtl="0" algn="l">
              <a:spcBef>
                <a:spcPts val="0"/>
              </a:spcBef>
              <a:spcAft>
                <a:spcPts val="0"/>
              </a:spcAft>
              <a:buSzPts val="1100"/>
              <a:buFont typeface="Barlow"/>
              <a:buChar char="●"/>
            </a:pPr>
            <a:r>
              <a:rPr lang="en" sz="1100">
                <a:uFill>
                  <a:noFill/>
                </a:uFill>
                <a:latin typeface="Barlow"/>
                <a:ea typeface="Barlow"/>
                <a:cs typeface="Barlow"/>
                <a:sym typeface="Barlow"/>
                <a:hlinkClick r:id="rId5"/>
              </a:rPr>
              <a:t>Online Doctor Flat Illustrations</a:t>
            </a:r>
            <a:endParaRPr sz="1100">
              <a:latin typeface="Barlow"/>
              <a:ea typeface="Barlow"/>
              <a:cs typeface="Barlow"/>
              <a:sym typeface="Barlow"/>
            </a:endParaRPr>
          </a:p>
          <a:p>
            <a:pPr indent="-298450" lvl="0" marL="457200" rtl="0" algn="l">
              <a:spcBef>
                <a:spcPts val="0"/>
              </a:spcBef>
              <a:spcAft>
                <a:spcPts val="0"/>
              </a:spcAft>
              <a:buSzPts val="1100"/>
              <a:buFont typeface="Barlow"/>
              <a:buChar char="●"/>
            </a:pPr>
            <a:r>
              <a:rPr lang="en" sz="1100">
                <a:uFill>
                  <a:noFill/>
                </a:uFill>
                <a:latin typeface="Barlow"/>
                <a:ea typeface="Barlow"/>
                <a:cs typeface="Barlow"/>
                <a:sym typeface="Barlow"/>
                <a:hlinkClick r:id="rId6"/>
              </a:rPr>
              <a:t>User flow Flat Illustrations</a:t>
            </a:r>
            <a:endParaRPr sz="1100">
              <a:latin typeface="Barlow"/>
              <a:ea typeface="Barlow"/>
              <a:cs typeface="Barlow"/>
              <a:sym typeface="Barlow"/>
            </a:endParaRPr>
          </a:p>
          <a:p>
            <a:pPr indent="-298450" lvl="0" marL="457200" rtl="0" algn="l">
              <a:spcBef>
                <a:spcPts val="0"/>
              </a:spcBef>
              <a:spcAft>
                <a:spcPts val="0"/>
              </a:spcAft>
              <a:buSzPts val="1100"/>
              <a:buFont typeface="Barlow"/>
              <a:buChar char="●"/>
            </a:pPr>
            <a:r>
              <a:rPr lang="en" sz="1100">
                <a:uFill>
                  <a:noFill/>
                </a:uFill>
                <a:latin typeface="Barlow"/>
                <a:ea typeface="Barlow"/>
                <a:cs typeface="Barlow"/>
                <a:sym typeface="Barlow"/>
                <a:hlinkClick r:id="rId7"/>
              </a:rPr>
              <a:t>Cardiologist Flat Illustrations</a:t>
            </a:r>
            <a:endParaRPr sz="1100">
              <a:latin typeface="Barlow"/>
              <a:ea typeface="Barlow"/>
              <a:cs typeface="Barlow"/>
              <a:sym typeface="Barlow"/>
            </a:endParaRPr>
          </a:p>
          <a:p>
            <a:pPr indent="-298450" lvl="0" marL="457200" rtl="0" algn="l">
              <a:spcBef>
                <a:spcPts val="0"/>
              </a:spcBef>
              <a:spcAft>
                <a:spcPts val="0"/>
              </a:spcAft>
              <a:buSzPts val="1100"/>
              <a:buFont typeface="Barlow"/>
              <a:buChar char="●"/>
            </a:pPr>
            <a:r>
              <a:rPr lang="en" sz="1100">
                <a:uFill>
                  <a:noFill/>
                </a:uFill>
                <a:latin typeface="Barlow"/>
                <a:ea typeface="Barlow"/>
                <a:cs typeface="Barlow"/>
                <a:sym typeface="Barlow"/>
                <a:hlinkClick r:id="rId8"/>
              </a:rPr>
              <a:t>World health day Flat Illustrations</a:t>
            </a:r>
            <a:endParaRPr sz="1100">
              <a:latin typeface="Barlow"/>
              <a:ea typeface="Barlow"/>
              <a:cs typeface="Barlow"/>
              <a:sym typeface="Barlow"/>
            </a:endParaRPr>
          </a:p>
          <a:p>
            <a:pPr indent="-298450" lvl="0" marL="457200" rtl="0" algn="l">
              <a:spcBef>
                <a:spcPts val="0"/>
              </a:spcBef>
              <a:spcAft>
                <a:spcPts val="0"/>
              </a:spcAft>
              <a:buSzPts val="1100"/>
              <a:buFont typeface="Barlow"/>
              <a:buChar char="●"/>
            </a:pPr>
            <a:r>
              <a:rPr lang="en" sz="1100">
                <a:uFill>
                  <a:noFill/>
                </a:uFill>
                <a:latin typeface="Barlow"/>
                <a:ea typeface="Barlow"/>
                <a:cs typeface="Barlow"/>
                <a:sym typeface="Barlow"/>
                <a:hlinkClick r:id="rId9"/>
              </a:rPr>
              <a:t>Stem-cell research Flat Illustrations</a:t>
            </a:r>
            <a:endParaRPr sz="1100">
              <a:latin typeface="Barlow"/>
              <a:ea typeface="Barlow"/>
              <a:cs typeface="Barlow"/>
              <a:sym typeface="Barlow"/>
            </a:endParaRPr>
          </a:p>
          <a:p>
            <a:pPr indent="-298450" lvl="0" marL="457200" rtl="0" algn="l">
              <a:spcBef>
                <a:spcPts val="0"/>
              </a:spcBef>
              <a:spcAft>
                <a:spcPts val="0"/>
              </a:spcAft>
              <a:buSzPts val="1100"/>
              <a:buFont typeface="Barlow"/>
              <a:buChar char="●"/>
            </a:pPr>
            <a:r>
              <a:rPr lang="en" sz="1100">
                <a:uFill>
                  <a:noFill/>
                </a:uFill>
                <a:latin typeface="Barlow"/>
                <a:ea typeface="Barlow"/>
                <a:cs typeface="Barlow"/>
                <a:sym typeface="Barlow"/>
                <a:hlinkClick r:id="rId10"/>
              </a:rPr>
              <a:t>Processing Flat Illustrations</a:t>
            </a:r>
            <a:endParaRPr sz="1100">
              <a:latin typeface="Barlow"/>
              <a:ea typeface="Barlow"/>
              <a:cs typeface="Barlow"/>
              <a:sym typeface="Barlow"/>
            </a:endParaRPr>
          </a:p>
          <a:p>
            <a:pPr indent="-298450" lvl="0" marL="457200" rtl="0" algn="l">
              <a:spcBef>
                <a:spcPts val="0"/>
              </a:spcBef>
              <a:spcAft>
                <a:spcPts val="0"/>
              </a:spcAft>
              <a:buSzPts val="1100"/>
              <a:buFont typeface="Barlow"/>
              <a:buChar char="●"/>
            </a:pPr>
            <a:r>
              <a:rPr lang="en" sz="1100">
                <a:uFill>
                  <a:noFill/>
                </a:uFill>
                <a:latin typeface="Barlow"/>
                <a:ea typeface="Barlow"/>
                <a:cs typeface="Barlow"/>
                <a:sym typeface="Barlow"/>
                <a:hlinkClick r:id="rId11"/>
              </a:rPr>
              <a:t>Smartwatch Flat Illustrations</a:t>
            </a:r>
            <a:endParaRPr sz="1100">
              <a:latin typeface="Barlow"/>
              <a:ea typeface="Barlow"/>
              <a:cs typeface="Barlow"/>
              <a:sym typeface="Barlow"/>
            </a:endParaRPr>
          </a:p>
          <a:p>
            <a:pPr indent="-298450" lvl="0" marL="457200" rtl="0" algn="l">
              <a:spcBef>
                <a:spcPts val="0"/>
              </a:spcBef>
              <a:spcAft>
                <a:spcPts val="0"/>
              </a:spcAft>
              <a:buSzPts val="1100"/>
              <a:buFont typeface="Barlow"/>
              <a:buChar char="●"/>
            </a:pPr>
            <a:r>
              <a:rPr lang="en" sz="1100">
                <a:uFill>
                  <a:noFill/>
                </a:uFill>
                <a:latin typeface="Barlow"/>
                <a:ea typeface="Barlow"/>
                <a:cs typeface="Barlow"/>
                <a:sym typeface="Barlow"/>
                <a:hlinkClick r:id="rId12"/>
              </a:rPr>
              <a:t>Health professional team Flat Illustrations</a:t>
            </a:r>
            <a:endParaRPr sz="1100">
              <a:latin typeface="Barlow"/>
              <a:ea typeface="Barlow"/>
              <a:cs typeface="Barlow"/>
              <a:sym typeface="Barlow"/>
            </a:endParaRPr>
          </a:p>
          <a:p>
            <a:pPr indent="-298450" lvl="0" marL="457200" rtl="0" algn="l">
              <a:spcBef>
                <a:spcPts val="0"/>
              </a:spcBef>
              <a:spcAft>
                <a:spcPts val="0"/>
              </a:spcAft>
              <a:buSzPts val="1100"/>
              <a:buFont typeface="Barlow"/>
              <a:buChar char="●"/>
            </a:pPr>
            <a:r>
              <a:rPr lang="en" sz="1100">
                <a:uFill>
                  <a:noFill/>
                </a:uFill>
                <a:latin typeface="Barlow"/>
                <a:ea typeface="Barlow"/>
                <a:cs typeface="Barlow"/>
                <a:sym typeface="Barlow"/>
                <a:hlinkClick r:id="rId13"/>
              </a:rPr>
              <a:t>Online article Flat Illustrations</a:t>
            </a:r>
            <a:endParaRPr sz="1100">
              <a:latin typeface="Barlow"/>
              <a:ea typeface="Barlow"/>
              <a:cs typeface="Barlow"/>
              <a:sym typeface="Barlow"/>
            </a:endParaRPr>
          </a:p>
        </p:txBody>
      </p:sp>
      <p:sp>
        <p:nvSpPr>
          <p:cNvPr id="3889" name="Google Shape;3889;p67"/>
          <p:cNvSpPr txBox="1"/>
          <p:nvPr>
            <p:ph idx="1" type="body"/>
          </p:nvPr>
        </p:nvSpPr>
        <p:spPr>
          <a:xfrm>
            <a:off x="4591850" y="2021675"/>
            <a:ext cx="3838800" cy="25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a:solidFill>
                  <a:schemeClr val="accent1"/>
                </a:solidFill>
                <a:latin typeface="Work Sans"/>
                <a:ea typeface="Work Sans"/>
                <a:cs typeface="Work Sans"/>
                <a:sym typeface="Work Sans"/>
              </a:rPr>
              <a:t>Photo</a:t>
            </a:r>
            <a:endParaRPr b="1" sz="2200">
              <a:solidFill>
                <a:schemeClr val="accent1"/>
              </a:solidFill>
              <a:latin typeface="Work Sans"/>
              <a:ea typeface="Work Sans"/>
              <a:cs typeface="Work Sans"/>
              <a:sym typeface="Work Sans"/>
            </a:endParaRPr>
          </a:p>
          <a:p>
            <a:pPr indent="-298450" lvl="0" marL="457200" rtl="0" algn="l">
              <a:spcBef>
                <a:spcPts val="1000"/>
              </a:spcBef>
              <a:spcAft>
                <a:spcPts val="0"/>
              </a:spcAft>
              <a:buSzPts val="1100"/>
              <a:buChar char="●"/>
            </a:pPr>
            <a:r>
              <a:rPr lang="en" sz="1100">
                <a:uFill>
                  <a:noFill/>
                </a:uFill>
                <a:hlinkClick r:id="rId14"/>
              </a:rPr>
              <a:t>Side view doctor taking selfie</a:t>
            </a:r>
            <a:endParaRPr sz="1100"/>
          </a:p>
          <a:p>
            <a:pPr indent="-298450" lvl="0" marL="457200" rtl="0" algn="l">
              <a:spcBef>
                <a:spcPts val="0"/>
              </a:spcBef>
              <a:spcAft>
                <a:spcPts val="0"/>
              </a:spcAft>
              <a:buSzPts val="1100"/>
              <a:buChar char="●"/>
            </a:pPr>
            <a:r>
              <a:rPr lang="en" sz="1100">
                <a:uFill>
                  <a:noFill/>
                </a:uFill>
                <a:hlinkClick r:id="rId15"/>
              </a:rPr>
              <a:t>Patient having teleconsultation with doctor</a:t>
            </a:r>
            <a:endParaRPr sz="1100"/>
          </a:p>
          <a:p>
            <a:pPr indent="-298450" lvl="0" marL="457200" rtl="0" algn="l">
              <a:spcBef>
                <a:spcPts val="0"/>
              </a:spcBef>
              <a:spcAft>
                <a:spcPts val="0"/>
              </a:spcAft>
              <a:buSzPts val="1100"/>
              <a:buChar char="●"/>
            </a:pPr>
            <a:r>
              <a:rPr lang="en" sz="1100">
                <a:uFill>
                  <a:noFill/>
                </a:uFill>
                <a:hlinkClick r:id="rId16"/>
              </a:rPr>
              <a:t>Portrait of young female nurse standing in front of senior woman sitting on wheelchair</a:t>
            </a:r>
            <a:endParaRPr sz="1100"/>
          </a:p>
          <a:p>
            <a:pPr indent="-298450" lvl="0" marL="457200" rtl="0" algn="l">
              <a:spcBef>
                <a:spcPts val="0"/>
              </a:spcBef>
              <a:spcAft>
                <a:spcPts val="0"/>
              </a:spcAft>
              <a:buSzPts val="1100"/>
              <a:buChar char="●"/>
            </a:pPr>
            <a:r>
              <a:rPr lang="en" sz="1100">
                <a:uFill>
                  <a:noFill/>
                </a:uFill>
                <a:hlinkClick r:id="rId17"/>
              </a:rPr>
              <a:t>Front view smiley young doctor</a:t>
            </a:r>
            <a:endParaRPr sz="1100"/>
          </a:p>
          <a:p>
            <a:pPr indent="-298450" lvl="0" marL="457200" rtl="0" algn="l">
              <a:spcBef>
                <a:spcPts val="0"/>
              </a:spcBef>
              <a:spcAft>
                <a:spcPts val="0"/>
              </a:spcAft>
              <a:buSzPts val="1100"/>
              <a:buChar char="●"/>
            </a:pPr>
            <a:r>
              <a:rPr lang="en" sz="1100">
                <a:uFill>
                  <a:noFill/>
                </a:uFill>
                <a:hlinkClick r:id="rId18"/>
              </a:rPr>
              <a:t>Portrait of man wearing medical gown and stethoscope</a:t>
            </a:r>
            <a:endParaRPr sz="1100"/>
          </a:p>
          <a:p>
            <a:pPr indent="0" lvl="0" marL="0" rtl="0" algn="l">
              <a:spcBef>
                <a:spcPts val="0"/>
              </a:spcBef>
              <a:spcAft>
                <a:spcPts val="0"/>
              </a:spcAft>
              <a:buNone/>
            </a:pPr>
            <a:r>
              <a:rPr b="1" lang="en" sz="2200">
                <a:solidFill>
                  <a:schemeClr val="accent1"/>
                </a:solidFill>
                <a:latin typeface="Work Sans"/>
                <a:ea typeface="Work Sans"/>
                <a:cs typeface="Work Sans"/>
                <a:sym typeface="Work Sans"/>
              </a:rPr>
              <a:t>Icons</a:t>
            </a:r>
            <a:endParaRPr b="1" sz="2200">
              <a:solidFill>
                <a:schemeClr val="accent1"/>
              </a:solidFill>
              <a:latin typeface="Work Sans"/>
              <a:ea typeface="Work Sans"/>
              <a:cs typeface="Work Sans"/>
              <a:sym typeface="Work Sans"/>
            </a:endParaRPr>
          </a:p>
          <a:p>
            <a:pPr indent="-298450" lvl="0" marL="457200" rtl="0" algn="l">
              <a:spcBef>
                <a:spcPts val="1000"/>
              </a:spcBef>
              <a:spcAft>
                <a:spcPts val="0"/>
              </a:spcAft>
              <a:buSzPts val="1100"/>
              <a:buChar char="●"/>
            </a:pPr>
            <a:r>
              <a:rPr lang="en" sz="1100">
                <a:uFill>
                  <a:noFill/>
                </a:uFill>
                <a:hlinkClick r:id="rId19"/>
              </a:rPr>
              <a:t>Icon Pack: Medicine | Lineal</a:t>
            </a:r>
            <a:endParaRPr sz="11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893" name="Shape 3893"/>
        <p:cNvGrpSpPr/>
        <p:nvPr/>
      </p:nvGrpSpPr>
      <p:grpSpPr>
        <a:xfrm>
          <a:off x="0" y="0"/>
          <a:ext cx="0" cy="0"/>
          <a:chOff x="0" y="0"/>
          <a:chExt cx="0" cy="0"/>
        </a:xfrm>
      </p:grpSpPr>
      <p:sp>
        <p:nvSpPr>
          <p:cNvPr id="3894" name="Google Shape;3894;p6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3895" name="Google Shape;3895;p6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3896" name="Google Shape;3896;p68"/>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00" name="Shape 3900"/>
        <p:cNvGrpSpPr/>
        <p:nvPr/>
      </p:nvGrpSpPr>
      <p:grpSpPr>
        <a:xfrm>
          <a:off x="0" y="0"/>
          <a:ext cx="0" cy="0"/>
          <a:chOff x="0" y="0"/>
          <a:chExt cx="0" cy="0"/>
        </a:xfrm>
      </p:grpSpPr>
      <p:sp>
        <p:nvSpPr>
          <p:cNvPr id="3901" name="Google Shape;3901;p69"/>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902" name="Google Shape;3902;p6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3903" name="Google Shape;3903;p6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07" name="Shape 3907"/>
        <p:cNvGrpSpPr/>
        <p:nvPr/>
      </p:nvGrpSpPr>
      <p:grpSpPr>
        <a:xfrm>
          <a:off x="0" y="0"/>
          <a:ext cx="0" cy="0"/>
          <a:chOff x="0" y="0"/>
          <a:chExt cx="0" cy="0"/>
        </a:xfrm>
      </p:grpSpPr>
      <p:sp>
        <p:nvSpPr>
          <p:cNvPr id="3908" name="Google Shape;3908;p70"/>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909" name="Google Shape;3909;p70"/>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Work Sans</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https://fonts.google.com/specimen/Work Sans</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Barlow</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https://fonts.google.com/specimen/Barlow</a:t>
            </a:r>
            <a:r>
              <a:rPr lang="en" sz="1100">
                <a:solidFill>
                  <a:schemeClr val="lt1"/>
                </a:solidFill>
              </a:rPr>
              <a:t>)</a:t>
            </a:r>
            <a:endParaRPr sz="1100">
              <a:solidFill>
                <a:schemeClr val="lt1"/>
              </a:solidFill>
            </a:endParaRPr>
          </a:p>
        </p:txBody>
      </p:sp>
      <p:sp>
        <p:nvSpPr>
          <p:cNvPr id="3910" name="Google Shape;3910;p70"/>
          <p:cNvSpPr/>
          <p:nvPr/>
        </p:nvSpPr>
        <p:spPr>
          <a:xfrm>
            <a:off x="2052650" y="2947800"/>
            <a:ext cx="791400" cy="754200"/>
          </a:xfrm>
          <a:prstGeom prst="roundRect">
            <a:avLst>
              <a:gd fmla="val 16667" name="adj"/>
            </a:avLst>
          </a:prstGeom>
          <a:solidFill>
            <a:srgbClr val="2E35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0"/>
          <p:cNvSpPr/>
          <p:nvPr/>
        </p:nvSpPr>
        <p:spPr>
          <a:xfrm>
            <a:off x="3114470"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0"/>
          <p:cNvSpPr/>
          <p:nvPr/>
        </p:nvSpPr>
        <p:spPr>
          <a:xfrm>
            <a:off x="4176289" y="2947800"/>
            <a:ext cx="791400" cy="754200"/>
          </a:xfrm>
          <a:prstGeom prst="roundRect">
            <a:avLst>
              <a:gd fmla="val 16667" name="adj"/>
            </a:avLst>
          </a:prstGeom>
          <a:solidFill>
            <a:srgbClr val="DBE6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0"/>
          <p:cNvSpPr txBox="1"/>
          <p:nvPr/>
        </p:nvSpPr>
        <p:spPr>
          <a:xfrm>
            <a:off x="20526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#2e353a</a:t>
            </a:r>
            <a:endParaRPr sz="1000">
              <a:solidFill>
                <a:schemeClr val="lt1"/>
              </a:solidFill>
            </a:endParaRPr>
          </a:p>
        </p:txBody>
      </p:sp>
      <p:sp>
        <p:nvSpPr>
          <p:cNvPr id="3914" name="Google Shape;3914;p70"/>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C3C3C"/>
                </a:solidFill>
              </a:rPr>
              <a:t>#ffffff</a:t>
            </a:r>
            <a:endParaRPr sz="1000">
              <a:solidFill>
                <a:srgbClr val="3C3C3C"/>
              </a:solidFill>
            </a:endParaRPr>
          </a:p>
        </p:txBody>
      </p:sp>
      <p:sp>
        <p:nvSpPr>
          <p:cNvPr id="3915" name="Google Shape;3915;p70"/>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E353A"/>
                </a:solidFill>
              </a:rPr>
              <a:t>#dbe6ff</a:t>
            </a:r>
            <a:endParaRPr sz="1000">
              <a:solidFill>
                <a:srgbClr val="2E353A"/>
              </a:solidFill>
            </a:endParaRPr>
          </a:p>
        </p:txBody>
      </p:sp>
      <p:sp>
        <p:nvSpPr>
          <p:cNvPr id="3916" name="Google Shape;3916;p70"/>
          <p:cNvSpPr/>
          <p:nvPr/>
        </p:nvSpPr>
        <p:spPr>
          <a:xfrm>
            <a:off x="5238125" y="2947800"/>
            <a:ext cx="791400" cy="754200"/>
          </a:xfrm>
          <a:prstGeom prst="roundRect">
            <a:avLst>
              <a:gd fmla="val 16667" name="adj"/>
            </a:avLst>
          </a:prstGeom>
          <a:solidFill>
            <a:srgbClr val="3362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0"/>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#3362cc</a:t>
            </a:r>
            <a:endParaRPr sz="1000">
              <a:solidFill>
                <a:schemeClr val="lt1"/>
              </a:solidFill>
            </a:endParaRPr>
          </a:p>
        </p:txBody>
      </p:sp>
      <p:sp>
        <p:nvSpPr>
          <p:cNvPr id="3918" name="Google Shape;3918;p70"/>
          <p:cNvSpPr/>
          <p:nvPr/>
        </p:nvSpPr>
        <p:spPr>
          <a:xfrm>
            <a:off x="2583563" y="3909825"/>
            <a:ext cx="791400" cy="754200"/>
          </a:xfrm>
          <a:prstGeom prst="roundRect">
            <a:avLst>
              <a:gd fmla="val 16667" name="adj"/>
            </a:avLst>
          </a:prstGeom>
          <a:solidFill>
            <a:srgbClr val="6695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0"/>
          <p:cNvSpPr txBox="1"/>
          <p:nvPr/>
        </p:nvSpPr>
        <p:spPr>
          <a:xfrm>
            <a:off x="2583563" y="4066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#6695ff</a:t>
            </a:r>
            <a:endParaRPr sz="1000">
              <a:solidFill>
                <a:schemeClr val="lt1"/>
              </a:solidFill>
            </a:endParaRPr>
          </a:p>
        </p:txBody>
      </p:sp>
      <p:sp>
        <p:nvSpPr>
          <p:cNvPr id="3920" name="Google Shape;3920;p7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3921" name="Google Shape;3921;p70"/>
          <p:cNvSpPr/>
          <p:nvPr/>
        </p:nvSpPr>
        <p:spPr>
          <a:xfrm>
            <a:off x="3645382" y="3909825"/>
            <a:ext cx="791400" cy="754200"/>
          </a:xfrm>
          <a:prstGeom prst="roundRect">
            <a:avLst>
              <a:gd fmla="val 16667" name="adj"/>
            </a:avLst>
          </a:prstGeom>
          <a:solidFill>
            <a:srgbClr val="A0BD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0"/>
          <p:cNvSpPr/>
          <p:nvPr/>
        </p:nvSpPr>
        <p:spPr>
          <a:xfrm>
            <a:off x="4707202" y="3909825"/>
            <a:ext cx="791400" cy="754200"/>
          </a:xfrm>
          <a:prstGeom prst="roundRect">
            <a:avLst>
              <a:gd fmla="val 16667" name="adj"/>
            </a:avLst>
          </a:prstGeom>
          <a:solidFill>
            <a:srgbClr val="8299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0"/>
          <p:cNvSpPr txBox="1"/>
          <p:nvPr/>
        </p:nvSpPr>
        <p:spPr>
          <a:xfrm>
            <a:off x="3645388" y="4066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#a0bdff</a:t>
            </a:r>
            <a:endParaRPr sz="1000">
              <a:solidFill>
                <a:schemeClr val="lt1"/>
              </a:solidFill>
            </a:endParaRPr>
          </a:p>
        </p:txBody>
      </p:sp>
      <p:sp>
        <p:nvSpPr>
          <p:cNvPr id="3924" name="Google Shape;3924;p70"/>
          <p:cNvSpPr txBox="1"/>
          <p:nvPr/>
        </p:nvSpPr>
        <p:spPr>
          <a:xfrm>
            <a:off x="4707213" y="4066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#8299cc</a:t>
            </a:r>
            <a:endParaRPr sz="1000">
              <a:solidFill>
                <a:schemeClr val="lt1"/>
              </a:solidFill>
            </a:endParaRPr>
          </a:p>
        </p:txBody>
      </p:sp>
      <p:sp>
        <p:nvSpPr>
          <p:cNvPr id="3925" name="Google Shape;3925;p70"/>
          <p:cNvSpPr/>
          <p:nvPr/>
        </p:nvSpPr>
        <p:spPr>
          <a:xfrm>
            <a:off x="5769038" y="3909825"/>
            <a:ext cx="791400" cy="754200"/>
          </a:xfrm>
          <a:prstGeom prst="roundRect">
            <a:avLst>
              <a:gd fmla="val 16667" name="adj"/>
            </a:avLst>
          </a:prstGeom>
          <a:solidFill>
            <a:srgbClr val="A0E2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0"/>
          <p:cNvSpPr txBox="1"/>
          <p:nvPr/>
        </p:nvSpPr>
        <p:spPr>
          <a:xfrm>
            <a:off x="5769038" y="4066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E353A"/>
                </a:solidFill>
              </a:rPr>
              <a:t>#a0e2ff</a:t>
            </a:r>
            <a:endParaRPr sz="1000">
              <a:solidFill>
                <a:srgbClr val="2E353A"/>
              </a:solidFill>
            </a:endParaRPr>
          </a:p>
        </p:txBody>
      </p:sp>
      <p:sp>
        <p:nvSpPr>
          <p:cNvPr id="3927" name="Google Shape;3927;p70"/>
          <p:cNvSpPr/>
          <p:nvPr/>
        </p:nvSpPr>
        <p:spPr>
          <a:xfrm>
            <a:off x="6299950" y="2947800"/>
            <a:ext cx="791400" cy="754200"/>
          </a:xfrm>
          <a:prstGeom prst="roundRect">
            <a:avLst>
              <a:gd fmla="val 16667" name="adj"/>
            </a:avLst>
          </a:prstGeom>
          <a:solidFill>
            <a:srgbClr val="407B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0"/>
          <p:cNvSpPr txBox="1"/>
          <p:nvPr/>
        </p:nvSpPr>
        <p:spPr>
          <a:xfrm>
            <a:off x="62999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#407bff</a:t>
            </a:r>
            <a:endParaRPr sz="10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32" name="Shape 3932"/>
        <p:cNvGrpSpPr/>
        <p:nvPr/>
      </p:nvGrpSpPr>
      <p:grpSpPr>
        <a:xfrm>
          <a:off x="0" y="0"/>
          <a:ext cx="0" cy="0"/>
          <a:chOff x="0" y="0"/>
          <a:chExt cx="0" cy="0"/>
        </a:xfrm>
      </p:grpSpPr>
      <p:sp>
        <p:nvSpPr>
          <p:cNvPr id="3933" name="Google Shape;3933;p71"/>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3934" name="Google Shape;3934;p7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3935" name="Google Shape;3935;p71"/>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3936" name="Google Shape;3936;p71">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937" name="Google Shape;3937;p71">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938" name="Google Shape;3938;p71">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939" name="Google Shape;3939;p71">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940" name="Google Shape;3940;p71"/>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3941" name="Google Shape;3941;p71"/>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3942" name="Google Shape;3942;p71"/>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3943" name="Google Shape;3943;p71"/>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3944" name="Google Shape;3944;p71">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48" name="Shape 3948"/>
        <p:cNvGrpSpPr/>
        <p:nvPr/>
      </p:nvGrpSpPr>
      <p:grpSpPr>
        <a:xfrm>
          <a:off x="0" y="0"/>
          <a:ext cx="0" cy="0"/>
          <a:chOff x="0" y="0"/>
          <a:chExt cx="0" cy="0"/>
        </a:xfrm>
      </p:grpSpPr>
      <p:sp>
        <p:nvSpPr>
          <p:cNvPr id="3949" name="Google Shape;3949;p72"/>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3950" name="Google Shape;3950;p72"/>
          <p:cNvGrpSpPr/>
          <p:nvPr/>
        </p:nvGrpSpPr>
        <p:grpSpPr>
          <a:xfrm>
            <a:off x="5156078" y="3085736"/>
            <a:ext cx="474294" cy="551291"/>
            <a:chOff x="4727025" y="1332775"/>
            <a:chExt cx="59900" cy="69625"/>
          </a:xfrm>
        </p:grpSpPr>
        <p:sp>
          <p:nvSpPr>
            <p:cNvPr id="3951" name="Google Shape;3951;p7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72"/>
          <p:cNvGrpSpPr/>
          <p:nvPr/>
        </p:nvGrpSpPr>
        <p:grpSpPr>
          <a:xfrm>
            <a:off x="5769734" y="2314340"/>
            <a:ext cx="555653" cy="557031"/>
            <a:chOff x="4820425" y="1329900"/>
            <a:chExt cx="70175" cy="70350"/>
          </a:xfrm>
        </p:grpSpPr>
        <p:sp>
          <p:nvSpPr>
            <p:cNvPr id="3954" name="Google Shape;3954;p7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8" name="Google Shape;3958;p72"/>
          <p:cNvGrpSpPr/>
          <p:nvPr/>
        </p:nvGrpSpPr>
        <p:grpSpPr>
          <a:xfrm>
            <a:off x="6396103" y="2318845"/>
            <a:ext cx="582574" cy="533871"/>
            <a:chOff x="4903200" y="1331525"/>
            <a:chExt cx="73575" cy="67425"/>
          </a:xfrm>
        </p:grpSpPr>
        <p:sp>
          <p:nvSpPr>
            <p:cNvPr id="3959" name="Google Shape;3959;p7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1" name="Google Shape;3961;p72"/>
          <p:cNvGrpSpPr/>
          <p:nvPr/>
        </p:nvGrpSpPr>
        <p:grpSpPr>
          <a:xfrm>
            <a:off x="5755581" y="3078709"/>
            <a:ext cx="583960" cy="565345"/>
            <a:chOff x="4815575" y="1416800"/>
            <a:chExt cx="73750" cy="71400"/>
          </a:xfrm>
        </p:grpSpPr>
        <p:sp>
          <p:nvSpPr>
            <p:cNvPr id="3962" name="Google Shape;3962;p7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5" name="Google Shape;3965;p72"/>
          <p:cNvGrpSpPr/>
          <p:nvPr/>
        </p:nvGrpSpPr>
        <p:grpSpPr>
          <a:xfrm>
            <a:off x="6390362" y="3108896"/>
            <a:ext cx="589898" cy="504970"/>
            <a:chOff x="4902475" y="1418875"/>
            <a:chExt cx="74500" cy="63775"/>
          </a:xfrm>
        </p:grpSpPr>
        <p:sp>
          <p:nvSpPr>
            <p:cNvPr id="3966" name="Google Shape;3966;p7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72"/>
          <p:cNvGrpSpPr/>
          <p:nvPr/>
        </p:nvGrpSpPr>
        <p:grpSpPr>
          <a:xfrm>
            <a:off x="5765577" y="3826000"/>
            <a:ext cx="563967" cy="567127"/>
            <a:chOff x="4818100" y="1507675"/>
            <a:chExt cx="71225" cy="71625"/>
          </a:xfrm>
        </p:grpSpPr>
        <p:sp>
          <p:nvSpPr>
            <p:cNvPr id="3969" name="Google Shape;3969;p7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72"/>
          <p:cNvGrpSpPr/>
          <p:nvPr/>
        </p:nvGrpSpPr>
        <p:grpSpPr>
          <a:xfrm>
            <a:off x="5079075" y="3829461"/>
            <a:ext cx="628301" cy="588505"/>
            <a:chOff x="4721450" y="1509475"/>
            <a:chExt cx="79350" cy="74325"/>
          </a:xfrm>
        </p:grpSpPr>
        <p:sp>
          <p:nvSpPr>
            <p:cNvPr id="3974" name="Google Shape;3974;p7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8" name="Google Shape;3978;p72"/>
          <p:cNvGrpSpPr/>
          <p:nvPr/>
        </p:nvGrpSpPr>
        <p:grpSpPr>
          <a:xfrm>
            <a:off x="6424608" y="3814027"/>
            <a:ext cx="557038" cy="562772"/>
            <a:chOff x="4906800" y="1507500"/>
            <a:chExt cx="70350" cy="71075"/>
          </a:xfrm>
        </p:grpSpPr>
        <p:sp>
          <p:nvSpPr>
            <p:cNvPr id="3979" name="Google Shape;3979;p7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72"/>
          <p:cNvGrpSpPr/>
          <p:nvPr/>
        </p:nvGrpSpPr>
        <p:grpSpPr>
          <a:xfrm>
            <a:off x="4462216" y="2340963"/>
            <a:ext cx="517934" cy="517934"/>
            <a:chOff x="3736598" y="2170606"/>
            <a:chExt cx="404889" cy="404889"/>
          </a:xfrm>
        </p:grpSpPr>
        <p:sp>
          <p:nvSpPr>
            <p:cNvPr id="3985" name="Google Shape;3985;p7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9" name="Google Shape;3989;p72"/>
          <p:cNvGrpSpPr/>
          <p:nvPr/>
        </p:nvGrpSpPr>
        <p:grpSpPr>
          <a:xfrm>
            <a:off x="3729277" y="2341061"/>
            <a:ext cx="586986" cy="517740"/>
            <a:chOff x="3161917" y="2170682"/>
            <a:chExt cx="458870" cy="404737"/>
          </a:xfrm>
        </p:grpSpPr>
        <p:sp>
          <p:nvSpPr>
            <p:cNvPr id="3990" name="Google Shape;3990;p7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72"/>
          <p:cNvGrpSpPr/>
          <p:nvPr/>
        </p:nvGrpSpPr>
        <p:grpSpPr>
          <a:xfrm>
            <a:off x="3752299" y="3102400"/>
            <a:ext cx="540943" cy="517963"/>
            <a:chOff x="3179914" y="2889488"/>
            <a:chExt cx="422876" cy="404911"/>
          </a:xfrm>
        </p:grpSpPr>
        <p:sp>
          <p:nvSpPr>
            <p:cNvPr id="3994" name="Google Shape;3994;p7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0" name="Google Shape;4000;p72"/>
          <p:cNvGrpSpPr/>
          <p:nvPr/>
        </p:nvGrpSpPr>
        <p:grpSpPr>
          <a:xfrm>
            <a:off x="4453093" y="3102358"/>
            <a:ext cx="536180" cy="518047"/>
            <a:chOff x="3729467" y="2889422"/>
            <a:chExt cx="419153" cy="404977"/>
          </a:xfrm>
        </p:grpSpPr>
        <p:sp>
          <p:nvSpPr>
            <p:cNvPr id="4001" name="Google Shape;4001;p7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72"/>
          <p:cNvGrpSpPr/>
          <p:nvPr/>
        </p:nvGrpSpPr>
        <p:grpSpPr>
          <a:xfrm>
            <a:off x="1990126" y="3445787"/>
            <a:ext cx="965351" cy="134611"/>
            <a:chOff x="4411970" y="2962952"/>
            <a:chExt cx="706544" cy="104212"/>
          </a:xfrm>
        </p:grpSpPr>
        <p:sp>
          <p:nvSpPr>
            <p:cNvPr id="4009" name="Google Shape;4009;p7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3" name="Google Shape;4013;p72"/>
          <p:cNvGrpSpPr/>
          <p:nvPr/>
        </p:nvGrpSpPr>
        <p:grpSpPr>
          <a:xfrm>
            <a:off x="1990126" y="3041077"/>
            <a:ext cx="960158" cy="289172"/>
            <a:chOff x="4411970" y="2726085"/>
            <a:chExt cx="643107" cy="193659"/>
          </a:xfrm>
        </p:grpSpPr>
        <p:sp>
          <p:nvSpPr>
            <p:cNvPr id="4014" name="Google Shape;4014;p7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7" name="Google Shape;4017;p72"/>
          <p:cNvGrpSpPr/>
          <p:nvPr/>
        </p:nvGrpSpPr>
        <p:grpSpPr>
          <a:xfrm>
            <a:off x="998624" y="3295400"/>
            <a:ext cx="811503" cy="252584"/>
            <a:chOff x="4411970" y="4340222"/>
            <a:chExt cx="779467" cy="242683"/>
          </a:xfrm>
        </p:grpSpPr>
        <p:sp>
          <p:nvSpPr>
            <p:cNvPr id="4018" name="Google Shape;4018;p7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1" name="Google Shape;4021;p72"/>
          <p:cNvGrpSpPr/>
          <p:nvPr/>
        </p:nvGrpSpPr>
        <p:grpSpPr>
          <a:xfrm>
            <a:off x="1990126" y="2709308"/>
            <a:ext cx="965160" cy="216230"/>
            <a:chOff x="4411970" y="2468674"/>
            <a:chExt cx="747317" cy="167425"/>
          </a:xfrm>
        </p:grpSpPr>
        <p:sp>
          <p:nvSpPr>
            <p:cNvPr id="4022" name="Google Shape;4022;p7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4" name="Google Shape;4024;p72"/>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5" name="Google Shape;4025;p72"/>
          <p:cNvGrpSpPr/>
          <p:nvPr/>
        </p:nvGrpSpPr>
        <p:grpSpPr>
          <a:xfrm>
            <a:off x="997692" y="2334687"/>
            <a:ext cx="1959041" cy="208784"/>
            <a:chOff x="6336019" y="3733725"/>
            <a:chExt cx="2566206" cy="351310"/>
          </a:xfrm>
        </p:grpSpPr>
        <p:sp>
          <p:nvSpPr>
            <p:cNvPr id="4026" name="Google Shape;4026;p7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72"/>
          <p:cNvGrpSpPr/>
          <p:nvPr/>
        </p:nvGrpSpPr>
        <p:grpSpPr>
          <a:xfrm>
            <a:off x="1990126" y="3950602"/>
            <a:ext cx="946551" cy="153200"/>
            <a:chOff x="4404545" y="3301592"/>
            <a:chExt cx="782403" cy="129272"/>
          </a:xfrm>
        </p:grpSpPr>
        <p:sp>
          <p:nvSpPr>
            <p:cNvPr id="4031" name="Google Shape;4031;p7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3" name="Google Shape;4033;p72"/>
          <p:cNvGrpSpPr/>
          <p:nvPr/>
        </p:nvGrpSpPr>
        <p:grpSpPr>
          <a:xfrm>
            <a:off x="1990126" y="3695937"/>
            <a:ext cx="962257" cy="139127"/>
            <a:chOff x="4411970" y="3131459"/>
            <a:chExt cx="710520" cy="117397"/>
          </a:xfrm>
        </p:grpSpPr>
        <p:sp>
          <p:nvSpPr>
            <p:cNvPr id="4034" name="Google Shape;4034;p7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036" name="Google Shape;4036;p72"/>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7" name="Google Shape;4037;p72"/>
          <p:cNvGrpSpPr/>
          <p:nvPr/>
        </p:nvGrpSpPr>
        <p:grpSpPr>
          <a:xfrm>
            <a:off x="990271" y="3621603"/>
            <a:ext cx="823838" cy="458988"/>
            <a:chOff x="4411970" y="1801825"/>
            <a:chExt cx="734586" cy="409262"/>
          </a:xfrm>
        </p:grpSpPr>
        <p:sp>
          <p:nvSpPr>
            <p:cNvPr id="4038" name="Google Shape;4038;p7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72"/>
          <p:cNvGrpSpPr/>
          <p:nvPr/>
        </p:nvGrpSpPr>
        <p:grpSpPr>
          <a:xfrm>
            <a:off x="3095243" y="2339173"/>
            <a:ext cx="521514" cy="521514"/>
            <a:chOff x="5681300" y="2527788"/>
            <a:chExt cx="805800" cy="805800"/>
          </a:xfrm>
        </p:grpSpPr>
        <p:sp>
          <p:nvSpPr>
            <p:cNvPr id="4041" name="Google Shape;4041;p7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72"/>
          <p:cNvGrpSpPr/>
          <p:nvPr/>
        </p:nvGrpSpPr>
        <p:grpSpPr>
          <a:xfrm>
            <a:off x="3089483" y="3094865"/>
            <a:ext cx="533033" cy="533033"/>
            <a:chOff x="4049800" y="640400"/>
            <a:chExt cx="858900" cy="858900"/>
          </a:xfrm>
        </p:grpSpPr>
        <p:sp>
          <p:nvSpPr>
            <p:cNvPr id="4044" name="Google Shape;4044;p7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72"/>
          <p:cNvGrpSpPr/>
          <p:nvPr/>
        </p:nvGrpSpPr>
        <p:grpSpPr>
          <a:xfrm>
            <a:off x="3014966" y="3772543"/>
            <a:ext cx="682068" cy="682068"/>
            <a:chOff x="5080188" y="927900"/>
            <a:chExt cx="961200" cy="961200"/>
          </a:xfrm>
        </p:grpSpPr>
        <p:sp>
          <p:nvSpPr>
            <p:cNvPr id="4047" name="Google Shape;4047;p7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72"/>
          <p:cNvGrpSpPr/>
          <p:nvPr/>
        </p:nvGrpSpPr>
        <p:grpSpPr>
          <a:xfrm>
            <a:off x="4478465" y="3869234"/>
            <a:ext cx="505650" cy="504006"/>
            <a:chOff x="6039282" y="1042577"/>
            <a:chExt cx="734315" cy="731929"/>
          </a:xfrm>
        </p:grpSpPr>
        <p:sp>
          <p:nvSpPr>
            <p:cNvPr id="4056" name="Google Shape;4056;p7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7" name="Google Shape;4077;p72"/>
          <p:cNvGrpSpPr/>
          <p:nvPr/>
        </p:nvGrpSpPr>
        <p:grpSpPr>
          <a:xfrm>
            <a:off x="5091067" y="2298862"/>
            <a:ext cx="567744" cy="602136"/>
            <a:chOff x="1825800" y="1651625"/>
            <a:chExt cx="539989" cy="571775"/>
          </a:xfrm>
        </p:grpSpPr>
        <p:sp>
          <p:nvSpPr>
            <p:cNvPr id="4078" name="Google Shape;4078;p7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2" name="Google Shape;4082;p72"/>
          <p:cNvGrpSpPr/>
          <p:nvPr/>
        </p:nvGrpSpPr>
        <p:grpSpPr>
          <a:xfrm>
            <a:off x="3765995" y="3855579"/>
            <a:ext cx="508123" cy="507955"/>
            <a:chOff x="1897577" y="2802432"/>
            <a:chExt cx="492176" cy="492014"/>
          </a:xfrm>
        </p:grpSpPr>
        <p:sp>
          <p:nvSpPr>
            <p:cNvPr id="4083" name="Google Shape;4083;p7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72"/>
          <p:cNvGrpSpPr/>
          <p:nvPr/>
        </p:nvGrpSpPr>
        <p:grpSpPr>
          <a:xfrm>
            <a:off x="997525" y="4169123"/>
            <a:ext cx="809227" cy="200842"/>
            <a:chOff x="2013045" y="4813233"/>
            <a:chExt cx="921986" cy="228854"/>
          </a:xfrm>
        </p:grpSpPr>
        <p:sp>
          <p:nvSpPr>
            <p:cNvPr id="4096" name="Google Shape;4096;p7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8" name="Google Shape;4098;p72"/>
          <p:cNvGrpSpPr/>
          <p:nvPr/>
        </p:nvGrpSpPr>
        <p:grpSpPr>
          <a:xfrm>
            <a:off x="1005985" y="2656004"/>
            <a:ext cx="792421" cy="269941"/>
            <a:chOff x="1046767" y="4756633"/>
            <a:chExt cx="859646" cy="292841"/>
          </a:xfrm>
        </p:grpSpPr>
        <p:sp>
          <p:nvSpPr>
            <p:cNvPr id="4099" name="Google Shape;4099;p7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2" name="Google Shape;4102;p7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6" name="Google Shape;4106;p72"/>
          <p:cNvGrpSpPr/>
          <p:nvPr/>
        </p:nvGrpSpPr>
        <p:grpSpPr>
          <a:xfrm>
            <a:off x="7141841" y="2550562"/>
            <a:ext cx="166473" cy="141497"/>
            <a:chOff x="4660325" y="1866850"/>
            <a:chExt cx="68350" cy="58100"/>
          </a:xfrm>
        </p:grpSpPr>
        <p:sp>
          <p:nvSpPr>
            <p:cNvPr id="4107" name="Google Shape;4107;p7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9" name="Google Shape;4109;p72"/>
          <p:cNvGrpSpPr/>
          <p:nvPr/>
        </p:nvGrpSpPr>
        <p:grpSpPr>
          <a:xfrm>
            <a:off x="7451186" y="2576286"/>
            <a:ext cx="162515" cy="90049"/>
            <a:chOff x="4791775" y="1877500"/>
            <a:chExt cx="66725" cy="36975"/>
          </a:xfrm>
        </p:grpSpPr>
        <p:sp>
          <p:nvSpPr>
            <p:cNvPr id="4110" name="Google Shape;4110;p7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72"/>
          <p:cNvGrpSpPr/>
          <p:nvPr/>
        </p:nvGrpSpPr>
        <p:grpSpPr>
          <a:xfrm>
            <a:off x="7772899" y="2576286"/>
            <a:ext cx="144979" cy="90049"/>
            <a:chOff x="4923925" y="1877500"/>
            <a:chExt cx="59525" cy="36975"/>
          </a:xfrm>
        </p:grpSpPr>
        <p:sp>
          <p:nvSpPr>
            <p:cNvPr id="4113" name="Google Shape;4113;p7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72"/>
          <p:cNvGrpSpPr/>
          <p:nvPr/>
        </p:nvGrpSpPr>
        <p:grpSpPr>
          <a:xfrm>
            <a:off x="8067390" y="2558477"/>
            <a:ext cx="141447" cy="125667"/>
            <a:chOff x="5058450" y="1870100"/>
            <a:chExt cx="58075" cy="51600"/>
          </a:xfrm>
        </p:grpSpPr>
        <p:sp>
          <p:nvSpPr>
            <p:cNvPr id="4116" name="Google Shape;4116;p7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8" name="Google Shape;4118;p72"/>
          <p:cNvGrpSpPr/>
          <p:nvPr/>
        </p:nvGrpSpPr>
        <p:grpSpPr>
          <a:xfrm>
            <a:off x="7481905" y="2980885"/>
            <a:ext cx="101077" cy="107645"/>
            <a:chOff x="4811425" y="2065025"/>
            <a:chExt cx="41500" cy="44200"/>
          </a:xfrm>
        </p:grpSpPr>
        <p:sp>
          <p:nvSpPr>
            <p:cNvPr id="4119" name="Google Shape;4119;p7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1" name="Google Shape;4121;p72"/>
          <p:cNvGrpSpPr/>
          <p:nvPr/>
        </p:nvGrpSpPr>
        <p:grpSpPr>
          <a:xfrm>
            <a:off x="7774342" y="2981098"/>
            <a:ext cx="120867" cy="107218"/>
            <a:chOff x="4929875" y="2065025"/>
            <a:chExt cx="49625" cy="44025"/>
          </a:xfrm>
        </p:grpSpPr>
        <p:sp>
          <p:nvSpPr>
            <p:cNvPr id="4122" name="Google Shape;4122;p7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72"/>
          <p:cNvGrpSpPr/>
          <p:nvPr/>
        </p:nvGrpSpPr>
        <p:grpSpPr>
          <a:xfrm>
            <a:off x="8103011" y="2984112"/>
            <a:ext cx="70206" cy="101191"/>
            <a:chOff x="5083925" y="2066350"/>
            <a:chExt cx="28825" cy="41550"/>
          </a:xfrm>
        </p:grpSpPr>
        <p:sp>
          <p:nvSpPr>
            <p:cNvPr id="4125" name="Google Shape;4125;p7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72"/>
          <p:cNvGrpSpPr/>
          <p:nvPr/>
        </p:nvGrpSpPr>
        <p:grpSpPr>
          <a:xfrm>
            <a:off x="7134565" y="2999759"/>
            <a:ext cx="181026" cy="69896"/>
            <a:chOff x="4659775" y="2072775"/>
            <a:chExt cx="74325" cy="28700"/>
          </a:xfrm>
        </p:grpSpPr>
        <p:sp>
          <p:nvSpPr>
            <p:cNvPr id="4128" name="Google Shape;4128;p7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1" name="Google Shape;4131;p72"/>
          <p:cNvGrpSpPr/>
          <p:nvPr/>
        </p:nvGrpSpPr>
        <p:grpSpPr>
          <a:xfrm>
            <a:off x="8054421" y="2790324"/>
            <a:ext cx="167387" cy="89197"/>
            <a:chOff x="4662475" y="1976500"/>
            <a:chExt cx="68725" cy="36625"/>
          </a:xfrm>
        </p:grpSpPr>
        <p:sp>
          <p:nvSpPr>
            <p:cNvPr id="4132" name="Google Shape;4132;p7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5" name="Google Shape;4135;p72"/>
          <p:cNvGrpSpPr/>
          <p:nvPr/>
        </p:nvGrpSpPr>
        <p:grpSpPr>
          <a:xfrm>
            <a:off x="7751326" y="2793764"/>
            <a:ext cx="166899" cy="82317"/>
            <a:chOff x="4920150" y="1977875"/>
            <a:chExt cx="68525" cy="33800"/>
          </a:xfrm>
        </p:grpSpPr>
        <p:sp>
          <p:nvSpPr>
            <p:cNvPr id="4136" name="Google Shape;4136;p7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72"/>
          <p:cNvGrpSpPr/>
          <p:nvPr/>
        </p:nvGrpSpPr>
        <p:grpSpPr>
          <a:xfrm>
            <a:off x="7162483" y="3197682"/>
            <a:ext cx="125190" cy="127859"/>
            <a:chOff x="4676550" y="2160575"/>
            <a:chExt cx="51400" cy="52500"/>
          </a:xfrm>
        </p:grpSpPr>
        <p:sp>
          <p:nvSpPr>
            <p:cNvPr id="4140" name="Google Shape;4140;p7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3" name="Google Shape;4143;p72"/>
          <p:cNvGrpSpPr/>
          <p:nvPr/>
        </p:nvGrpSpPr>
        <p:grpSpPr>
          <a:xfrm>
            <a:off x="7459741" y="3204714"/>
            <a:ext cx="145405" cy="113794"/>
            <a:chOff x="4768325" y="2163475"/>
            <a:chExt cx="59700" cy="46725"/>
          </a:xfrm>
        </p:grpSpPr>
        <p:sp>
          <p:nvSpPr>
            <p:cNvPr id="4144" name="Google Shape;4144;p7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6" name="Google Shape;4146;p7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2" name="Google Shape;4152;p72"/>
          <p:cNvGrpSpPr/>
          <p:nvPr/>
        </p:nvGrpSpPr>
        <p:grpSpPr>
          <a:xfrm>
            <a:off x="7476059" y="3459808"/>
            <a:ext cx="112768" cy="106853"/>
            <a:chOff x="4768575" y="2253950"/>
            <a:chExt cx="46300" cy="43875"/>
          </a:xfrm>
        </p:grpSpPr>
        <p:sp>
          <p:nvSpPr>
            <p:cNvPr id="4153" name="Google Shape;4153;p7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5" name="Google Shape;4155;p72"/>
          <p:cNvGrpSpPr/>
          <p:nvPr/>
        </p:nvGrpSpPr>
        <p:grpSpPr>
          <a:xfrm>
            <a:off x="7775682" y="3948834"/>
            <a:ext cx="118187" cy="146246"/>
            <a:chOff x="4960900" y="2433225"/>
            <a:chExt cx="48525" cy="60050"/>
          </a:xfrm>
        </p:grpSpPr>
        <p:sp>
          <p:nvSpPr>
            <p:cNvPr id="4156" name="Google Shape;4156;p7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8" name="Google Shape;4158;p72"/>
          <p:cNvGrpSpPr/>
          <p:nvPr/>
        </p:nvGrpSpPr>
        <p:grpSpPr>
          <a:xfrm>
            <a:off x="7464247" y="4212895"/>
            <a:ext cx="136394" cy="143810"/>
            <a:chOff x="4854075" y="2527625"/>
            <a:chExt cx="56000" cy="59050"/>
          </a:xfrm>
        </p:grpSpPr>
        <p:sp>
          <p:nvSpPr>
            <p:cNvPr id="4159" name="Google Shape;4159;p7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1" name="Google Shape;4161;p7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4" name="Google Shape;4164;p72"/>
          <p:cNvGrpSpPr/>
          <p:nvPr/>
        </p:nvGrpSpPr>
        <p:grpSpPr>
          <a:xfrm>
            <a:off x="8088458" y="3676639"/>
            <a:ext cx="99312" cy="160797"/>
            <a:chOff x="5059700" y="2334775"/>
            <a:chExt cx="40775" cy="66025"/>
          </a:xfrm>
        </p:grpSpPr>
        <p:sp>
          <p:nvSpPr>
            <p:cNvPr id="4165" name="Google Shape;4165;p7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72"/>
          <p:cNvGrpSpPr/>
          <p:nvPr/>
        </p:nvGrpSpPr>
        <p:grpSpPr>
          <a:xfrm>
            <a:off x="8045622" y="3941771"/>
            <a:ext cx="184984" cy="160371"/>
            <a:chOff x="5037700" y="2430325"/>
            <a:chExt cx="75950" cy="65850"/>
          </a:xfrm>
        </p:grpSpPr>
        <p:sp>
          <p:nvSpPr>
            <p:cNvPr id="4175" name="Google Shape;4175;p7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72"/>
          <p:cNvGrpSpPr/>
          <p:nvPr/>
        </p:nvGrpSpPr>
        <p:grpSpPr>
          <a:xfrm>
            <a:off x="7465128" y="3708223"/>
            <a:ext cx="173014" cy="97629"/>
            <a:chOff x="4756975" y="2341800"/>
            <a:chExt cx="91975" cy="51925"/>
          </a:xfrm>
        </p:grpSpPr>
        <p:sp>
          <p:nvSpPr>
            <p:cNvPr id="4178" name="Google Shape;4178;p7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72"/>
          <p:cNvGrpSpPr/>
          <p:nvPr/>
        </p:nvGrpSpPr>
        <p:grpSpPr>
          <a:xfrm>
            <a:off x="7732065" y="4196920"/>
            <a:ext cx="212497" cy="175761"/>
            <a:chOff x="4943575" y="2516350"/>
            <a:chExt cx="98675" cy="81700"/>
          </a:xfrm>
        </p:grpSpPr>
        <p:sp>
          <p:nvSpPr>
            <p:cNvPr id="4199" name="Google Shape;4199;p7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7" name="Google Shape;4277;p7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2"/>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2"/>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5" name="Shape 4285"/>
        <p:cNvGrpSpPr/>
        <p:nvPr/>
      </p:nvGrpSpPr>
      <p:grpSpPr>
        <a:xfrm>
          <a:off x="0" y="0"/>
          <a:ext cx="0" cy="0"/>
          <a:chOff x="0" y="0"/>
          <a:chExt cx="0" cy="0"/>
        </a:xfrm>
      </p:grpSpPr>
      <p:grpSp>
        <p:nvGrpSpPr>
          <p:cNvPr id="4286" name="Google Shape;4286;p73"/>
          <p:cNvGrpSpPr/>
          <p:nvPr/>
        </p:nvGrpSpPr>
        <p:grpSpPr>
          <a:xfrm>
            <a:off x="6647587" y="3567393"/>
            <a:ext cx="560636" cy="516497"/>
            <a:chOff x="6652051" y="3714143"/>
            <a:chExt cx="560636" cy="516497"/>
          </a:xfrm>
        </p:grpSpPr>
        <p:grpSp>
          <p:nvGrpSpPr>
            <p:cNvPr id="4287" name="Google Shape;4287;p73"/>
            <p:cNvGrpSpPr/>
            <p:nvPr/>
          </p:nvGrpSpPr>
          <p:grpSpPr>
            <a:xfrm>
              <a:off x="6669657" y="3716715"/>
              <a:ext cx="466768" cy="464314"/>
              <a:chOff x="3139766" y="765669"/>
              <a:chExt cx="886380" cy="881888"/>
            </a:xfrm>
          </p:grpSpPr>
          <p:grpSp>
            <p:nvGrpSpPr>
              <p:cNvPr id="4288" name="Google Shape;4288;p73"/>
              <p:cNvGrpSpPr/>
              <p:nvPr/>
            </p:nvGrpSpPr>
            <p:grpSpPr>
              <a:xfrm>
                <a:off x="3139766" y="765669"/>
                <a:ext cx="886380" cy="881888"/>
                <a:chOff x="3139766" y="765669"/>
                <a:chExt cx="886380" cy="881888"/>
              </a:xfrm>
            </p:grpSpPr>
            <p:sp>
              <p:nvSpPr>
                <p:cNvPr id="4289" name="Google Shape;4289;p7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8" name="Google Shape;4298;p7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2" name="Google Shape;4302;p7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3" name="Google Shape;4303;p73"/>
          <p:cNvGrpSpPr/>
          <p:nvPr/>
        </p:nvGrpSpPr>
        <p:grpSpPr>
          <a:xfrm>
            <a:off x="7646296" y="3047976"/>
            <a:ext cx="104231" cy="320340"/>
            <a:chOff x="7564426" y="3224343"/>
            <a:chExt cx="119985" cy="368801"/>
          </a:xfrm>
        </p:grpSpPr>
        <p:sp>
          <p:nvSpPr>
            <p:cNvPr id="4304" name="Google Shape;4304;p7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6" name="Google Shape;4306;p73"/>
          <p:cNvGrpSpPr/>
          <p:nvPr/>
        </p:nvGrpSpPr>
        <p:grpSpPr>
          <a:xfrm>
            <a:off x="7345785" y="3042077"/>
            <a:ext cx="189489" cy="332132"/>
            <a:chOff x="8370831" y="3202002"/>
            <a:chExt cx="218129" cy="382376"/>
          </a:xfrm>
        </p:grpSpPr>
        <p:sp>
          <p:nvSpPr>
            <p:cNvPr id="4307" name="Google Shape;4307;p7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9" name="Google Shape;4309;p73"/>
          <p:cNvGrpSpPr/>
          <p:nvPr/>
        </p:nvGrpSpPr>
        <p:grpSpPr>
          <a:xfrm>
            <a:off x="8069174" y="3453209"/>
            <a:ext cx="309429" cy="267000"/>
            <a:chOff x="6742064" y="3750480"/>
            <a:chExt cx="399315" cy="344560"/>
          </a:xfrm>
        </p:grpSpPr>
        <p:sp>
          <p:nvSpPr>
            <p:cNvPr id="4310" name="Google Shape;4310;p7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2" name="Google Shape;4312;p73"/>
          <p:cNvGrpSpPr/>
          <p:nvPr/>
        </p:nvGrpSpPr>
        <p:grpSpPr>
          <a:xfrm>
            <a:off x="7608193" y="3804257"/>
            <a:ext cx="180437" cy="281608"/>
            <a:chOff x="7248525" y="3739696"/>
            <a:chExt cx="230531" cy="359790"/>
          </a:xfrm>
        </p:grpSpPr>
        <p:sp>
          <p:nvSpPr>
            <p:cNvPr id="4313" name="Google Shape;4313;p7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5" name="Google Shape;4315;p73"/>
          <p:cNvGrpSpPr/>
          <p:nvPr/>
        </p:nvGrpSpPr>
        <p:grpSpPr>
          <a:xfrm>
            <a:off x="7854113" y="3447481"/>
            <a:ext cx="162896" cy="278710"/>
            <a:chOff x="7601242" y="3729267"/>
            <a:chExt cx="222566" cy="380803"/>
          </a:xfrm>
        </p:grpSpPr>
        <p:sp>
          <p:nvSpPr>
            <p:cNvPr id="4316" name="Google Shape;4316;p7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8" name="Google Shape;4318;p73"/>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9" name="Google Shape;4319;p73"/>
          <p:cNvGrpSpPr/>
          <p:nvPr/>
        </p:nvGrpSpPr>
        <p:grpSpPr>
          <a:xfrm>
            <a:off x="7343758" y="3448622"/>
            <a:ext cx="193543" cy="275990"/>
            <a:chOff x="8304647" y="3738687"/>
            <a:chExt cx="225076" cy="320956"/>
          </a:xfrm>
        </p:grpSpPr>
        <p:sp>
          <p:nvSpPr>
            <p:cNvPr id="4320" name="Google Shape;4320;p7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3" name="Google Shape;4323;p73"/>
          <p:cNvGrpSpPr/>
          <p:nvPr/>
        </p:nvGrpSpPr>
        <p:grpSpPr>
          <a:xfrm>
            <a:off x="7616251" y="3448622"/>
            <a:ext cx="178492" cy="275990"/>
            <a:chOff x="8615101" y="3738687"/>
            <a:chExt cx="207573" cy="320956"/>
          </a:xfrm>
        </p:grpSpPr>
        <p:sp>
          <p:nvSpPr>
            <p:cNvPr id="4324" name="Google Shape;4324;p7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7" name="Google Shape;4327;p73"/>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8" name="Google Shape;4328;p73"/>
          <p:cNvGrpSpPr/>
          <p:nvPr/>
        </p:nvGrpSpPr>
        <p:grpSpPr>
          <a:xfrm>
            <a:off x="7841782" y="3851282"/>
            <a:ext cx="187557" cy="187557"/>
            <a:chOff x="8565775" y="671075"/>
            <a:chExt cx="441000" cy="441000"/>
          </a:xfrm>
        </p:grpSpPr>
        <p:sp>
          <p:nvSpPr>
            <p:cNvPr id="4329" name="Google Shape;4329;p7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1" name="Google Shape;4331;p73"/>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3"/>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3" name="Google Shape;4333;p73"/>
          <p:cNvGrpSpPr/>
          <p:nvPr/>
        </p:nvGrpSpPr>
        <p:grpSpPr>
          <a:xfrm>
            <a:off x="5996254" y="2923808"/>
            <a:ext cx="587865" cy="517731"/>
            <a:chOff x="6000718" y="3070557"/>
            <a:chExt cx="587865" cy="517731"/>
          </a:xfrm>
        </p:grpSpPr>
        <p:sp>
          <p:nvSpPr>
            <p:cNvPr id="4334" name="Google Shape;4334;p73"/>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3"/>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3"/>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3"/>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3"/>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3"/>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3"/>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3"/>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3"/>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73"/>
          <p:cNvGrpSpPr/>
          <p:nvPr/>
        </p:nvGrpSpPr>
        <p:grpSpPr>
          <a:xfrm>
            <a:off x="6011059" y="3567468"/>
            <a:ext cx="557665" cy="516387"/>
            <a:chOff x="6015523" y="3714217"/>
            <a:chExt cx="557665" cy="516387"/>
          </a:xfrm>
        </p:grpSpPr>
        <p:grpSp>
          <p:nvGrpSpPr>
            <p:cNvPr id="4345" name="Google Shape;4345;p73"/>
            <p:cNvGrpSpPr/>
            <p:nvPr/>
          </p:nvGrpSpPr>
          <p:grpSpPr>
            <a:xfrm>
              <a:off x="6036094" y="3716980"/>
              <a:ext cx="529822" cy="510480"/>
              <a:chOff x="3148311" y="-545634"/>
              <a:chExt cx="1006118" cy="969572"/>
            </a:xfrm>
          </p:grpSpPr>
          <p:sp>
            <p:nvSpPr>
              <p:cNvPr id="4346" name="Google Shape;4346;p7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6" name="Google Shape;4356;p7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7" name="Google Shape;4357;p73"/>
          <p:cNvGrpSpPr/>
          <p:nvPr/>
        </p:nvGrpSpPr>
        <p:grpSpPr>
          <a:xfrm>
            <a:off x="6639841" y="2926879"/>
            <a:ext cx="576302" cy="511871"/>
            <a:chOff x="6644304" y="3073628"/>
            <a:chExt cx="576302" cy="511871"/>
          </a:xfrm>
        </p:grpSpPr>
        <p:grpSp>
          <p:nvGrpSpPr>
            <p:cNvPr id="4358" name="Google Shape;4358;p73"/>
            <p:cNvGrpSpPr/>
            <p:nvPr/>
          </p:nvGrpSpPr>
          <p:grpSpPr>
            <a:xfrm>
              <a:off x="6712169" y="3073651"/>
              <a:ext cx="481611" cy="506713"/>
              <a:chOff x="1833536" y="-546641"/>
              <a:chExt cx="914567" cy="962419"/>
            </a:xfrm>
          </p:grpSpPr>
          <p:grpSp>
            <p:nvGrpSpPr>
              <p:cNvPr id="4359" name="Google Shape;4359;p73"/>
              <p:cNvGrpSpPr/>
              <p:nvPr/>
            </p:nvGrpSpPr>
            <p:grpSpPr>
              <a:xfrm>
                <a:off x="1833536" y="-524249"/>
                <a:ext cx="914567" cy="940027"/>
                <a:chOff x="1833536" y="-524249"/>
                <a:chExt cx="914567" cy="940027"/>
              </a:xfrm>
            </p:grpSpPr>
            <p:sp>
              <p:nvSpPr>
                <p:cNvPr id="4360" name="Google Shape;4360;p7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5" name="Google Shape;4365;p7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9" name="Google Shape;4369;p7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73"/>
          <p:cNvGrpSpPr/>
          <p:nvPr/>
        </p:nvGrpSpPr>
        <p:grpSpPr>
          <a:xfrm>
            <a:off x="719115" y="2852867"/>
            <a:ext cx="2622876" cy="1333540"/>
            <a:chOff x="238125" y="1038125"/>
            <a:chExt cx="7146800" cy="3633625"/>
          </a:xfrm>
        </p:grpSpPr>
        <p:sp>
          <p:nvSpPr>
            <p:cNvPr id="4371" name="Google Shape;4371;p7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73"/>
          <p:cNvGrpSpPr/>
          <p:nvPr/>
        </p:nvGrpSpPr>
        <p:grpSpPr>
          <a:xfrm>
            <a:off x="5904877" y="1016248"/>
            <a:ext cx="2435960" cy="1297725"/>
            <a:chOff x="233350" y="949250"/>
            <a:chExt cx="7137300" cy="3802300"/>
          </a:xfrm>
        </p:grpSpPr>
        <p:sp>
          <p:nvSpPr>
            <p:cNvPr id="5944" name="Google Shape;5944;p7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73"/>
          <p:cNvGrpSpPr/>
          <p:nvPr/>
        </p:nvGrpSpPr>
        <p:grpSpPr>
          <a:xfrm>
            <a:off x="698034" y="977939"/>
            <a:ext cx="2665073" cy="1317140"/>
            <a:chOff x="793334" y="1192826"/>
            <a:chExt cx="2665073" cy="1317140"/>
          </a:xfrm>
        </p:grpSpPr>
        <p:sp>
          <p:nvSpPr>
            <p:cNvPr id="5996" name="Google Shape;5996;p73"/>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3"/>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3"/>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3"/>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3"/>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3"/>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3"/>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3"/>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3"/>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3"/>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3"/>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3"/>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3"/>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3"/>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3"/>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3"/>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3"/>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3"/>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3"/>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3"/>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3"/>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3"/>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3"/>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3"/>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3"/>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3"/>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3"/>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3"/>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3"/>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3"/>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3"/>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3"/>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3"/>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3"/>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3"/>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3"/>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3"/>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3"/>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3"/>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3"/>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3"/>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3"/>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3"/>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3"/>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3"/>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3"/>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3"/>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3"/>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3"/>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3"/>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3"/>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3"/>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3"/>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3"/>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3"/>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3"/>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3"/>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3"/>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3"/>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3"/>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3"/>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3"/>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3"/>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3"/>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3"/>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3"/>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3"/>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3"/>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3"/>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3"/>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3"/>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3"/>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3"/>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3"/>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3"/>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3"/>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3"/>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3"/>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3"/>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3"/>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3"/>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3"/>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3"/>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3"/>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3"/>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3"/>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3"/>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3"/>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3"/>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3"/>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3"/>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3"/>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3"/>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3"/>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3"/>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3"/>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3"/>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3"/>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3"/>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3"/>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3"/>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3"/>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3"/>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3"/>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3"/>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3"/>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3"/>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3"/>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3"/>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3"/>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3"/>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3"/>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3"/>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3"/>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3"/>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3"/>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3"/>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3"/>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3"/>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3"/>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3"/>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3"/>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3"/>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3"/>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3"/>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3"/>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3"/>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3"/>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3"/>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3"/>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3"/>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3"/>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3"/>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3"/>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3"/>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3"/>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3"/>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3"/>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3"/>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3"/>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3"/>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3"/>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3"/>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3"/>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3"/>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3"/>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3"/>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3"/>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3"/>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3"/>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3"/>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3"/>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3"/>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3"/>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3"/>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3"/>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3"/>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3"/>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3"/>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3"/>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3"/>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3"/>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3"/>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3"/>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3"/>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3"/>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3"/>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3"/>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3"/>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3"/>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3"/>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3"/>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3"/>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3"/>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3"/>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3"/>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3"/>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3"/>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3"/>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3"/>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3"/>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3"/>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3"/>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3"/>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3"/>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3"/>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3"/>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3"/>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3"/>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3"/>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3"/>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3"/>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3"/>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3"/>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3"/>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3"/>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3"/>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3"/>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3"/>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3"/>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3"/>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3"/>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3"/>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3"/>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3"/>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3"/>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3"/>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3"/>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3"/>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3"/>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3"/>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3"/>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3"/>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3"/>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3"/>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3"/>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3"/>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3"/>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3"/>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3"/>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3"/>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3"/>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3"/>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3"/>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3"/>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3"/>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3"/>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3"/>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3"/>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3"/>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3"/>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3"/>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3"/>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3"/>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3"/>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3"/>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3"/>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3"/>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3"/>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3"/>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3"/>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3"/>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3"/>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3"/>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3"/>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3"/>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3"/>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3"/>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3"/>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3"/>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3"/>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3"/>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3"/>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3"/>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3"/>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3"/>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3"/>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3"/>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3"/>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3"/>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3"/>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3"/>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3"/>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3"/>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3"/>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3"/>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3"/>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3"/>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3"/>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3"/>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3"/>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3"/>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3"/>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3"/>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3"/>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3"/>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3"/>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3"/>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3"/>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3"/>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3"/>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3"/>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3"/>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3"/>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3"/>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3"/>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3"/>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3"/>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3"/>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3"/>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3"/>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3"/>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3"/>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3"/>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3"/>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3"/>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3"/>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3"/>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3"/>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3"/>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3"/>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3"/>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3"/>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3"/>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3"/>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3"/>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3"/>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3"/>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3"/>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3"/>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3"/>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3"/>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3"/>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3"/>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3"/>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3"/>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3"/>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3"/>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3"/>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3"/>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3"/>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3"/>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3"/>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3"/>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3"/>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3"/>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3"/>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3"/>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3"/>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3"/>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3"/>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3"/>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3"/>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3"/>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3"/>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3"/>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3"/>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3"/>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3"/>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3"/>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3"/>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3"/>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3"/>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3"/>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3"/>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3"/>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3"/>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3"/>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3"/>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3"/>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3"/>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3"/>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3"/>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3"/>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3"/>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3"/>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3"/>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3"/>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3"/>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3"/>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3"/>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3"/>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3"/>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3"/>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3"/>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3"/>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3"/>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3"/>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3"/>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3"/>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3"/>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3"/>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3"/>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3"/>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3"/>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3"/>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3"/>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3"/>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3"/>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3"/>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3"/>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3"/>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3"/>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3"/>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3"/>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3"/>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3"/>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3"/>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3"/>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3"/>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3"/>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3"/>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3"/>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3"/>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3"/>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3"/>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3"/>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3"/>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3"/>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3"/>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3"/>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3"/>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3"/>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3"/>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3"/>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3"/>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3"/>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3"/>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3"/>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3"/>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3"/>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3"/>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3"/>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3"/>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3"/>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3"/>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3"/>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3"/>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3"/>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3"/>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3"/>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3"/>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3"/>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3"/>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3"/>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3"/>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3"/>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3"/>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3"/>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3"/>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3"/>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3"/>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3"/>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3"/>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3"/>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3"/>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3"/>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3"/>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3"/>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3"/>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3"/>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3"/>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3"/>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3"/>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3"/>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3"/>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3"/>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3"/>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3"/>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3"/>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3"/>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3"/>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3"/>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3"/>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3"/>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3"/>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3"/>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3"/>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3"/>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3"/>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3"/>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3"/>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3"/>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3"/>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3"/>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3"/>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3"/>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3"/>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3"/>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3"/>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3"/>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3"/>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3"/>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3"/>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3"/>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3"/>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3"/>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3"/>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3"/>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3"/>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3"/>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3"/>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3"/>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3"/>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3"/>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3"/>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3"/>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3"/>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3"/>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3"/>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3"/>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3"/>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3"/>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3"/>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3"/>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3"/>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3"/>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3"/>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3"/>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3"/>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3"/>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3"/>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3"/>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3"/>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3"/>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3"/>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3"/>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3"/>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3"/>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3"/>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3"/>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3"/>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3"/>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3"/>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3"/>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3"/>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3"/>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3"/>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3"/>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3"/>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3"/>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3"/>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3"/>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3"/>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3"/>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3"/>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3"/>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3"/>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3"/>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3"/>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3"/>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3"/>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3"/>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3"/>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3"/>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3"/>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3"/>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3"/>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3"/>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3"/>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3"/>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3"/>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3"/>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3"/>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3"/>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3"/>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3"/>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3"/>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3"/>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3"/>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3"/>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3"/>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3"/>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3"/>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3"/>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3"/>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3"/>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3"/>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3"/>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3"/>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3"/>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3"/>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3"/>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3"/>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3"/>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3"/>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3"/>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3"/>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3"/>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3"/>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3"/>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3"/>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3"/>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3"/>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3"/>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3"/>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3"/>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3"/>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3"/>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3"/>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3"/>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3"/>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3"/>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3"/>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3"/>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3"/>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3"/>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3"/>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3"/>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3"/>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3"/>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3"/>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3"/>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3"/>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3"/>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3"/>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3"/>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3"/>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3"/>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3"/>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3"/>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3"/>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3"/>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3"/>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3"/>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3"/>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3"/>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3"/>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3"/>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3"/>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3"/>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3"/>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3"/>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3"/>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3"/>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3"/>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3"/>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3"/>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3"/>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3"/>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3"/>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3"/>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3"/>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3"/>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3"/>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3"/>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3"/>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3"/>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3"/>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3"/>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3"/>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3"/>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3"/>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3"/>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3"/>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3"/>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3"/>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3"/>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3"/>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3"/>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3"/>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3"/>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3"/>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3"/>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3"/>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3"/>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3"/>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3"/>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3"/>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3"/>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3"/>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3"/>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3"/>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3"/>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3"/>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3"/>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3"/>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3"/>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3"/>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3"/>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3"/>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3"/>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3"/>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3"/>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3"/>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3"/>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3"/>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3"/>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3"/>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3"/>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3"/>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3"/>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3"/>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3"/>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3"/>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3"/>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3"/>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3"/>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3"/>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3"/>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3"/>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3"/>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3"/>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3"/>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3"/>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3"/>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3"/>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3"/>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3"/>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3"/>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3"/>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3"/>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3"/>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3"/>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3"/>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3"/>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3"/>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3"/>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3"/>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3"/>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3"/>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3"/>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3"/>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3"/>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3"/>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3"/>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3"/>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3"/>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3"/>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3"/>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3"/>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3"/>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3"/>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3"/>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3"/>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3"/>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3"/>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3"/>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3"/>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3"/>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3"/>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3"/>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3"/>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3"/>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3"/>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3"/>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3"/>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3"/>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3"/>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3"/>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3"/>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3"/>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3"/>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3"/>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3"/>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3"/>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3"/>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3"/>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3"/>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3"/>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3"/>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3"/>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3"/>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3"/>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3"/>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3"/>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3"/>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3"/>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3"/>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3"/>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3"/>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3"/>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3"/>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3"/>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3"/>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3"/>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3"/>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3"/>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3"/>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3"/>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3"/>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3"/>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3"/>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3"/>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3"/>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3"/>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3"/>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3"/>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3"/>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3"/>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3"/>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3"/>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3"/>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3"/>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3"/>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3"/>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3"/>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3"/>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3"/>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3"/>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3"/>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3"/>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3"/>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3"/>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3"/>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3"/>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3"/>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3"/>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3"/>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3"/>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3"/>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3"/>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3"/>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3"/>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3"/>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3"/>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3"/>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3"/>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3"/>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3"/>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3"/>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3"/>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3"/>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3"/>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3"/>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3"/>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3"/>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3"/>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3"/>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3"/>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3"/>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3"/>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3"/>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3"/>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3"/>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3"/>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3"/>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3"/>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3"/>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3"/>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3"/>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3"/>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3"/>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3"/>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3"/>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3"/>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3"/>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3"/>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3"/>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3"/>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3"/>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3"/>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3"/>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3"/>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3"/>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3"/>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3"/>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3"/>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3"/>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3"/>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3"/>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3"/>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3"/>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3"/>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3"/>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3"/>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3"/>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3"/>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3"/>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3"/>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3"/>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3"/>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3"/>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3"/>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3"/>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3"/>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3"/>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3"/>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3"/>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3"/>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3"/>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3"/>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3"/>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3"/>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3"/>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3"/>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3"/>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3"/>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3"/>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3"/>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3"/>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3"/>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3"/>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3"/>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3"/>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3"/>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3"/>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3"/>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3"/>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3"/>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3"/>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3"/>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3"/>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3"/>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3"/>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3"/>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3"/>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3"/>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3"/>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3"/>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3"/>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3"/>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3"/>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3"/>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3"/>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3"/>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3"/>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3"/>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3"/>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3"/>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3"/>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3"/>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3"/>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3"/>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3"/>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3"/>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3"/>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3"/>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3"/>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3"/>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3"/>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3"/>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3"/>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3"/>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3"/>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3"/>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3"/>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3"/>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3"/>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3"/>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3"/>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3"/>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3"/>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3"/>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3"/>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3"/>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3"/>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3"/>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3"/>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3"/>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3"/>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3"/>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3"/>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3"/>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3"/>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3"/>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3"/>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3"/>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3"/>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3"/>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3"/>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3"/>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3"/>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3"/>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3"/>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3"/>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3"/>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3"/>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3"/>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3"/>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3"/>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3"/>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3"/>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3"/>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3"/>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3"/>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3"/>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3"/>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3"/>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3"/>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3"/>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3"/>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3"/>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3"/>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3"/>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3"/>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3"/>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3"/>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3"/>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3"/>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3"/>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3"/>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3"/>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3"/>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3"/>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3"/>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3"/>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3"/>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3"/>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3"/>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3"/>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3"/>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3"/>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3"/>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3"/>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3"/>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3"/>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3"/>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3"/>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3"/>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3"/>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3"/>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3"/>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3"/>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3"/>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3"/>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3"/>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3"/>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3"/>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3"/>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3"/>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3"/>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3"/>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3"/>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3"/>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3"/>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3"/>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3"/>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3"/>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3"/>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3"/>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3"/>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3"/>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3"/>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3"/>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3"/>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3"/>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3"/>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3"/>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3"/>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3"/>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3"/>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3"/>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3"/>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3"/>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3"/>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3"/>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3"/>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3"/>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3"/>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3"/>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3"/>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3"/>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3"/>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3"/>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3"/>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3"/>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3"/>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3"/>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3"/>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3"/>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3"/>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3"/>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3"/>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3"/>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3"/>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3"/>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3"/>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3"/>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3"/>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3"/>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3"/>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3"/>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3"/>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3"/>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3"/>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3"/>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3"/>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3"/>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3"/>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3"/>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3"/>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3"/>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3"/>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3"/>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3"/>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3"/>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3"/>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3"/>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3"/>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3"/>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3"/>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3"/>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3"/>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3"/>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3"/>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3"/>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3"/>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3"/>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3"/>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3"/>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3"/>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3"/>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3"/>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3"/>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3"/>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3"/>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3"/>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3"/>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3"/>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3"/>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3"/>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3"/>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3"/>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3"/>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3"/>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3"/>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3"/>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3"/>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3"/>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3"/>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3"/>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3"/>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3"/>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3"/>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3"/>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3"/>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3"/>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3"/>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3"/>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3"/>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3"/>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3"/>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3"/>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3"/>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3"/>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3"/>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3"/>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3"/>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3"/>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3"/>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3"/>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3"/>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3"/>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3"/>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3"/>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3"/>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3"/>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3"/>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3"/>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3"/>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3"/>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3"/>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3"/>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3"/>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3"/>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3"/>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3"/>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3"/>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3"/>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3"/>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3"/>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3"/>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3"/>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3"/>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3"/>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3"/>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3"/>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3"/>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3"/>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3"/>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3"/>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3"/>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3"/>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3"/>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3"/>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3"/>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3"/>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3"/>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3"/>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3"/>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3"/>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3"/>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3"/>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3"/>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3"/>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3"/>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3"/>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3"/>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3"/>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3"/>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3"/>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3"/>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3"/>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3"/>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3"/>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3"/>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3"/>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3"/>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3"/>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3"/>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3"/>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3"/>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3"/>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3"/>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3"/>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3"/>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3"/>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3"/>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3"/>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3"/>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3"/>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3"/>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3"/>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3"/>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3"/>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3"/>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3"/>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3"/>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3"/>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3"/>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3"/>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3"/>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3"/>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3"/>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3"/>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3"/>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3"/>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3"/>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3"/>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3"/>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3"/>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3"/>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3"/>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3"/>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3"/>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3"/>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3"/>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3"/>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3"/>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3"/>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3"/>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3"/>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3"/>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3"/>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3"/>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3"/>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3"/>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3"/>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3"/>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3"/>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3"/>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3"/>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3"/>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3"/>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3"/>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3"/>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3"/>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3"/>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3"/>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3"/>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3"/>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3"/>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3"/>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3"/>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3"/>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3"/>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3"/>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3"/>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3"/>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3"/>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3"/>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3"/>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3"/>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3"/>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3"/>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3"/>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3"/>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3"/>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3"/>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3"/>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3"/>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3"/>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3"/>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3"/>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3"/>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3"/>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3"/>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3"/>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3"/>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3"/>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3"/>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3"/>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3"/>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3"/>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3"/>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3"/>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3"/>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3"/>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3"/>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3"/>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3"/>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3"/>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3"/>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3"/>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3"/>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3"/>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3"/>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3"/>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3"/>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3"/>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3"/>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3"/>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3"/>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3"/>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3"/>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3"/>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3"/>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3"/>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3"/>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3"/>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3"/>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3"/>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3"/>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3"/>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3"/>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3"/>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3"/>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3"/>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3"/>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3"/>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3"/>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3"/>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3"/>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3"/>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3"/>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3"/>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3"/>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3"/>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3"/>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3"/>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3"/>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3"/>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3"/>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3"/>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3"/>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3"/>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3"/>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3"/>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3"/>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3"/>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3"/>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3"/>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3"/>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3"/>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3"/>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3"/>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3"/>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3"/>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3"/>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3"/>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3"/>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3"/>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3"/>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3"/>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3"/>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3"/>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3"/>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3"/>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3"/>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3"/>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3"/>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3"/>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3"/>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3"/>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3"/>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3"/>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3"/>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3"/>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3"/>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3"/>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3"/>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3"/>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3"/>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3"/>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3"/>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3"/>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3"/>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3"/>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3"/>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3"/>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3"/>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3"/>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3"/>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3"/>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3"/>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3"/>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3"/>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3"/>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3"/>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3"/>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3"/>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3"/>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3"/>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3"/>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3"/>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3"/>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3"/>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3"/>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3"/>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3"/>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3"/>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3"/>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3"/>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3"/>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3"/>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3"/>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3"/>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3"/>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3"/>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3"/>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3"/>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3"/>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3"/>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3"/>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3"/>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3"/>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3"/>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3"/>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3"/>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3"/>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3"/>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3"/>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3"/>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3"/>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3"/>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3"/>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3"/>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3"/>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3"/>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3"/>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3"/>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3"/>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3"/>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3"/>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3"/>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3"/>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3"/>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3"/>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3"/>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3"/>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3"/>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3"/>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3"/>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3"/>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3"/>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3"/>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3"/>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3"/>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3"/>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3"/>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3"/>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3"/>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3"/>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3"/>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3"/>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3"/>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3"/>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3"/>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3"/>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3"/>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3"/>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3"/>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3"/>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3"/>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3"/>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3"/>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3"/>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3"/>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3"/>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3"/>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3"/>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3"/>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3"/>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3"/>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3"/>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3"/>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3"/>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3"/>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3"/>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3"/>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3"/>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3"/>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3"/>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3"/>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3"/>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3"/>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3"/>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3"/>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3"/>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3"/>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3"/>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3"/>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3"/>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3"/>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3"/>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3"/>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3"/>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3"/>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3"/>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3"/>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3"/>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3"/>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3"/>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3"/>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3"/>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3"/>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3"/>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3"/>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3"/>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3"/>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3"/>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3"/>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3"/>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3"/>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3"/>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3"/>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3"/>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3"/>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3"/>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3"/>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3"/>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3"/>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3"/>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3"/>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3"/>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3"/>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3"/>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3"/>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3"/>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3"/>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3"/>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3"/>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3"/>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3"/>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3"/>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3"/>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3"/>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3"/>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3"/>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3"/>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3"/>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3"/>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3"/>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3"/>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3"/>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3"/>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3"/>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3"/>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3"/>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3"/>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3"/>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3"/>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3"/>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3"/>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3"/>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3"/>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3"/>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3"/>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3"/>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3"/>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3"/>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3"/>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3"/>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3"/>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3"/>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3"/>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3"/>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3"/>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3"/>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3"/>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3"/>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3"/>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3"/>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3"/>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3"/>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3"/>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3"/>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3"/>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3"/>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3"/>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3"/>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3"/>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3"/>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3"/>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3"/>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3"/>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3"/>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3"/>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3"/>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3"/>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3"/>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3"/>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3"/>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3"/>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3"/>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3"/>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3"/>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3"/>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3"/>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3"/>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3"/>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3"/>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3"/>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3"/>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3"/>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3"/>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3"/>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3"/>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3"/>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3"/>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3"/>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3"/>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3"/>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3"/>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3"/>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3"/>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3"/>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3"/>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3"/>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3"/>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3"/>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3"/>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3"/>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3"/>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3"/>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3"/>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3"/>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3"/>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3"/>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3"/>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3"/>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3"/>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3"/>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3"/>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3"/>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3"/>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3"/>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3"/>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3"/>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3"/>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3"/>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3"/>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3"/>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3"/>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3"/>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3"/>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3"/>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3"/>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3"/>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3"/>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3"/>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3"/>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3"/>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3"/>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3"/>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3"/>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3"/>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3"/>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3"/>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3"/>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3"/>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3"/>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3"/>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3"/>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3"/>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3"/>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3"/>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3"/>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3"/>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3"/>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3"/>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3"/>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3"/>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3"/>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3"/>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3"/>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3"/>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3"/>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3"/>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3"/>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3"/>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3"/>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3"/>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3"/>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3"/>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3"/>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3"/>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3"/>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3"/>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3"/>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3"/>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3"/>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3"/>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3"/>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3"/>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3"/>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3"/>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3"/>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3"/>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3"/>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3"/>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3"/>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3"/>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3"/>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3"/>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3"/>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3"/>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3"/>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3"/>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3"/>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3"/>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3"/>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3"/>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3"/>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3"/>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3"/>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3"/>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3"/>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3"/>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3"/>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3"/>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3"/>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3"/>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3"/>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3"/>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3"/>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3"/>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3"/>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3"/>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3"/>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3"/>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3"/>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3"/>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3"/>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3"/>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3"/>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3"/>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3"/>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3"/>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3"/>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3"/>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3"/>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3"/>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3"/>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3"/>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3"/>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3"/>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3"/>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3"/>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3"/>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3"/>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3"/>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3"/>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3"/>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3"/>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3"/>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3"/>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3"/>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3"/>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3"/>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3"/>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3"/>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3"/>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3"/>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3"/>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3"/>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3"/>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3"/>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3"/>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3"/>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3"/>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3"/>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3"/>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3"/>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3"/>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3"/>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3"/>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3"/>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3"/>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3"/>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3"/>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3"/>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3"/>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3"/>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3"/>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3"/>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3"/>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3"/>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3"/>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3"/>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3"/>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3"/>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3"/>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3"/>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3"/>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3"/>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3"/>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3"/>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3"/>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3"/>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3"/>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3"/>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3"/>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3"/>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3"/>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3"/>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3"/>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3"/>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3"/>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3"/>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3"/>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3"/>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3"/>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3"/>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3"/>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3"/>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3"/>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3"/>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3"/>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3"/>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3"/>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3"/>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3"/>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3"/>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3"/>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3"/>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3"/>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3"/>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3"/>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3"/>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3"/>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3"/>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3"/>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3"/>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3"/>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3"/>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3"/>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3"/>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3"/>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3"/>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3"/>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3"/>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3"/>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3"/>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3"/>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3"/>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3"/>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3"/>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3"/>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3"/>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3"/>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3"/>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3"/>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3"/>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3"/>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3"/>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3"/>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3"/>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3"/>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3"/>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3"/>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3"/>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3"/>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3"/>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3"/>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3"/>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3"/>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3"/>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3"/>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3"/>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3"/>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3"/>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3"/>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3"/>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3"/>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3"/>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3"/>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3"/>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3"/>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3"/>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3"/>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3"/>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3"/>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3"/>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3"/>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3"/>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3"/>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3"/>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3"/>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3"/>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3"/>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3"/>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3"/>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3"/>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3"/>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3"/>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3"/>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3"/>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3"/>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3"/>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3"/>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3"/>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3"/>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3"/>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3"/>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3"/>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3"/>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3"/>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3"/>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3"/>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3"/>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3"/>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3"/>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3"/>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3"/>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3"/>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3"/>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3"/>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3"/>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3"/>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3"/>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3"/>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3"/>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3"/>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3"/>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3"/>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3"/>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3"/>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3"/>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3"/>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3"/>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3"/>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3"/>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3"/>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3"/>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3"/>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3"/>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3"/>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3"/>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3"/>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3"/>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3"/>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3"/>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3"/>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3"/>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3"/>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3"/>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3"/>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3"/>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3"/>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3"/>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3"/>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3"/>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3"/>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3"/>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3"/>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3"/>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3"/>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3"/>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3"/>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3"/>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3"/>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3"/>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3"/>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3"/>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3"/>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3"/>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3"/>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3"/>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3"/>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3"/>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3"/>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3"/>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3"/>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3"/>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3"/>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3"/>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3"/>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3"/>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3"/>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3"/>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3"/>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3"/>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3"/>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3"/>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3"/>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3"/>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3"/>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3"/>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3"/>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3"/>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3"/>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3"/>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3"/>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3"/>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3"/>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3"/>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3"/>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3"/>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3"/>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3"/>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3"/>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3"/>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3"/>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3"/>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3"/>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3"/>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3"/>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3"/>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3"/>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3"/>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3"/>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3"/>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3"/>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3"/>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3"/>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3"/>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3"/>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3"/>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3"/>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3"/>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3"/>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3"/>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3"/>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3"/>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3"/>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3"/>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3"/>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3"/>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3"/>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3"/>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3"/>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3"/>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3"/>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3"/>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3"/>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3"/>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3"/>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3"/>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3"/>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3"/>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3"/>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3"/>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3"/>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3"/>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3"/>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3"/>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3"/>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3"/>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3"/>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3"/>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3"/>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3"/>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3"/>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3"/>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3"/>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3"/>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3"/>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3"/>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3"/>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3"/>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3"/>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3"/>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3"/>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3"/>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3"/>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3"/>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3"/>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3"/>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3"/>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3"/>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3"/>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3"/>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3"/>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3"/>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3"/>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3"/>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3"/>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3"/>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3"/>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3"/>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3"/>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3"/>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3"/>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3"/>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3"/>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3"/>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3"/>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3"/>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3"/>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3"/>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3"/>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3"/>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3"/>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3"/>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3"/>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3"/>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3"/>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3"/>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3"/>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3"/>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3"/>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3"/>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3"/>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3"/>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3"/>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3"/>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3"/>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3"/>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3"/>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3"/>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3"/>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3"/>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3"/>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3"/>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3"/>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3"/>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3"/>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3"/>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3"/>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3"/>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3"/>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3"/>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3"/>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3"/>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3"/>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3"/>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3"/>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3"/>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3"/>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3"/>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3"/>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3"/>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3"/>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3"/>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3"/>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3"/>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3"/>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3"/>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3"/>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3"/>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3"/>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3"/>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3"/>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3"/>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3"/>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3"/>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3"/>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3"/>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3"/>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3"/>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3"/>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3"/>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3"/>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3"/>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3"/>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3"/>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3"/>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3"/>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3"/>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3"/>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3"/>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3"/>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3"/>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3"/>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3"/>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3"/>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3"/>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3"/>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3"/>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3"/>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3"/>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3"/>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3"/>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3"/>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3"/>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3"/>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3"/>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3"/>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3"/>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3"/>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3"/>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3"/>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3"/>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3"/>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3"/>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3"/>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3"/>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3"/>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3"/>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3"/>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3"/>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3"/>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3"/>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3"/>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3"/>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3"/>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3"/>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3"/>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3"/>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3"/>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3"/>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3"/>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3"/>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3"/>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3"/>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3"/>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3"/>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3"/>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3"/>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3"/>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3"/>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3"/>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3"/>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3"/>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3"/>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3"/>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3"/>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3"/>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3"/>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3"/>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3"/>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3"/>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3"/>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3"/>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3"/>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3"/>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3"/>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3"/>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3"/>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3"/>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3"/>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3"/>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3"/>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3"/>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3"/>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3"/>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3"/>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3"/>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3"/>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3"/>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3"/>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3"/>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3"/>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3"/>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3"/>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3"/>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3"/>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3"/>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3"/>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3"/>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3"/>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3"/>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3"/>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3"/>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3"/>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3"/>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3"/>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3"/>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3"/>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3"/>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3"/>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3"/>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3"/>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3"/>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3"/>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3"/>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3"/>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3"/>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3"/>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3"/>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3"/>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3"/>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3"/>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3"/>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3"/>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3"/>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3"/>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3"/>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3"/>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3"/>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3"/>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3"/>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3"/>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3"/>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3"/>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3"/>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3"/>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3"/>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3"/>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3"/>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3"/>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3"/>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3"/>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3"/>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3"/>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3"/>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3"/>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3"/>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3"/>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3"/>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3"/>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3"/>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3"/>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3"/>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3"/>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3"/>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3"/>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3"/>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3"/>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3"/>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3"/>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3"/>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3"/>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3"/>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3"/>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3"/>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3"/>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73"/>
          <p:cNvGrpSpPr/>
          <p:nvPr/>
        </p:nvGrpSpPr>
        <p:grpSpPr>
          <a:xfrm>
            <a:off x="3416804" y="902588"/>
            <a:ext cx="2310381" cy="1488888"/>
            <a:chOff x="229225" y="549050"/>
            <a:chExt cx="7161750" cy="4615275"/>
          </a:xfrm>
        </p:grpSpPr>
        <p:sp>
          <p:nvSpPr>
            <p:cNvPr id="9964" name="Google Shape;9964;p7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73"/>
          <p:cNvGrpSpPr/>
          <p:nvPr/>
        </p:nvGrpSpPr>
        <p:grpSpPr>
          <a:xfrm>
            <a:off x="3514722" y="2832485"/>
            <a:ext cx="2310282" cy="1374222"/>
            <a:chOff x="238125" y="732525"/>
            <a:chExt cx="7130500" cy="4241425"/>
          </a:xfrm>
        </p:grpSpPr>
        <p:sp>
          <p:nvSpPr>
            <p:cNvPr id="10082" name="Google Shape;10082;p7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491" name="Shape 1491"/>
        <p:cNvGrpSpPr/>
        <p:nvPr/>
      </p:nvGrpSpPr>
      <p:grpSpPr>
        <a:xfrm>
          <a:off x="0" y="0"/>
          <a:ext cx="0" cy="0"/>
          <a:chOff x="0" y="0"/>
          <a:chExt cx="0" cy="0"/>
        </a:xfrm>
      </p:grpSpPr>
      <p:sp>
        <p:nvSpPr>
          <p:cNvPr id="1492" name="Google Shape;1492;p38"/>
          <p:cNvSpPr txBox="1"/>
          <p:nvPr>
            <p:ph type="title"/>
          </p:nvPr>
        </p:nvSpPr>
        <p:spPr>
          <a:xfrm>
            <a:off x="677175" y="2430600"/>
            <a:ext cx="4890000" cy="119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93" name="Google Shape;1493;p38"/>
          <p:cNvSpPr txBox="1"/>
          <p:nvPr>
            <p:ph idx="1" type="subTitle"/>
          </p:nvPr>
        </p:nvSpPr>
        <p:spPr>
          <a:xfrm>
            <a:off x="677275" y="3474000"/>
            <a:ext cx="4890000" cy="10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1494" name="Google Shape;1494;p38"/>
          <p:cNvGrpSpPr/>
          <p:nvPr/>
        </p:nvGrpSpPr>
        <p:grpSpPr>
          <a:xfrm rot="-1952316">
            <a:off x="4833355" y="1840518"/>
            <a:ext cx="424737" cy="407277"/>
            <a:chOff x="4385428" y="3121061"/>
            <a:chExt cx="785060" cy="752787"/>
          </a:xfrm>
        </p:grpSpPr>
        <p:sp>
          <p:nvSpPr>
            <p:cNvPr id="1495" name="Google Shape;1495;p38"/>
            <p:cNvSpPr/>
            <p:nvPr/>
          </p:nvSpPr>
          <p:spPr>
            <a:xfrm>
              <a:off x="4385428" y="3121061"/>
              <a:ext cx="785060" cy="752787"/>
            </a:xfrm>
            <a:custGeom>
              <a:rect b="b" l="l" r="r" t="t"/>
              <a:pathLst>
                <a:path extrusionOk="0" h="53323" w="55609">
                  <a:moveTo>
                    <a:pt x="42411" y="1412"/>
                  </a:moveTo>
                  <a:cubicBezTo>
                    <a:pt x="42416" y="1412"/>
                    <a:pt x="42421" y="1412"/>
                    <a:pt x="42426" y="1412"/>
                  </a:cubicBezTo>
                  <a:cubicBezTo>
                    <a:pt x="42429" y="1412"/>
                    <a:pt x="42432" y="1412"/>
                    <a:pt x="42435" y="1412"/>
                  </a:cubicBezTo>
                  <a:cubicBezTo>
                    <a:pt x="46720" y="1412"/>
                    <a:pt x="50584" y="3993"/>
                    <a:pt x="52223" y="7955"/>
                  </a:cubicBezTo>
                  <a:cubicBezTo>
                    <a:pt x="53868" y="11916"/>
                    <a:pt x="52961" y="16479"/>
                    <a:pt x="49923" y="19509"/>
                  </a:cubicBezTo>
                  <a:lnTo>
                    <a:pt x="30706" y="38730"/>
                  </a:lnTo>
                  <a:cubicBezTo>
                    <a:pt x="28447" y="40977"/>
                    <a:pt x="25525" y="42432"/>
                    <a:pt x="22371" y="42880"/>
                  </a:cubicBezTo>
                  <a:lnTo>
                    <a:pt x="21008" y="43073"/>
                  </a:lnTo>
                  <a:cubicBezTo>
                    <a:pt x="16804" y="43668"/>
                    <a:pt x="12909" y="45609"/>
                    <a:pt x="9898" y="48609"/>
                  </a:cubicBezTo>
                  <a:lnTo>
                    <a:pt x="7590" y="50917"/>
                  </a:lnTo>
                  <a:cubicBezTo>
                    <a:pt x="6926" y="51581"/>
                    <a:pt x="6056" y="51913"/>
                    <a:pt x="5187" y="51913"/>
                  </a:cubicBezTo>
                  <a:cubicBezTo>
                    <a:pt x="4317" y="51913"/>
                    <a:pt x="3447" y="51581"/>
                    <a:pt x="2783" y="50917"/>
                  </a:cubicBezTo>
                  <a:cubicBezTo>
                    <a:pt x="1459" y="49593"/>
                    <a:pt x="1459" y="47443"/>
                    <a:pt x="2783" y="46115"/>
                  </a:cubicBezTo>
                  <a:lnTo>
                    <a:pt x="4729" y="44169"/>
                  </a:lnTo>
                  <a:cubicBezTo>
                    <a:pt x="7980" y="40927"/>
                    <a:pt x="10211" y="36804"/>
                    <a:pt x="11153" y="32306"/>
                  </a:cubicBezTo>
                  <a:lnTo>
                    <a:pt x="11323" y="31492"/>
                  </a:lnTo>
                  <a:cubicBezTo>
                    <a:pt x="11906" y="28705"/>
                    <a:pt x="13288" y="26149"/>
                    <a:pt x="15303" y="24138"/>
                  </a:cubicBezTo>
                  <a:lnTo>
                    <a:pt x="34925" y="4512"/>
                  </a:lnTo>
                  <a:cubicBezTo>
                    <a:pt x="36910" y="2527"/>
                    <a:pt x="39602" y="1412"/>
                    <a:pt x="42411" y="1412"/>
                  </a:cubicBezTo>
                  <a:close/>
                  <a:moveTo>
                    <a:pt x="42428" y="1"/>
                  </a:moveTo>
                  <a:cubicBezTo>
                    <a:pt x="39350" y="1"/>
                    <a:pt x="36272" y="1172"/>
                    <a:pt x="33929" y="3516"/>
                  </a:cubicBezTo>
                  <a:lnTo>
                    <a:pt x="14307" y="23138"/>
                  </a:lnTo>
                  <a:cubicBezTo>
                    <a:pt x="12099" y="25342"/>
                    <a:pt x="10581" y="28145"/>
                    <a:pt x="9941" y="31202"/>
                  </a:cubicBezTo>
                  <a:lnTo>
                    <a:pt x="9771" y="32017"/>
                  </a:lnTo>
                  <a:cubicBezTo>
                    <a:pt x="8887" y="36244"/>
                    <a:pt x="6787" y="40120"/>
                    <a:pt x="3729" y="43173"/>
                  </a:cubicBezTo>
                  <a:lnTo>
                    <a:pt x="1788" y="45115"/>
                  </a:lnTo>
                  <a:cubicBezTo>
                    <a:pt x="409" y="46490"/>
                    <a:pt x="0" y="48559"/>
                    <a:pt x="745" y="50358"/>
                  </a:cubicBezTo>
                  <a:cubicBezTo>
                    <a:pt x="1485" y="52150"/>
                    <a:pt x="3237" y="53322"/>
                    <a:pt x="5179" y="53322"/>
                  </a:cubicBezTo>
                  <a:cubicBezTo>
                    <a:pt x="5182" y="53322"/>
                    <a:pt x="5185" y="53322"/>
                    <a:pt x="5189" y="53322"/>
                  </a:cubicBezTo>
                  <a:cubicBezTo>
                    <a:pt x="5193" y="53322"/>
                    <a:pt x="5198" y="53322"/>
                    <a:pt x="5203" y="53322"/>
                  </a:cubicBezTo>
                  <a:cubicBezTo>
                    <a:pt x="6472" y="53322"/>
                    <a:pt x="7690" y="52817"/>
                    <a:pt x="8590" y="51921"/>
                  </a:cubicBezTo>
                  <a:lnTo>
                    <a:pt x="10902" y="49609"/>
                  </a:lnTo>
                  <a:cubicBezTo>
                    <a:pt x="13693" y="46829"/>
                    <a:pt x="17306" y="45026"/>
                    <a:pt x="21209" y="44474"/>
                  </a:cubicBezTo>
                  <a:lnTo>
                    <a:pt x="22568" y="44281"/>
                  </a:lnTo>
                  <a:cubicBezTo>
                    <a:pt x="26027" y="43787"/>
                    <a:pt x="29231" y="42193"/>
                    <a:pt x="31705" y="39726"/>
                  </a:cubicBezTo>
                  <a:lnTo>
                    <a:pt x="50926" y="20509"/>
                  </a:lnTo>
                  <a:cubicBezTo>
                    <a:pt x="55609" y="15823"/>
                    <a:pt x="55609" y="8198"/>
                    <a:pt x="50926" y="3516"/>
                  </a:cubicBezTo>
                  <a:cubicBezTo>
                    <a:pt x="48583" y="1172"/>
                    <a:pt x="45505" y="1"/>
                    <a:pt x="42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8"/>
            <p:cNvSpPr/>
            <p:nvPr/>
          </p:nvSpPr>
          <p:spPr>
            <a:xfrm>
              <a:off x="4610391" y="3276198"/>
              <a:ext cx="388429" cy="388372"/>
            </a:xfrm>
            <a:custGeom>
              <a:rect b="b" l="l" r="r" t="t"/>
              <a:pathLst>
                <a:path extrusionOk="0" h="27510" w="27514">
                  <a:moveTo>
                    <a:pt x="26514" y="0"/>
                  </a:moveTo>
                  <a:lnTo>
                    <a:pt x="1" y="26514"/>
                  </a:lnTo>
                  <a:lnTo>
                    <a:pt x="1001" y="27510"/>
                  </a:lnTo>
                  <a:lnTo>
                    <a:pt x="27514" y="1000"/>
                  </a:lnTo>
                  <a:lnTo>
                    <a:pt x="2651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8"/>
            <p:cNvSpPr/>
            <p:nvPr/>
          </p:nvSpPr>
          <p:spPr>
            <a:xfrm>
              <a:off x="4816676" y="3218373"/>
              <a:ext cx="88898" cy="88898"/>
            </a:xfrm>
            <a:custGeom>
              <a:rect b="b" l="l" r="r" t="t"/>
              <a:pathLst>
                <a:path extrusionOk="0" h="6297" w="6297">
                  <a:moveTo>
                    <a:pt x="1000" y="0"/>
                  </a:moveTo>
                  <a:lnTo>
                    <a:pt x="0" y="1000"/>
                  </a:lnTo>
                  <a:lnTo>
                    <a:pt x="5301" y="6297"/>
                  </a:lnTo>
                  <a:lnTo>
                    <a:pt x="6297" y="5301"/>
                  </a:lnTo>
                  <a:lnTo>
                    <a:pt x="10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8"/>
            <p:cNvSpPr/>
            <p:nvPr/>
          </p:nvSpPr>
          <p:spPr>
            <a:xfrm>
              <a:off x="4722879" y="3312000"/>
              <a:ext cx="88898" cy="88898"/>
            </a:xfrm>
            <a:custGeom>
              <a:rect b="b" l="l" r="r" t="t"/>
              <a:pathLst>
                <a:path extrusionOk="0" h="6297" w="6297">
                  <a:moveTo>
                    <a:pt x="997" y="1"/>
                  </a:moveTo>
                  <a:lnTo>
                    <a:pt x="1" y="1000"/>
                  </a:lnTo>
                  <a:lnTo>
                    <a:pt x="5297" y="6297"/>
                  </a:lnTo>
                  <a:lnTo>
                    <a:pt x="6297" y="5297"/>
                  </a:lnTo>
                  <a:lnTo>
                    <a:pt x="9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8"/>
            <p:cNvSpPr/>
            <p:nvPr/>
          </p:nvSpPr>
          <p:spPr>
            <a:xfrm>
              <a:off x="4629040" y="3405854"/>
              <a:ext cx="88898" cy="88898"/>
            </a:xfrm>
            <a:custGeom>
              <a:rect b="b" l="l" r="r" t="t"/>
              <a:pathLst>
                <a:path extrusionOk="0" h="6297" w="6297">
                  <a:moveTo>
                    <a:pt x="996" y="0"/>
                  </a:moveTo>
                  <a:lnTo>
                    <a:pt x="0" y="996"/>
                  </a:lnTo>
                  <a:lnTo>
                    <a:pt x="5297" y="6297"/>
                  </a:lnTo>
                  <a:lnTo>
                    <a:pt x="6296" y="5297"/>
                  </a:lnTo>
                  <a:lnTo>
                    <a:pt x="9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 name="Google Shape;1500;p38"/>
          <p:cNvGrpSpPr/>
          <p:nvPr/>
        </p:nvGrpSpPr>
        <p:grpSpPr>
          <a:xfrm>
            <a:off x="3040748" y="643845"/>
            <a:ext cx="363363" cy="490608"/>
            <a:chOff x="3743647" y="3305789"/>
            <a:chExt cx="582220" cy="786105"/>
          </a:xfrm>
        </p:grpSpPr>
        <p:sp>
          <p:nvSpPr>
            <p:cNvPr id="1501" name="Google Shape;1501;p38"/>
            <p:cNvSpPr/>
            <p:nvPr/>
          </p:nvSpPr>
          <p:spPr>
            <a:xfrm>
              <a:off x="3855909" y="3305789"/>
              <a:ext cx="215122" cy="399059"/>
            </a:xfrm>
            <a:custGeom>
              <a:rect b="b" l="l" r="r" t="t"/>
              <a:pathLst>
                <a:path extrusionOk="0" h="28267" w="15238">
                  <a:moveTo>
                    <a:pt x="13825" y="1413"/>
                  </a:moveTo>
                  <a:lnTo>
                    <a:pt x="13825" y="26853"/>
                  </a:lnTo>
                  <a:lnTo>
                    <a:pt x="1410" y="26853"/>
                  </a:lnTo>
                  <a:lnTo>
                    <a:pt x="1410" y="1413"/>
                  </a:lnTo>
                  <a:close/>
                  <a:moveTo>
                    <a:pt x="1" y="1"/>
                  </a:moveTo>
                  <a:lnTo>
                    <a:pt x="1" y="28266"/>
                  </a:lnTo>
                  <a:lnTo>
                    <a:pt x="15238" y="28266"/>
                  </a:lnTo>
                  <a:lnTo>
                    <a:pt x="1523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8"/>
            <p:cNvSpPr/>
            <p:nvPr/>
          </p:nvSpPr>
          <p:spPr>
            <a:xfrm>
              <a:off x="3900549" y="3684886"/>
              <a:ext cx="125843" cy="89717"/>
            </a:xfrm>
            <a:custGeom>
              <a:rect b="b" l="l" r="r" t="t"/>
              <a:pathLst>
                <a:path extrusionOk="0" h="6355" w="8914">
                  <a:moveTo>
                    <a:pt x="7501" y="1413"/>
                  </a:moveTo>
                  <a:lnTo>
                    <a:pt x="7501" y="4942"/>
                  </a:lnTo>
                  <a:lnTo>
                    <a:pt x="1413" y="4942"/>
                  </a:lnTo>
                  <a:lnTo>
                    <a:pt x="1413" y="1413"/>
                  </a:lnTo>
                  <a:close/>
                  <a:moveTo>
                    <a:pt x="0" y="0"/>
                  </a:moveTo>
                  <a:lnTo>
                    <a:pt x="0" y="6355"/>
                  </a:lnTo>
                  <a:lnTo>
                    <a:pt x="8914" y="6355"/>
                  </a:lnTo>
                  <a:lnTo>
                    <a:pt x="89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8"/>
            <p:cNvSpPr/>
            <p:nvPr/>
          </p:nvSpPr>
          <p:spPr>
            <a:xfrm>
              <a:off x="3816183" y="3413477"/>
              <a:ext cx="294576" cy="19962"/>
            </a:xfrm>
            <a:custGeom>
              <a:rect b="b" l="l" r="r" t="t"/>
              <a:pathLst>
                <a:path extrusionOk="0" h="1414" w="20866">
                  <a:moveTo>
                    <a:pt x="0" y="1"/>
                  </a:moveTo>
                  <a:lnTo>
                    <a:pt x="0" y="1414"/>
                  </a:lnTo>
                  <a:lnTo>
                    <a:pt x="20866" y="1414"/>
                  </a:lnTo>
                  <a:lnTo>
                    <a:pt x="208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8"/>
            <p:cNvSpPr/>
            <p:nvPr/>
          </p:nvSpPr>
          <p:spPr>
            <a:xfrm>
              <a:off x="3816183" y="3305789"/>
              <a:ext cx="294576" cy="19962"/>
            </a:xfrm>
            <a:custGeom>
              <a:rect b="b" l="l" r="r" t="t"/>
              <a:pathLst>
                <a:path extrusionOk="0" h="1414" w="20866">
                  <a:moveTo>
                    <a:pt x="0" y="1"/>
                  </a:moveTo>
                  <a:lnTo>
                    <a:pt x="0" y="1413"/>
                  </a:lnTo>
                  <a:lnTo>
                    <a:pt x="20866" y="1413"/>
                  </a:lnTo>
                  <a:lnTo>
                    <a:pt x="208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8"/>
            <p:cNvSpPr/>
            <p:nvPr/>
          </p:nvSpPr>
          <p:spPr>
            <a:xfrm>
              <a:off x="3817114" y="3519429"/>
              <a:ext cx="508752" cy="433492"/>
            </a:xfrm>
            <a:custGeom>
              <a:rect b="b" l="l" r="r" t="t"/>
              <a:pathLst>
                <a:path extrusionOk="0" h="30706" w="36037">
                  <a:moveTo>
                    <a:pt x="10369" y="0"/>
                  </a:moveTo>
                  <a:lnTo>
                    <a:pt x="10369" y="1413"/>
                  </a:lnTo>
                  <a:lnTo>
                    <a:pt x="20680" y="1413"/>
                  </a:lnTo>
                  <a:cubicBezTo>
                    <a:pt x="28370" y="1413"/>
                    <a:pt x="34624" y="7667"/>
                    <a:pt x="34624" y="15353"/>
                  </a:cubicBezTo>
                  <a:cubicBezTo>
                    <a:pt x="34624" y="23043"/>
                    <a:pt x="28370" y="29297"/>
                    <a:pt x="20680" y="29297"/>
                  </a:cubicBezTo>
                  <a:lnTo>
                    <a:pt x="0" y="29297"/>
                  </a:lnTo>
                  <a:lnTo>
                    <a:pt x="0" y="30706"/>
                  </a:lnTo>
                  <a:lnTo>
                    <a:pt x="20680" y="30706"/>
                  </a:lnTo>
                  <a:cubicBezTo>
                    <a:pt x="29146" y="30706"/>
                    <a:pt x="36037" y="23819"/>
                    <a:pt x="36037" y="15353"/>
                  </a:cubicBezTo>
                  <a:cubicBezTo>
                    <a:pt x="36037" y="6887"/>
                    <a:pt x="29146" y="0"/>
                    <a:pt x="206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8"/>
            <p:cNvSpPr/>
            <p:nvPr/>
          </p:nvSpPr>
          <p:spPr>
            <a:xfrm>
              <a:off x="3900605" y="3466502"/>
              <a:ext cx="125745" cy="125745"/>
            </a:xfrm>
            <a:custGeom>
              <a:rect b="b" l="l" r="r" t="t"/>
              <a:pathLst>
                <a:path extrusionOk="0" h="8907" w="8907">
                  <a:moveTo>
                    <a:pt x="4455" y="1"/>
                  </a:moveTo>
                  <a:cubicBezTo>
                    <a:pt x="1996" y="1"/>
                    <a:pt x="0" y="1993"/>
                    <a:pt x="0" y="4452"/>
                  </a:cubicBezTo>
                  <a:cubicBezTo>
                    <a:pt x="0" y="6911"/>
                    <a:pt x="1996" y="8907"/>
                    <a:pt x="4455" y="8907"/>
                  </a:cubicBezTo>
                  <a:cubicBezTo>
                    <a:pt x="6914" y="8907"/>
                    <a:pt x="8906" y="6911"/>
                    <a:pt x="8906" y="4452"/>
                  </a:cubicBezTo>
                  <a:cubicBezTo>
                    <a:pt x="8906" y="1993"/>
                    <a:pt x="6914" y="1"/>
                    <a:pt x="4455" y="1"/>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8"/>
            <p:cNvSpPr/>
            <p:nvPr/>
          </p:nvSpPr>
          <p:spPr>
            <a:xfrm>
              <a:off x="3786860" y="3851331"/>
              <a:ext cx="353220" cy="51952"/>
            </a:xfrm>
            <a:custGeom>
              <a:rect b="b" l="l" r="r" t="t"/>
              <a:pathLst>
                <a:path extrusionOk="0" h="3680" w="25020">
                  <a:moveTo>
                    <a:pt x="1" y="0"/>
                  </a:moveTo>
                  <a:lnTo>
                    <a:pt x="1" y="3679"/>
                  </a:lnTo>
                  <a:lnTo>
                    <a:pt x="25020" y="3679"/>
                  </a:lnTo>
                  <a:lnTo>
                    <a:pt x="25020"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8"/>
            <p:cNvSpPr/>
            <p:nvPr/>
          </p:nvSpPr>
          <p:spPr>
            <a:xfrm>
              <a:off x="3743647" y="4005777"/>
              <a:ext cx="437854" cy="86117"/>
            </a:xfrm>
            <a:custGeom>
              <a:rect b="b" l="l" r="r" t="t"/>
              <a:pathLst>
                <a:path extrusionOk="0" h="6100" w="31015">
                  <a:moveTo>
                    <a:pt x="22668" y="1417"/>
                  </a:moveTo>
                  <a:cubicBezTo>
                    <a:pt x="25112" y="1417"/>
                    <a:pt x="27390" y="2649"/>
                    <a:pt x="28733" y="4691"/>
                  </a:cubicBezTo>
                  <a:lnTo>
                    <a:pt x="2282" y="4691"/>
                  </a:lnTo>
                  <a:cubicBezTo>
                    <a:pt x="3625" y="2649"/>
                    <a:pt x="5903" y="1417"/>
                    <a:pt x="8346" y="1417"/>
                  </a:cubicBezTo>
                  <a:close/>
                  <a:moveTo>
                    <a:pt x="8346" y="0"/>
                  </a:moveTo>
                  <a:cubicBezTo>
                    <a:pt x="4938" y="4"/>
                    <a:pt x="1849" y="2000"/>
                    <a:pt x="448" y="5104"/>
                  </a:cubicBezTo>
                  <a:lnTo>
                    <a:pt x="0" y="6100"/>
                  </a:lnTo>
                  <a:lnTo>
                    <a:pt x="31015" y="6100"/>
                  </a:lnTo>
                  <a:lnTo>
                    <a:pt x="30567" y="5104"/>
                  </a:lnTo>
                  <a:cubicBezTo>
                    <a:pt x="29165" y="2000"/>
                    <a:pt x="26077" y="4"/>
                    <a:pt x="226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8"/>
            <p:cNvSpPr/>
            <p:nvPr/>
          </p:nvSpPr>
          <p:spPr>
            <a:xfrm>
              <a:off x="3925339" y="3933015"/>
              <a:ext cx="76206" cy="92724"/>
            </a:xfrm>
            <a:custGeom>
              <a:rect b="b" l="l" r="r" t="t"/>
              <a:pathLst>
                <a:path extrusionOk="0" h="6568" w="5398">
                  <a:moveTo>
                    <a:pt x="3985" y="1410"/>
                  </a:moveTo>
                  <a:lnTo>
                    <a:pt x="3985" y="5154"/>
                  </a:lnTo>
                  <a:lnTo>
                    <a:pt x="1414" y="5154"/>
                  </a:lnTo>
                  <a:lnTo>
                    <a:pt x="1414" y="1410"/>
                  </a:lnTo>
                  <a:close/>
                  <a:moveTo>
                    <a:pt x="1" y="1"/>
                  </a:moveTo>
                  <a:lnTo>
                    <a:pt x="1" y="6567"/>
                  </a:lnTo>
                  <a:lnTo>
                    <a:pt x="5398" y="6567"/>
                  </a:lnTo>
                  <a:lnTo>
                    <a:pt x="53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38"/>
          <p:cNvGrpSpPr/>
          <p:nvPr/>
        </p:nvGrpSpPr>
        <p:grpSpPr>
          <a:xfrm rot="-1037004">
            <a:off x="1201709" y="1873651"/>
            <a:ext cx="224995" cy="341005"/>
            <a:chOff x="3250805" y="3533264"/>
            <a:chExt cx="352189" cy="533783"/>
          </a:xfrm>
        </p:grpSpPr>
        <p:sp>
          <p:nvSpPr>
            <p:cNvPr id="1511" name="Google Shape;1511;p38"/>
            <p:cNvSpPr/>
            <p:nvPr/>
          </p:nvSpPr>
          <p:spPr>
            <a:xfrm>
              <a:off x="3343515" y="3654420"/>
              <a:ext cx="222421" cy="399878"/>
            </a:xfrm>
            <a:custGeom>
              <a:rect b="b" l="l" r="r" t="t"/>
              <a:pathLst>
                <a:path extrusionOk="0" h="28325" w="15755">
                  <a:moveTo>
                    <a:pt x="15751" y="0"/>
                  </a:moveTo>
                  <a:lnTo>
                    <a:pt x="0" y="4"/>
                  </a:lnTo>
                  <a:lnTo>
                    <a:pt x="0" y="18677"/>
                  </a:lnTo>
                  <a:cubicBezTo>
                    <a:pt x="0" y="23445"/>
                    <a:pt x="3386" y="27417"/>
                    <a:pt x="7879" y="28324"/>
                  </a:cubicBezTo>
                  <a:cubicBezTo>
                    <a:pt x="12462" y="27386"/>
                    <a:pt x="15755" y="23356"/>
                    <a:pt x="15751" y="18677"/>
                  </a:cubicBezTo>
                  <a:lnTo>
                    <a:pt x="1575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8"/>
            <p:cNvSpPr/>
            <p:nvPr/>
          </p:nvSpPr>
          <p:spPr>
            <a:xfrm>
              <a:off x="3454690" y="3724839"/>
              <a:ext cx="113039" cy="19948"/>
            </a:xfrm>
            <a:custGeom>
              <a:rect b="b" l="l" r="r" t="t"/>
              <a:pathLst>
                <a:path extrusionOk="0" h="1413" w="8007">
                  <a:moveTo>
                    <a:pt x="0" y="0"/>
                  </a:moveTo>
                  <a:lnTo>
                    <a:pt x="0" y="1413"/>
                  </a:lnTo>
                  <a:lnTo>
                    <a:pt x="8007" y="1413"/>
                  </a:lnTo>
                  <a:lnTo>
                    <a:pt x="8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8"/>
            <p:cNvSpPr/>
            <p:nvPr/>
          </p:nvSpPr>
          <p:spPr>
            <a:xfrm>
              <a:off x="3454690" y="3813609"/>
              <a:ext cx="113039" cy="19906"/>
            </a:xfrm>
            <a:custGeom>
              <a:rect b="b" l="l" r="r" t="t"/>
              <a:pathLst>
                <a:path extrusionOk="0" h="1410" w="8007">
                  <a:moveTo>
                    <a:pt x="0" y="1"/>
                  </a:moveTo>
                  <a:lnTo>
                    <a:pt x="0" y="1410"/>
                  </a:lnTo>
                  <a:lnTo>
                    <a:pt x="8007" y="1410"/>
                  </a:lnTo>
                  <a:lnTo>
                    <a:pt x="8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8"/>
            <p:cNvSpPr/>
            <p:nvPr/>
          </p:nvSpPr>
          <p:spPr>
            <a:xfrm>
              <a:off x="3454690" y="3902338"/>
              <a:ext cx="111189" cy="19962"/>
            </a:xfrm>
            <a:custGeom>
              <a:rect b="b" l="l" r="r" t="t"/>
              <a:pathLst>
                <a:path extrusionOk="0" h="1414" w="7876">
                  <a:moveTo>
                    <a:pt x="0" y="0"/>
                  </a:moveTo>
                  <a:lnTo>
                    <a:pt x="0" y="1413"/>
                  </a:lnTo>
                  <a:lnTo>
                    <a:pt x="7876" y="1413"/>
                  </a:lnTo>
                  <a:lnTo>
                    <a:pt x="78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8"/>
            <p:cNvSpPr/>
            <p:nvPr/>
          </p:nvSpPr>
          <p:spPr>
            <a:xfrm>
              <a:off x="3277953" y="3533264"/>
              <a:ext cx="297907" cy="533783"/>
            </a:xfrm>
            <a:custGeom>
              <a:rect b="b" l="l" r="r" t="t"/>
              <a:pathLst>
                <a:path extrusionOk="0" h="37810" w="21102">
                  <a:moveTo>
                    <a:pt x="19688" y="1414"/>
                  </a:moveTo>
                  <a:lnTo>
                    <a:pt x="19688" y="27259"/>
                  </a:lnTo>
                  <a:cubicBezTo>
                    <a:pt x="19688" y="31587"/>
                    <a:pt x="16619" y="35350"/>
                    <a:pt x="12381" y="36211"/>
                  </a:cubicBezTo>
                  <a:cubicBezTo>
                    <a:pt x="11778" y="36335"/>
                    <a:pt x="11164" y="36397"/>
                    <a:pt x="10551" y="36397"/>
                  </a:cubicBezTo>
                  <a:cubicBezTo>
                    <a:pt x="5513" y="36397"/>
                    <a:pt x="1413" y="32297"/>
                    <a:pt x="1413" y="27259"/>
                  </a:cubicBezTo>
                  <a:lnTo>
                    <a:pt x="1413" y="1414"/>
                  </a:lnTo>
                  <a:close/>
                  <a:moveTo>
                    <a:pt x="0" y="1"/>
                  </a:moveTo>
                  <a:lnTo>
                    <a:pt x="0" y="27259"/>
                  </a:lnTo>
                  <a:cubicBezTo>
                    <a:pt x="0" y="33077"/>
                    <a:pt x="4733" y="37810"/>
                    <a:pt x="10551" y="37810"/>
                  </a:cubicBezTo>
                  <a:cubicBezTo>
                    <a:pt x="11261" y="37810"/>
                    <a:pt x="11971" y="37740"/>
                    <a:pt x="12666" y="37593"/>
                  </a:cubicBezTo>
                  <a:cubicBezTo>
                    <a:pt x="17553" y="36601"/>
                    <a:pt x="21101" y="32254"/>
                    <a:pt x="21101" y="27259"/>
                  </a:cubicBezTo>
                  <a:lnTo>
                    <a:pt x="211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8"/>
            <p:cNvSpPr/>
            <p:nvPr/>
          </p:nvSpPr>
          <p:spPr>
            <a:xfrm>
              <a:off x="3250805" y="3533264"/>
              <a:ext cx="352189" cy="19962"/>
            </a:xfrm>
            <a:custGeom>
              <a:rect b="b" l="l" r="r" t="t"/>
              <a:pathLst>
                <a:path extrusionOk="0" h="1414" w="24947">
                  <a:moveTo>
                    <a:pt x="1" y="1"/>
                  </a:moveTo>
                  <a:lnTo>
                    <a:pt x="1" y="1414"/>
                  </a:lnTo>
                  <a:lnTo>
                    <a:pt x="24947" y="1414"/>
                  </a:lnTo>
                  <a:lnTo>
                    <a:pt x="24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38"/>
          <p:cNvGrpSpPr/>
          <p:nvPr/>
        </p:nvGrpSpPr>
        <p:grpSpPr>
          <a:xfrm>
            <a:off x="2504797" y="1840529"/>
            <a:ext cx="424717" cy="407258"/>
            <a:chOff x="4385428" y="3121061"/>
            <a:chExt cx="785060" cy="752787"/>
          </a:xfrm>
        </p:grpSpPr>
        <p:sp>
          <p:nvSpPr>
            <p:cNvPr id="1518" name="Google Shape;1518;p38"/>
            <p:cNvSpPr/>
            <p:nvPr/>
          </p:nvSpPr>
          <p:spPr>
            <a:xfrm>
              <a:off x="4385428" y="3121061"/>
              <a:ext cx="785060" cy="752787"/>
            </a:xfrm>
            <a:custGeom>
              <a:rect b="b" l="l" r="r" t="t"/>
              <a:pathLst>
                <a:path extrusionOk="0" h="53323" w="55609">
                  <a:moveTo>
                    <a:pt x="42411" y="1412"/>
                  </a:moveTo>
                  <a:cubicBezTo>
                    <a:pt x="42416" y="1412"/>
                    <a:pt x="42421" y="1412"/>
                    <a:pt x="42426" y="1412"/>
                  </a:cubicBezTo>
                  <a:cubicBezTo>
                    <a:pt x="42429" y="1412"/>
                    <a:pt x="42432" y="1412"/>
                    <a:pt x="42435" y="1412"/>
                  </a:cubicBezTo>
                  <a:cubicBezTo>
                    <a:pt x="46720" y="1412"/>
                    <a:pt x="50584" y="3993"/>
                    <a:pt x="52223" y="7955"/>
                  </a:cubicBezTo>
                  <a:cubicBezTo>
                    <a:pt x="53868" y="11916"/>
                    <a:pt x="52961" y="16479"/>
                    <a:pt x="49923" y="19509"/>
                  </a:cubicBezTo>
                  <a:lnTo>
                    <a:pt x="30706" y="38730"/>
                  </a:lnTo>
                  <a:cubicBezTo>
                    <a:pt x="28447" y="40977"/>
                    <a:pt x="25525" y="42432"/>
                    <a:pt x="22371" y="42880"/>
                  </a:cubicBezTo>
                  <a:lnTo>
                    <a:pt x="21008" y="43073"/>
                  </a:lnTo>
                  <a:cubicBezTo>
                    <a:pt x="16804" y="43668"/>
                    <a:pt x="12909" y="45609"/>
                    <a:pt x="9898" y="48609"/>
                  </a:cubicBezTo>
                  <a:lnTo>
                    <a:pt x="7590" y="50917"/>
                  </a:lnTo>
                  <a:cubicBezTo>
                    <a:pt x="6926" y="51581"/>
                    <a:pt x="6056" y="51913"/>
                    <a:pt x="5187" y="51913"/>
                  </a:cubicBezTo>
                  <a:cubicBezTo>
                    <a:pt x="4317" y="51913"/>
                    <a:pt x="3447" y="51581"/>
                    <a:pt x="2783" y="50917"/>
                  </a:cubicBezTo>
                  <a:cubicBezTo>
                    <a:pt x="1459" y="49593"/>
                    <a:pt x="1459" y="47443"/>
                    <a:pt x="2783" y="46115"/>
                  </a:cubicBezTo>
                  <a:lnTo>
                    <a:pt x="4729" y="44169"/>
                  </a:lnTo>
                  <a:cubicBezTo>
                    <a:pt x="7980" y="40927"/>
                    <a:pt x="10211" y="36804"/>
                    <a:pt x="11153" y="32306"/>
                  </a:cubicBezTo>
                  <a:lnTo>
                    <a:pt x="11323" y="31492"/>
                  </a:lnTo>
                  <a:cubicBezTo>
                    <a:pt x="11906" y="28705"/>
                    <a:pt x="13288" y="26149"/>
                    <a:pt x="15303" y="24138"/>
                  </a:cubicBezTo>
                  <a:lnTo>
                    <a:pt x="34925" y="4512"/>
                  </a:lnTo>
                  <a:cubicBezTo>
                    <a:pt x="36910" y="2527"/>
                    <a:pt x="39602" y="1412"/>
                    <a:pt x="42411" y="1412"/>
                  </a:cubicBezTo>
                  <a:close/>
                  <a:moveTo>
                    <a:pt x="42428" y="1"/>
                  </a:moveTo>
                  <a:cubicBezTo>
                    <a:pt x="39350" y="1"/>
                    <a:pt x="36272" y="1172"/>
                    <a:pt x="33929" y="3516"/>
                  </a:cubicBezTo>
                  <a:lnTo>
                    <a:pt x="14307" y="23138"/>
                  </a:lnTo>
                  <a:cubicBezTo>
                    <a:pt x="12099" y="25342"/>
                    <a:pt x="10581" y="28145"/>
                    <a:pt x="9941" y="31202"/>
                  </a:cubicBezTo>
                  <a:lnTo>
                    <a:pt x="9771" y="32017"/>
                  </a:lnTo>
                  <a:cubicBezTo>
                    <a:pt x="8887" y="36244"/>
                    <a:pt x="6787" y="40120"/>
                    <a:pt x="3729" y="43173"/>
                  </a:cubicBezTo>
                  <a:lnTo>
                    <a:pt x="1788" y="45115"/>
                  </a:lnTo>
                  <a:cubicBezTo>
                    <a:pt x="409" y="46490"/>
                    <a:pt x="0" y="48559"/>
                    <a:pt x="745" y="50358"/>
                  </a:cubicBezTo>
                  <a:cubicBezTo>
                    <a:pt x="1485" y="52150"/>
                    <a:pt x="3237" y="53322"/>
                    <a:pt x="5179" y="53322"/>
                  </a:cubicBezTo>
                  <a:cubicBezTo>
                    <a:pt x="5182" y="53322"/>
                    <a:pt x="5185" y="53322"/>
                    <a:pt x="5189" y="53322"/>
                  </a:cubicBezTo>
                  <a:cubicBezTo>
                    <a:pt x="5193" y="53322"/>
                    <a:pt x="5198" y="53322"/>
                    <a:pt x="5203" y="53322"/>
                  </a:cubicBezTo>
                  <a:cubicBezTo>
                    <a:pt x="6472" y="53322"/>
                    <a:pt x="7690" y="52817"/>
                    <a:pt x="8590" y="51921"/>
                  </a:cubicBezTo>
                  <a:lnTo>
                    <a:pt x="10902" y="49609"/>
                  </a:lnTo>
                  <a:cubicBezTo>
                    <a:pt x="13693" y="46829"/>
                    <a:pt x="17306" y="45026"/>
                    <a:pt x="21209" y="44474"/>
                  </a:cubicBezTo>
                  <a:lnTo>
                    <a:pt x="22568" y="44281"/>
                  </a:lnTo>
                  <a:cubicBezTo>
                    <a:pt x="26027" y="43787"/>
                    <a:pt x="29231" y="42193"/>
                    <a:pt x="31705" y="39726"/>
                  </a:cubicBezTo>
                  <a:lnTo>
                    <a:pt x="50926" y="20509"/>
                  </a:lnTo>
                  <a:cubicBezTo>
                    <a:pt x="55609" y="15823"/>
                    <a:pt x="55609" y="8198"/>
                    <a:pt x="50926" y="3516"/>
                  </a:cubicBezTo>
                  <a:cubicBezTo>
                    <a:pt x="48583" y="1172"/>
                    <a:pt x="45505" y="1"/>
                    <a:pt x="42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8"/>
            <p:cNvSpPr/>
            <p:nvPr/>
          </p:nvSpPr>
          <p:spPr>
            <a:xfrm>
              <a:off x="4610391" y="3276198"/>
              <a:ext cx="388429" cy="388372"/>
            </a:xfrm>
            <a:custGeom>
              <a:rect b="b" l="l" r="r" t="t"/>
              <a:pathLst>
                <a:path extrusionOk="0" h="27510" w="27514">
                  <a:moveTo>
                    <a:pt x="26514" y="0"/>
                  </a:moveTo>
                  <a:lnTo>
                    <a:pt x="1" y="26514"/>
                  </a:lnTo>
                  <a:lnTo>
                    <a:pt x="1001" y="27510"/>
                  </a:lnTo>
                  <a:lnTo>
                    <a:pt x="27514" y="1000"/>
                  </a:lnTo>
                  <a:lnTo>
                    <a:pt x="2651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8"/>
            <p:cNvSpPr/>
            <p:nvPr/>
          </p:nvSpPr>
          <p:spPr>
            <a:xfrm>
              <a:off x="4816676" y="3218373"/>
              <a:ext cx="88898" cy="88898"/>
            </a:xfrm>
            <a:custGeom>
              <a:rect b="b" l="l" r="r" t="t"/>
              <a:pathLst>
                <a:path extrusionOk="0" h="6297" w="6297">
                  <a:moveTo>
                    <a:pt x="1000" y="0"/>
                  </a:moveTo>
                  <a:lnTo>
                    <a:pt x="0" y="1000"/>
                  </a:lnTo>
                  <a:lnTo>
                    <a:pt x="5301" y="6297"/>
                  </a:lnTo>
                  <a:lnTo>
                    <a:pt x="6297" y="5301"/>
                  </a:lnTo>
                  <a:lnTo>
                    <a:pt x="10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8"/>
            <p:cNvSpPr/>
            <p:nvPr/>
          </p:nvSpPr>
          <p:spPr>
            <a:xfrm>
              <a:off x="4722879" y="3312000"/>
              <a:ext cx="88898" cy="88898"/>
            </a:xfrm>
            <a:custGeom>
              <a:rect b="b" l="l" r="r" t="t"/>
              <a:pathLst>
                <a:path extrusionOk="0" h="6297" w="6297">
                  <a:moveTo>
                    <a:pt x="997" y="1"/>
                  </a:moveTo>
                  <a:lnTo>
                    <a:pt x="1" y="1000"/>
                  </a:lnTo>
                  <a:lnTo>
                    <a:pt x="5297" y="6297"/>
                  </a:lnTo>
                  <a:lnTo>
                    <a:pt x="6297" y="5297"/>
                  </a:lnTo>
                  <a:lnTo>
                    <a:pt x="9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8"/>
            <p:cNvSpPr/>
            <p:nvPr/>
          </p:nvSpPr>
          <p:spPr>
            <a:xfrm>
              <a:off x="4629040" y="3405854"/>
              <a:ext cx="88898" cy="88898"/>
            </a:xfrm>
            <a:custGeom>
              <a:rect b="b" l="l" r="r" t="t"/>
              <a:pathLst>
                <a:path extrusionOk="0" h="6297" w="6297">
                  <a:moveTo>
                    <a:pt x="996" y="0"/>
                  </a:moveTo>
                  <a:lnTo>
                    <a:pt x="0" y="996"/>
                  </a:lnTo>
                  <a:lnTo>
                    <a:pt x="5297" y="6297"/>
                  </a:lnTo>
                  <a:lnTo>
                    <a:pt x="6296" y="5297"/>
                  </a:lnTo>
                  <a:lnTo>
                    <a:pt x="9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38"/>
          <p:cNvGrpSpPr/>
          <p:nvPr/>
        </p:nvGrpSpPr>
        <p:grpSpPr>
          <a:xfrm>
            <a:off x="1202422" y="558412"/>
            <a:ext cx="326296" cy="307399"/>
            <a:chOff x="3522327" y="1976386"/>
            <a:chExt cx="510715" cy="481139"/>
          </a:xfrm>
        </p:grpSpPr>
        <p:sp>
          <p:nvSpPr>
            <p:cNvPr id="1524" name="Google Shape;1524;p38"/>
            <p:cNvSpPr/>
            <p:nvPr/>
          </p:nvSpPr>
          <p:spPr>
            <a:xfrm>
              <a:off x="3525644" y="1976386"/>
              <a:ext cx="504136" cy="481139"/>
            </a:xfrm>
            <a:custGeom>
              <a:rect b="b" l="l" r="r" t="t"/>
              <a:pathLst>
                <a:path extrusionOk="0" h="34081" w="35710">
                  <a:moveTo>
                    <a:pt x="11756" y="1414"/>
                  </a:moveTo>
                  <a:cubicBezTo>
                    <a:pt x="14265" y="1414"/>
                    <a:pt x="16670" y="2417"/>
                    <a:pt x="18438" y="4205"/>
                  </a:cubicBezTo>
                  <a:lnTo>
                    <a:pt x="30695" y="16539"/>
                  </a:lnTo>
                  <a:cubicBezTo>
                    <a:pt x="34377" y="20245"/>
                    <a:pt x="34358" y="26236"/>
                    <a:pt x="30652" y="29919"/>
                  </a:cubicBezTo>
                  <a:cubicBezTo>
                    <a:pt x="28891" y="31680"/>
                    <a:pt x="26502" y="32668"/>
                    <a:pt x="24014" y="32668"/>
                  </a:cubicBezTo>
                  <a:cubicBezTo>
                    <a:pt x="24005" y="32668"/>
                    <a:pt x="23995" y="32668"/>
                    <a:pt x="23985" y="32668"/>
                  </a:cubicBezTo>
                  <a:lnTo>
                    <a:pt x="23954" y="32668"/>
                  </a:lnTo>
                  <a:cubicBezTo>
                    <a:pt x="21441" y="32668"/>
                    <a:pt x="19036" y="31664"/>
                    <a:pt x="17272" y="29876"/>
                  </a:cubicBezTo>
                  <a:lnTo>
                    <a:pt x="5015" y="17543"/>
                  </a:lnTo>
                  <a:cubicBezTo>
                    <a:pt x="2321" y="14833"/>
                    <a:pt x="1522" y="10768"/>
                    <a:pt x="2989" y="7239"/>
                  </a:cubicBezTo>
                  <a:cubicBezTo>
                    <a:pt x="4456" y="3711"/>
                    <a:pt x="7903" y="1414"/>
                    <a:pt x="11725" y="1414"/>
                  </a:cubicBezTo>
                  <a:close/>
                  <a:moveTo>
                    <a:pt x="11725" y="1"/>
                  </a:moveTo>
                  <a:cubicBezTo>
                    <a:pt x="7335" y="1"/>
                    <a:pt x="3375" y="2645"/>
                    <a:pt x="1688" y="6699"/>
                  </a:cubicBezTo>
                  <a:cubicBezTo>
                    <a:pt x="1" y="10752"/>
                    <a:pt x="919" y="15423"/>
                    <a:pt x="4016" y="18539"/>
                  </a:cubicBezTo>
                  <a:lnTo>
                    <a:pt x="16272" y="30872"/>
                  </a:lnTo>
                  <a:cubicBezTo>
                    <a:pt x="18299" y="32926"/>
                    <a:pt x="21063" y="34080"/>
                    <a:pt x="23951" y="34080"/>
                  </a:cubicBezTo>
                  <a:lnTo>
                    <a:pt x="23985" y="34080"/>
                  </a:lnTo>
                  <a:cubicBezTo>
                    <a:pt x="28375" y="34080"/>
                    <a:pt x="32335" y="31440"/>
                    <a:pt x="34022" y="27387"/>
                  </a:cubicBezTo>
                  <a:cubicBezTo>
                    <a:pt x="35709" y="23329"/>
                    <a:pt x="34790" y="18658"/>
                    <a:pt x="31694" y="15547"/>
                  </a:cubicBezTo>
                  <a:lnTo>
                    <a:pt x="19438" y="3209"/>
                  </a:lnTo>
                  <a:cubicBezTo>
                    <a:pt x="17411" y="1159"/>
                    <a:pt x="14643" y="1"/>
                    <a:pt x="1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8"/>
            <p:cNvSpPr/>
            <p:nvPr/>
          </p:nvSpPr>
          <p:spPr>
            <a:xfrm>
              <a:off x="3669742" y="2113396"/>
              <a:ext cx="215941" cy="207146"/>
            </a:xfrm>
            <a:custGeom>
              <a:rect b="b" l="l" r="r" t="t"/>
              <a:pathLst>
                <a:path extrusionOk="0" h="14673" w="15296">
                  <a:moveTo>
                    <a:pt x="7661" y="0"/>
                  </a:moveTo>
                  <a:cubicBezTo>
                    <a:pt x="6856" y="0"/>
                    <a:pt x="6051" y="306"/>
                    <a:pt x="5436" y="920"/>
                  </a:cubicBezTo>
                  <a:lnTo>
                    <a:pt x="1240" y="5085"/>
                  </a:lnTo>
                  <a:cubicBezTo>
                    <a:pt x="4" y="6313"/>
                    <a:pt x="1" y="8312"/>
                    <a:pt x="1228" y="9548"/>
                  </a:cubicBezTo>
                  <a:lnTo>
                    <a:pt x="5394" y="13740"/>
                  </a:lnTo>
                  <a:cubicBezTo>
                    <a:pt x="6012" y="14362"/>
                    <a:pt x="6822" y="14673"/>
                    <a:pt x="7633" y="14673"/>
                  </a:cubicBezTo>
                  <a:cubicBezTo>
                    <a:pt x="8437" y="14673"/>
                    <a:pt x="9241" y="14367"/>
                    <a:pt x="9856" y="13756"/>
                  </a:cubicBezTo>
                  <a:lnTo>
                    <a:pt x="14052" y="9590"/>
                  </a:lnTo>
                  <a:cubicBezTo>
                    <a:pt x="15288" y="8359"/>
                    <a:pt x="15295" y="6363"/>
                    <a:pt x="14064" y="5124"/>
                  </a:cubicBezTo>
                  <a:lnTo>
                    <a:pt x="9899" y="931"/>
                  </a:lnTo>
                  <a:cubicBezTo>
                    <a:pt x="9282" y="311"/>
                    <a:pt x="8472" y="0"/>
                    <a:pt x="7661"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8"/>
            <p:cNvSpPr/>
            <p:nvPr/>
          </p:nvSpPr>
          <p:spPr>
            <a:xfrm>
              <a:off x="3710838" y="2207701"/>
              <a:ext cx="35986" cy="26922"/>
            </a:xfrm>
            <a:custGeom>
              <a:rect b="b" l="l" r="r" t="t"/>
              <a:pathLst>
                <a:path extrusionOk="0" h="1907" w="2549">
                  <a:moveTo>
                    <a:pt x="1276" y="0"/>
                  </a:moveTo>
                  <a:cubicBezTo>
                    <a:pt x="1032" y="0"/>
                    <a:pt x="788" y="94"/>
                    <a:pt x="603" y="281"/>
                  </a:cubicBezTo>
                  <a:cubicBezTo>
                    <a:pt x="0" y="880"/>
                    <a:pt x="429" y="1906"/>
                    <a:pt x="1274" y="1906"/>
                  </a:cubicBezTo>
                  <a:cubicBezTo>
                    <a:pt x="2124" y="1906"/>
                    <a:pt x="2548" y="880"/>
                    <a:pt x="1950" y="281"/>
                  </a:cubicBezTo>
                  <a:cubicBezTo>
                    <a:pt x="1764" y="94"/>
                    <a:pt x="1520" y="0"/>
                    <a:pt x="1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8"/>
            <p:cNvSpPr/>
            <p:nvPr/>
          </p:nvSpPr>
          <p:spPr>
            <a:xfrm>
              <a:off x="3763920" y="2154676"/>
              <a:ext cx="35986" cy="26922"/>
            </a:xfrm>
            <a:custGeom>
              <a:rect b="b" l="l" r="r" t="t"/>
              <a:pathLst>
                <a:path extrusionOk="0" h="1907" w="2549">
                  <a:moveTo>
                    <a:pt x="1272" y="0"/>
                  </a:moveTo>
                  <a:cubicBezTo>
                    <a:pt x="1028" y="0"/>
                    <a:pt x="784" y="94"/>
                    <a:pt x="599" y="281"/>
                  </a:cubicBezTo>
                  <a:cubicBezTo>
                    <a:pt x="0" y="879"/>
                    <a:pt x="425" y="1906"/>
                    <a:pt x="1274" y="1906"/>
                  </a:cubicBezTo>
                  <a:cubicBezTo>
                    <a:pt x="2120" y="1906"/>
                    <a:pt x="2548" y="879"/>
                    <a:pt x="1946" y="281"/>
                  </a:cubicBezTo>
                  <a:cubicBezTo>
                    <a:pt x="1761" y="94"/>
                    <a:pt x="1516" y="0"/>
                    <a:pt x="1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8"/>
            <p:cNvSpPr/>
            <p:nvPr/>
          </p:nvSpPr>
          <p:spPr>
            <a:xfrm>
              <a:off x="3760051" y="2252369"/>
              <a:ext cx="26880" cy="26894"/>
            </a:xfrm>
            <a:custGeom>
              <a:rect b="b" l="l" r="r" t="t"/>
              <a:pathLst>
                <a:path extrusionOk="0" h="1905" w="1904">
                  <a:moveTo>
                    <a:pt x="954" y="1"/>
                  </a:moveTo>
                  <a:cubicBezTo>
                    <a:pt x="425" y="1"/>
                    <a:pt x="0" y="426"/>
                    <a:pt x="0" y="954"/>
                  </a:cubicBezTo>
                  <a:cubicBezTo>
                    <a:pt x="0" y="1479"/>
                    <a:pt x="425" y="1904"/>
                    <a:pt x="954" y="1904"/>
                  </a:cubicBezTo>
                  <a:cubicBezTo>
                    <a:pt x="1479" y="1904"/>
                    <a:pt x="1903" y="1479"/>
                    <a:pt x="1903" y="954"/>
                  </a:cubicBezTo>
                  <a:cubicBezTo>
                    <a:pt x="1903" y="426"/>
                    <a:pt x="1479" y="1"/>
                    <a:pt x="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8"/>
            <p:cNvSpPr/>
            <p:nvPr/>
          </p:nvSpPr>
          <p:spPr>
            <a:xfrm>
              <a:off x="3808545" y="2199301"/>
              <a:ext cx="35986" cy="26922"/>
            </a:xfrm>
            <a:custGeom>
              <a:rect b="b" l="l" r="r" t="t"/>
              <a:pathLst>
                <a:path extrusionOk="0" h="1907" w="2549">
                  <a:moveTo>
                    <a:pt x="1274" y="1"/>
                  </a:moveTo>
                  <a:cubicBezTo>
                    <a:pt x="1031" y="1"/>
                    <a:pt x="787" y="94"/>
                    <a:pt x="599" y="282"/>
                  </a:cubicBezTo>
                  <a:cubicBezTo>
                    <a:pt x="1" y="880"/>
                    <a:pt x="426" y="1907"/>
                    <a:pt x="1275" y="1907"/>
                  </a:cubicBezTo>
                  <a:cubicBezTo>
                    <a:pt x="2124" y="1907"/>
                    <a:pt x="2549" y="880"/>
                    <a:pt x="1947" y="282"/>
                  </a:cubicBezTo>
                  <a:cubicBezTo>
                    <a:pt x="1761" y="94"/>
                    <a:pt x="1518" y="1"/>
                    <a:pt x="1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8"/>
            <p:cNvSpPr/>
            <p:nvPr/>
          </p:nvSpPr>
          <p:spPr>
            <a:xfrm>
              <a:off x="3761844" y="1977191"/>
              <a:ext cx="271197" cy="256826"/>
            </a:xfrm>
            <a:custGeom>
              <a:rect b="b" l="l" r="r" t="t"/>
              <a:pathLst>
                <a:path extrusionOk="0" h="18192" w="19210">
                  <a:moveTo>
                    <a:pt x="7289" y="1407"/>
                  </a:moveTo>
                  <a:cubicBezTo>
                    <a:pt x="9737" y="1407"/>
                    <a:pt x="12173" y="2347"/>
                    <a:pt x="13998" y="4186"/>
                  </a:cubicBezTo>
                  <a:cubicBezTo>
                    <a:pt x="17102" y="7310"/>
                    <a:pt x="17604" y="12181"/>
                    <a:pt x="15307" y="15856"/>
                  </a:cubicBezTo>
                  <a:cubicBezTo>
                    <a:pt x="15191" y="15725"/>
                    <a:pt x="15079" y="15606"/>
                    <a:pt x="14960" y="15486"/>
                  </a:cubicBezTo>
                  <a:lnTo>
                    <a:pt x="2703" y="3152"/>
                  </a:lnTo>
                  <a:cubicBezTo>
                    <a:pt x="2587" y="3036"/>
                    <a:pt x="2467" y="2920"/>
                    <a:pt x="2336" y="2804"/>
                  </a:cubicBezTo>
                  <a:cubicBezTo>
                    <a:pt x="3856" y="1868"/>
                    <a:pt x="5576" y="1407"/>
                    <a:pt x="7289" y="1407"/>
                  </a:cubicBezTo>
                  <a:close/>
                  <a:moveTo>
                    <a:pt x="7290" y="0"/>
                  </a:moveTo>
                  <a:cubicBezTo>
                    <a:pt x="4991" y="0"/>
                    <a:pt x="2683" y="722"/>
                    <a:pt x="742" y="2191"/>
                  </a:cubicBezTo>
                  <a:lnTo>
                    <a:pt x="1" y="2750"/>
                  </a:lnTo>
                  <a:lnTo>
                    <a:pt x="738" y="3314"/>
                  </a:lnTo>
                  <a:cubicBezTo>
                    <a:pt x="1078" y="3569"/>
                    <a:pt x="1402" y="3851"/>
                    <a:pt x="1703" y="4152"/>
                  </a:cubicBezTo>
                  <a:lnTo>
                    <a:pt x="13964" y="16482"/>
                  </a:lnTo>
                  <a:cubicBezTo>
                    <a:pt x="14261" y="16787"/>
                    <a:pt x="14539" y="17111"/>
                    <a:pt x="14794" y="17455"/>
                  </a:cubicBezTo>
                  <a:lnTo>
                    <a:pt x="15350" y="18192"/>
                  </a:lnTo>
                  <a:lnTo>
                    <a:pt x="15913" y="17462"/>
                  </a:lnTo>
                  <a:cubicBezTo>
                    <a:pt x="19210" y="13166"/>
                    <a:pt x="18816" y="7032"/>
                    <a:pt x="15002" y="3194"/>
                  </a:cubicBezTo>
                  <a:cubicBezTo>
                    <a:pt x="12903" y="1081"/>
                    <a:pt x="10103" y="0"/>
                    <a:pt x="72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8"/>
            <p:cNvSpPr/>
            <p:nvPr/>
          </p:nvSpPr>
          <p:spPr>
            <a:xfrm>
              <a:off x="3522327" y="2199894"/>
              <a:ext cx="271141" cy="256924"/>
            </a:xfrm>
            <a:custGeom>
              <a:rect b="b" l="l" r="r" t="t"/>
              <a:pathLst>
                <a:path extrusionOk="0" h="18199" w="19206">
                  <a:moveTo>
                    <a:pt x="3903" y="2336"/>
                  </a:moveTo>
                  <a:cubicBezTo>
                    <a:pt x="4019" y="2467"/>
                    <a:pt x="4131" y="2591"/>
                    <a:pt x="4251" y="2707"/>
                  </a:cubicBezTo>
                  <a:lnTo>
                    <a:pt x="16507" y="15044"/>
                  </a:lnTo>
                  <a:cubicBezTo>
                    <a:pt x="16623" y="15160"/>
                    <a:pt x="16743" y="15272"/>
                    <a:pt x="16870" y="15392"/>
                  </a:cubicBezTo>
                  <a:cubicBezTo>
                    <a:pt x="15353" y="16326"/>
                    <a:pt x="13635" y="16786"/>
                    <a:pt x="11923" y="16786"/>
                  </a:cubicBezTo>
                  <a:cubicBezTo>
                    <a:pt x="9475" y="16786"/>
                    <a:pt x="7038" y="15846"/>
                    <a:pt x="5212" y="14006"/>
                  </a:cubicBezTo>
                  <a:cubicBezTo>
                    <a:pt x="2104" y="10883"/>
                    <a:pt x="1606" y="6011"/>
                    <a:pt x="3903" y="2340"/>
                  </a:cubicBezTo>
                  <a:lnTo>
                    <a:pt x="3903" y="2336"/>
                  </a:lnTo>
                  <a:close/>
                  <a:moveTo>
                    <a:pt x="3861" y="0"/>
                  </a:moveTo>
                  <a:lnTo>
                    <a:pt x="3297" y="738"/>
                  </a:lnTo>
                  <a:cubicBezTo>
                    <a:pt x="0" y="5030"/>
                    <a:pt x="394" y="11165"/>
                    <a:pt x="4208" y="15006"/>
                  </a:cubicBezTo>
                  <a:cubicBezTo>
                    <a:pt x="6247" y="17052"/>
                    <a:pt x="9020" y="18198"/>
                    <a:pt x="11907" y="18198"/>
                  </a:cubicBezTo>
                  <a:cubicBezTo>
                    <a:pt x="11911" y="18198"/>
                    <a:pt x="11916" y="18198"/>
                    <a:pt x="11921" y="18198"/>
                  </a:cubicBezTo>
                  <a:cubicBezTo>
                    <a:pt x="14284" y="18198"/>
                    <a:pt x="16584" y="17430"/>
                    <a:pt x="18468" y="16006"/>
                  </a:cubicBezTo>
                  <a:lnTo>
                    <a:pt x="19206" y="15446"/>
                  </a:lnTo>
                  <a:lnTo>
                    <a:pt x="18472" y="14882"/>
                  </a:lnTo>
                  <a:cubicBezTo>
                    <a:pt x="18132" y="14624"/>
                    <a:pt x="17808" y="14346"/>
                    <a:pt x="17507" y="14044"/>
                  </a:cubicBezTo>
                  <a:lnTo>
                    <a:pt x="5250" y="1711"/>
                  </a:lnTo>
                  <a:cubicBezTo>
                    <a:pt x="4953" y="1406"/>
                    <a:pt x="4675" y="1081"/>
                    <a:pt x="4420" y="742"/>
                  </a:cubicBezTo>
                  <a:lnTo>
                    <a:pt x="3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 name="Google Shape;1532;p38"/>
          <p:cNvGrpSpPr/>
          <p:nvPr/>
        </p:nvGrpSpPr>
        <p:grpSpPr>
          <a:xfrm rot="1102524">
            <a:off x="1756939" y="1384541"/>
            <a:ext cx="333769" cy="448008"/>
            <a:chOff x="4106283" y="2500625"/>
            <a:chExt cx="522432" cy="701244"/>
          </a:xfrm>
        </p:grpSpPr>
        <p:sp>
          <p:nvSpPr>
            <p:cNvPr id="1533" name="Google Shape;1533;p38"/>
            <p:cNvSpPr/>
            <p:nvPr/>
          </p:nvSpPr>
          <p:spPr>
            <a:xfrm>
              <a:off x="4258653" y="2963863"/>
              <a:ext cx="108309" cy="91030"/>
            </a:xfrm>
            <a:custGeom>
              <a:rect b="b" l="l" r="r" t="t"/>
              <a:pathLst>
                <a:path extrusionOk="0" h="6448" w="7672">
                  <a:moveTo>
                    <a:pt x="6039" y="1413"/>
                  </a:moveTo>
                  <a:lnTo>
                    <a:pt x="5514" y="5034"/>
                  </a:lnTo>
                  <a:lnTo>
                    <a:pt x="2159" y="5034"/>
                  </a:lnTo>
                  <a:lnTo>
                    <a:pt x="1634" y="1413"/>
                  </a:lnTo>
                  <a:close/>
                  <a:moveTo>
                    <a:pt x="1" y="0"/>
                  </a:moveTo>
                  <a:lnTo>
                    <a:pt x="939" y="6447"/>
                  </a:lnTo>
                  <a:lnTo>
                    <a:pt x="6737" y="6447"/>
                  </a:lnTo>
                  <a:lnTo>
                    <a:pt x="76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8"/>
            <p:cNvSpPr/>
            <p:nvPr/>
          </p:nvSpPr>
          <p:spPr>
            <a:xfrm>
              <a:off x="4106283" y="2500625"/>
              <a:ext cx="413106" cy="483200"/>
            </a:xfrm>
            <a:custGeom>
              <a:rect b="b" l="l" r="r" t="t"/>
              <a:pathLst>
                <a:path extrusionOk="0" h="34227" w="29262">
                  <a:moveTo>
                    <a:pt x="24672" y="1409"/>
                  </a:moveTo>
                  <a:cubicBezTo>
                    <a:pt x="26425" y="1413"/>
                    <a:pt x="27845" y="2834"/>
                    <a:pt x="27849" y="4586"/>
                  </a:cubicBezTo>
                  <a:lnTo>
                    <a:pt x="27849" y="24494"/>
                  </a:lnTo>
                  <a:cubicBezTo>
                    <a:pt x="27849" y="29080"/>
                    <a:pt x="24116" y="32813"/>
                    <a:pt x="19530" y="32813"/>
                  </a:cubicBezTo>
                  <a:lnTo>
                    <a:pt x="9732" y="32813"/>
                  </a:lnTo>
                  <a:cubicBezTo>
                    <a:pt x="5146" y="32813"/>
                    <a:pt x="1413" y="29080"/>
                    <a:pt x="1413" y="24494"/>
                  </a:cubicBezTo>
                  <a:lnTo>
                    <a:pt x="1413" y="4590"/>
                  </a:lnTo>
                  <a:cubicBezTo>
                    <a:pt x="1417" y="2834"/>
                    <a:pt x="2838" y="1413"/>
                    <a:pt x="4590" y="1413"/>
                  </a:cubicBezTo>
                  <a:lnTo>
                    <a:pt x="24672" y="1409"/>
                  </a:lnTo>
                  <a:close/>
                  <a:moveTo>
                    <a:pt x="4590" y="0"/>
                  </a:moveTo>
                  <a:cubicBezTo>
                    <a:pt x="2058" y="0"/>
                    <a:pt x="4" y="2054"/>
                    <a:pt x="0" y="4586"/>
                  </a:cubicBezTo>
                  <a:lnTo>
                    <a:pt x="0" y="24490"/>
                  </a:lnTo>
                  <a:cubicBezTo>
                    <a:pt x="0" y="29860"/>
                    <a:pt x="4366" y="34226"/>
                    <a:pt x="9732" y="34226"/>
                  </a:cubicBezTo>
                  <a:lnTo>
                    <a:pt x="19530" y="34226"/>
                  </a:lnTo>
                  <a:cubicBezTo>
                    <a:pt x="24896" y="34226"/>
                    <a:pt x="29262" y="29860"/>
                    <a:pt x="29258" y="24490"/>
                  </a:cubicBezTo>
                  <a:lnTo>
                    <a:pt x="29258" y="4586"/>
                  </a:lnTo>
                  <a:cubicBezTo>
                    <a:pt x="29258" y="2054"/>
                    <a:pt x="27204" y="0"/>
                    <a:pt x="2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8"/>
            <p:cNvSpPr/>
            <p:nvPr/>
          </p:nvSpPr>
          <p:spPr>
            <a:xfrm>
              <a:off x="4178438" y="2642153"/>
              <a:ext cx="268854" cy="279922"/>
            </a:xfrm>
            <a:custGeom>
              <a:rect b="b" l="l" r="r" t="t"/>
              <a:pathLst>
                <a:path extrusionOk="0" h="19828" w="19044">
                  <a:moveTo>
                    <a:pt x="0" y="0"/>
                  </a:moveTo>
                  <a:lnTo>
                    <a:pt x="0" y="10806"/>
                  </a:lnTo>
                  <a:cubicBezTo>
                    <a:pt x="0" y="15786"/>
                    <a:pt x="4038" y="19827"/>
                    <a:pt x="9022" y="19827"/>
                  </a:cubicBezTo>
                  <a:lnTo>
                    <a:pt x="10018" y="19827"/>
                  </a:lnTo>
                  <a:cubicBezTo>
                    <a:pt x="15002" y="19827"/>
                    <a:pt x="19044" y="15786"/>
                    <a:pt x="19044" y="10806"/>
                  </a:cubicBezTo>
                  <a:lnTo>
                    <a:pt x="1904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8"/>
            <p:cNvSpPr/>
            <p:nvPr/>
          </p:nvSpPr>
          <p:spPr>
            <a:xfrm>
              <a:off x="4221157" y="2571523"/>
              <a:ext cx="183302" cy="19962"/>
            </a:xfrm>
            <a:custGeom>
              <a:rect b="b" l="l" r="r" t="t"/>
              <a:pathLst>
                <a:path extrusionOk="0" h="1414" w="12984">
                  <a:moveTo>
                    <a:pt x="1" y="0"/>
                  </a:moveTo>
                  <a:lnTo>
                    <a:pt x="1" y="1413"/>
                  </a:lnTo>
                  <a:lnTo>
                    <a:pt x="12983" y="1413"/>
                  </a:lnTo>
                  <a:lnTo>
                    <a:pt x="12983"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8"/>
            <p:cNvSpPr/>
            <p:nvPr/>
          </p:nvSpPr>
          <p:spPr>
            <a:xfrm>
              <a:off x="4302855" y="2615499"/>
              <a:ext cx="325860" cy="586370"/>
            </a:xfrm>
            <a:custGeom>
              <a:rect b="b" l="l" r="r" t="t"/>
              <a:pathLst>
                <a:path extrusionOk="0" h="41535" w="23082">
                  <a:moveTo>
                    <a:pt x="21669" y="1"/>
                  </a:moveTo>
                  <a:lnTo>
                    <a:pt x="21669" y="30417"/>
                  </a:lnTo>
                  <a:cubicBezTo>
                    <a:pt x="21669" y="35767"/>
                    <a:pt x="17314" y="40122"/>
                    <a:pt x="11964" y="40122"/>
                  </a:cubicBezTo>
                  <a:lnTo>
                    <a:pt x="11119" y="40122"/>
                  </a:lnTo>
                  <a:cubicBezTo>
                    <a:pt x="5768" y="40122"/>
                    <a:pt x="1414" y="35767"/>
                    <a:pt x="1414" y="30417"/>
                  </a:cubicBezTo>
                  <a:lnTo>
                    <a:pt x="1" y="30417"/>
                  </a:lnTo>
                  <a:cubicBezTo>
                    <a:pt x="1" y="36547"/>
                    <a:pt x="4992" y="41535"/>
                    <a:pt x="11119" y="41535"/>
                  </a:cubicBezTo>
                  <a:lnTo>
                    <a:pt x="11964" y="41535"/>
                  </a:lnTo>
                  <a:cubicBezTo>
                    <a:pt x="18094" y="41535"/>
                    <a:pt x="23082" y="36547"/>
                    <a:pt x="23082" y="30417"/>
                  </a:cubicBezTo>
                  <a:lnTo>
                    <a:pt x="23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8"/>
            <p:cNvSpPr/>
            <p:nvPr/>
          </p:nvSpPr>
          <p:spPr>
            <a:xfrm>
              <a:off x="4379640" y="2665970"/>
              <a:ext cx="135288" cy="19962"/>
            </a:xfrm>
            <a:custGeom>
              <a:rect b="b" l="l" r="r" t="t"/>
              <a:pathLst>
                <a:path extrusionOk="0" h="1414" w="9583">
                  <a:moveTo>
                    <a:pt x="1" y="0"/>
                  </a:moveTo>
                  <a:lnTo>
                    <a:pt x="1" y="1413"/>
                  </a:lnTo>
                  <a:lnTo>
                    <a:pt x="9582" y="1413"/>
                  </a:lnTo>
                  <a:lnTo>
                    <a:pt x="9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8"/>
            <p:cNvSpPr/>
            <p:nvPr/>
          </p:nvSpPr>
          <p:spPr>
            <a:xfrm>
              <a:off x="4379640" y="2772133"/>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8"/>
            <p:cNvSpPr/>
            <p:nvPr/>
          </p:nvSpPr>
          <p:spPr>
            <a:xfrm>
              <a:off x="4379640" y="2878297"/>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38"/>
          <p:cNvGrpSpPr/>
          <p:nvPr/>
        </p:nvGrpSpPr>
        <p:grpSpPr>
          <a:xfrm rot="-874672">
            <a:off x="445662" y="376068"/>
            <a:ext cx="287956" cy="353932"/>
            <a:chOff x="3114176" y="1269099"/>
            <a:chExt cx="450729" cy="553999"/>
          </a:xfrm>
        </p:grpSpPr>
        <p:sp>
          <p:nvSpPr>
            <p:cNvPr id="1542" name="Google Shape;1542;p38"/>
            <p:cNvSpPr/>
            <p:nvPr/>
          </p:nvSpPr>
          <p:spPr>
            <a:xfrm>
              <a:off x="3186824" y="1376519"/>
              <a:ext cx="378081" cy="446579"/>
            </a:xfrm>
            <a:custGeom>
              <a:rect b="b" l="l" r="r" t="t"/>
              <a:pathLst>
                <a:path extrusionOk="0" h="31633" w="26781">
                  <a:moveTo>
                    <a:pt x="22341" y="1"/>
                  </a:moveTo>
                  <a:lnTo>
                    <a:pt x="22341" y="27193"/>
                  </a:lnTo>
                  <a:lnTo>
                    <a:pt x="1" y="27193"/>
                  </a:lnTo>
                  <a:lnTo>
                    <a:pt x="1" y="31633"/>
                  </a:lnTo>
                  <a:lnTo>
                    <a:pt x="26780" y="31633"/>
                  </a:lnTo>
                  <a:lnTo>
                    <a:pt x="2678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8"/>
            <p:cNvSpPr/>
            <p:nvPr/>
          </p:nvSpPr>
          <p:spPr>
            <a:xfrm>
              <a:off x="3114176" y="1303871"/>
              <a:ext cx="398029" cy="466527"/>
            </a:xfrm>
            <a:custGeom>
              <a:rect b="b" l="l" r="r" t="t"/>
              <a:pathLst>
                <a:path extrusionOk="0" h="33046" w="28194">
                  <a:moveTo>
                    <a:pt x="26780" y="1414"/>
                  </a:moveTo>
                  <a:lnTo>
                    <a:pt x="26780" y="31637"/>
                  </a:lnTo>
                  <a:lnTo>
                    <a:pt x="1414" y="31637"/>
                  </a:lnTo>
                  <a:lnTo>
                    <a:pt x="1414" y="1414"/>
                  </a:lnTo>
                  <a:close/>
                  <a:moveTo>
                    <a:pt x="1" y="1"/>
                  </a:moveTo>
                  <a:lnTo>
                    <a:pt x="1" y="33046"/>
                  </a:lnTo>
                  <a:lnTo>
                    <a:pt x="28193" y="33046"/>
                  </a:lnTo>
                  <a:lnTo>
                    <a:pt x="28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8"/>
            <p:cNvSpPr/>
            <p:nvPr/>
          </p:nvSpPr>
          <p:spPr>
            <a:xfrm>
              <a:off x="3229276" y="1269099"/>
              <a:ext cx="167829" cy="89505"/>
            </a:xfrm>
            <a:custGeom>
              <a:rect b="b" l="l" r="r" t="t"/>
              <a:pathLst>
                <a:path extrusionOk="0" h="6340" w="11888">
                  <a:moveTo>
                    <a:pt x="1" y="1"/>
                  </a:moveTo>
                  <a:lnTo>
                    <a:pt x="1" y="6339"/>
                  </a:lnTo>
                  <a:lnTo>
                    <a:pt x="11887" y="6339"/>
                  </a:lnTo>
                  <a:lnTo>
                    <a:pt x="11887"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8"/>
            <p:cNvSpPr/>
            <p:nvPr/>
          </p:nvSpPr>
          <p:spPr>
            <a:xfrm>
              <a:off x="3191300" y="1460335"/>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8"/>
            <p:cNvSpPr/>
            <p:nvPr/>
          </p:nvSpPr>
          <p:spPr>
            <a:xfrm>
              <a:off x="3191300" y="1561374"/>
              <a:ext cx="243837" cy="19962"/>
            </a:xfrm>
            <a:custGeom>
              <a:rect b="b" l="l" r="r" t="t"/>
              <a:pathLst>
                <a:path extrusionOk="0" h="1414" w="17272">
                  <a:moveTo>
                    <a:pt x="0" y="1"/>
                  </a:moveTo>
                  <a:lnTo>
                    <a:pt x="0" y="1414"/>
                  </a:lnTo>
                  <a:lnTo>
                    <a:pt x="17272" y="1414"/>
                  </a:lnTo>
                  <a:lnTo>
                    <a:pt x="172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8"/>
            <p:cNvSpPr/>
            <p:nvPr/>
          </p:nvSpPr>
          <p:spPr>
            <a:xfrm>
              <a:off x="3191300" y="1662427"/>
              <a:ext cx="243837" cy="19962"/>
            </a:xfrm>
            <a:custGeom>
              <a:rect b="b" l="l" r="r" t="t"/>
              <a:pathLst>
                <a:path extrusionOk="0" h="1414" w="17272">
                  <a:moveTo>
                    <a:pt x="0" y="0"/>
                  </a:moveTo>
                  <a:lnTo>
                    <a:pt x="0" y="1413"/>
                  </a:lnTo>
                  <a:lnTo>
                    <a:pt x="17272" y="1413"/>
                  </a:lnTo>
                  <a:lnTo>
                    <a:pt x="172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 name="Google Shape;1548;p38"/>
          <p:cNvGrpSpPr/>
          <p:nvPr/>
        </p:nvGrpSpPr>
        <p:grpSpPr>
          <a:xfrm rot="-1048753">
            <a:off x="2273612" y="730288"/>
            <a:ext cx="174486" cy="404361"/>
            <a:chOff x="3789373" y="1135858"/>
            <a:chExt cx="273103" cy="632902"/>
          </a:xfrm>
        </p:grpSpPr>
        <p:sp>
          <p:nvSpPr>
            <p:cNvPr id="1549" name="Google Shape;1549;p38"/>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8"/>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8"/>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 name="Google Shape;1552;p38"/>
          <p:cNvGrpSpPr/>
          <p:nvPr/>
        </p:nvGrpSpPr>
        <p:grpSpPr>
          <a:xfrm>
            <a:off x="1856189" y="181563"/>
            <a:ext cx="296630" cy="194563"/>
            <a:chOff x="4277246" y="2003393"/>
            <a:chExt cx="464282" cy="304529"/>
          </a:xfrm>
        </p:grpSpPr>
        <p:sp>
          <p:nvSpPr>
            <p:cNvPr id="1553" name="Google Shape;1553;p38"/>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8"/>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8"/>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38"/>
          <p:cNvGrpSpPr/>
          <p:nvPr/>
        </p:nvGrpSpPr>
        <p:grpSpPr>
          <a:xfrm>
            <a:off x="329665" y="1783540"/>
            <a:ext cx="347501" cy="292779"/>
            <a:chOff x="4264060" y="1424745"/>
            <a:chExt cx="543905" cy="458254"/>
          </a:xfrm>
        </p:grpSpPr>
        <p:sp>
          <p:nvSpPr>
            <p:cNvPr id="1557" name="Google Shape;1557;p38"/>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8"/>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 name="Google Shape;1559;p38"/>
          <p:cNvGrpSpPr/>
          <p:nvPr/>
        </p:nvGrpSpPr>
        <p:grpSpPr>
          <a:xfrm rot="684611">
            <a:off x="841182" y="1127979"/>
            <a:ext cx="282030" cy="344954"/>
            <a:chOff x="3410431" y="2717682"/>
            <a:chExt cx="441412" cy="539896"/>
          </a:xfrm>
        </p:grpSpPr>
        <p:sp>
          <p:nvSpPr>
            <p:cNvPr id="1560" name="Google Shape;1560;p38"/>
            <p:cNvSpPr/>
            <p:nvPr/>
          </p:nvSpPr>
          <p:spPr>
            <a:xfrm>
              <a:off x="3493499" y="3040112"/>
              <a:ext cx="281771" cy="140893"/>
            </a:xfrm>
            <a:custGeom>
              <a:rect b="b" l="l" r="r" t="t"/>
              <a:pathLst>
                <a:path extrusionOk="0" h="9980" w="19959">
                  <a:moveTo>
                    <a:pt x="0" y="0"/>
                  </a:moveTo>
                  <a:cubicBezTo>
                    <a:pt x="0" y="5513"/>
                    <a:pt x="4467" y="9979"/>
                    <a:pt x="9979" y="9979"/>
                  </a:cubicBezTo>
                  <a:cubicBezTo>
                    <a:pt x="15492" y="9979"/>
                    <a:pt x="19958" y="5513"/>
                    <a:pt x="19958"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8"/>
            <p:cNvSpPr/>
            <p:nvPr/>
          </p:nvSpPr>
          <p:spPr>
            <a:xfrm>
              <a:off x="3410431" y="2717682"/>
              <a:ext cx="441412" cy="539896"/>
            </a:xfrm>
            <a:custGeom>
              <a:rect b="b" l="l" r="r" t="t"/>
              <a:pathLst>
                <a:path extrusionOk="0" h="38243" w="31267">
                  <a:moveTo>
                    <a:pt x="18967" y="1414"/>
                  </a:moveTo>
                  <a:lnTo>
                    <a:pt x="18967" y="6900"/>
                  </a:lnTo>
                  <a:cubicBezTo>
                    <a:pt x="18971" y="8177"/>
                    <a:pt x="19751" y="9328"/>
                    <a:pt x="20943" y="9803"/>
                  </a:cubicBezTo>
                  <a:cubicBezTo>
                    <a:pt x="26356" y="11910"/>
                    <a:pt x="29857" y="17029"/>
                    <a:pt x="29857" y="22839"/>
                  </a:cubicBezTo>
                  <a:cubicBezTo>
                    <a:pt x="29865" y="26588"/>
                    <a:pt x="28363" y="30182"/>
                    <a:pt x="25684" y="32803"/>
                  </a:cubicBezTo>
                  <a:cubicBezTo>
                    <a:pt x="23058" y="35391"/>
                    <a:pt x="19598" y="36832"/>
                    <a:pt x="15928" y="36832"/>
                  </a:cubicBezTo>
                  <a:cubicBezTo>
                    <a:pt x="15837" y="36832"/>
                    <a:pt x="15746" y="36831"/>
                    <a:pt x="15655" y="36829"/>
                  </a:cubicBezTo>
                  <a:cubicBezTo>
                    <a:pt x="8474" y="36725"/>
                    <a:pt x="2437" y="31046"/>
                    <a:pt x="1912" y="23901"/>
                  </a:cubicBezTo>
                  <a:cubicBezTo>
                    <a:pt x="1456" y="17705"/>
                    <a:pt x="5027" y="12038"/>
                    <a:pt x="10798" y="9795"/>
                  </a:cubicBezTo>
                  <a:cubicBezTo>
                    <a:pt x="11972" y="9339"/>
                    <a:pt x="12759" y="8173"/>
                    <a:pt x="12759" y="6896"/>
                  </a:cubicBezTo>
                  <a:lnTo>
                    <a:pt x="12759" y="1414"/>
                  </a:lnTo>
                  <a:close/>
                  <a:moveTo>
                    <a:pt x="11350" y="1"/>
                  </a:moveTo>
                  <a:lnTo>
                    <a:pt x="11350" y="6900"/>
                  </a:lnTo>
                  <a:cubicBezTo>
                    <a:pt x="11350" y="7602"/>
                    <a:pt x="10922" y="8235"/>
                    <a:pt x="10289" y="8482"/>
                  </a:cubicBezTo>
                  <a:cubicBezTo>
                    <a:pt x="3935" y="10949"/>
                    <a:pt x="1" y="17191"/>
                    <a:pt x="503" y="24009"/>
                  </a:cubicBezTo>
                  <a:cubicBezTo>
                    <a:pt x="1082" y="31872"/>
                    <a:pt x="7729" y="38126"/>
                    <a:pt x="15635" y="38242"/>
                  </a:cubicBezTo>
                  <a:lnTo>
                    <a:pt x="15863" y="38242"/>
                  </a:lnTo>
                  <a:cubicBezTo>
                    <a:pt x="24371" y="38238"/>
                    <a:pt x="31266" y="31344"/>
                    <a:pt x="31266" y="22839"/>
                  </a:cubicBezTo>
                  <a:cubicBezTo>
                    <a:pt x="31266" y="16439"/>
                    <a:pt x="27413" y="10806"/>
                    <a:pt x="21453" y="8482"/>
                  </a:cubicBezTo>
                  <a:cubicBezTo>
                    <a:pt x="20804" y="8224"/>
                    <a:pt x="20380" y="7594"/>
                    <a:pt x="20380" y="6896"/>
                  </a:cubicBezTo>
                  <a:lnTo>
                    <a:pt x="203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8"/>
            <p:cNvSpPr/>
            <p:nvPr/>
          </p:nvSpPr>
          <p:spPr>
            <a:xfrm>
              <a:off x="3539592" y="2717682"/>
              <a:ext cx="189513" cy="19962"/>
            </a:xfrm>
            <a:custGeom>
              <a:rect b="b" l="l" r="r" t="t"/>
              <a:pathLst>
                <a:path extrusionOk="0" h="1414" w="13424">
                  <a:moveTo>
                    <a:pt x="1" y="1"/>
                  </a:moveTo>
                  <a:lnTo>
                    <a:pt x="1" y="1414"/>
                  </a:lnTo>
                  <a:lnTo>
                    <a:pt x="13424" y="1414"/>
                  </a:lnTo>
                  <a:lnTo>
                    <a:pt x="134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38"/>
          <p:cNvGrpSpPr/>
          <p:nvPr/>
        </p:nvGrpSpPr>
        <p:grpSpPr>
          <a:xfrm rot="474643">
            <a:off x="3839528" y="884396"/>
            <a:ext cx="222786" cy="512033"/>
            <a:chOff x="2363845" y="2207038"/>
            <a:chExt cx="418880" cy="962898"/>
          </a:xfrm>
        </p:grpSpPr>
        <p:sp>
          <p:nvSpPr>
            <p:cNvPr id="1564" name="Google Shape;1564;p38"/>
            <p:cNvSpPr/>
            <p:nvPr/>
          </p:nvSpPr>
          <p:spPr>
            <a:xfrm>
              <a:off x="2481938" y="2474734"/>
              <a:ext cx="249075" cy="437318"/>
            </a:xfrm>
            <a:custGeom>
              <a:rect b="b" l="l" r="r" t="t"/>
              <a:pathLst>
                <a:path extrusionOk="0" h="30977" w="17643">
                  <a:moveTo>
                    <a:pt x="0" y="0"/>
                  </a:moveTo>
                  <a:lnTo>
                    <a:pt x="0" y="30976"/>
                  </a:lnTo>
                  <a:lnTo>
                    <a:pt x="17642" y="30976"/>
                  </a:lnTo>
                  <a:lnTo>
                    <a:pt x="17642"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8"/>
            <p:cNvSpPr/>
            <p:nvPr/>
          </p:nvSpPr>
          <p:spPr>
            <a:xfrm>
              <a:off x="2405590" y="2370688"/>
              <a:ext cx="335389" cy="552474"/>
            </a:xfrm>
            <a:custGeom>
              <a:rect b="b" l="l" r="r" t="t"/>
              <a:pathLst>
                <a:path extrusionOk="0" h="39134" w="23757">
                  <a:moveTo>
                    <a:pt x="22344" y="1414"/>
                  </a:moveTo>
                  <a:lnTo>
                    <a:pt x="22344" y="37721"/>
                  </a:lnTo>
                  <a:lnTo>
                    <a:pt x="1413" y="37721"/>
                  </a:lnTo>
                  <a:lnTo>
                    <a:pt x="1413" y="1414"/>
                  </a:lnTo>
                  <a:close/>
                  <a:moveTo>
                    <a:pt x="0" y="1"/>
                  </a:moveTo>
                  <a:lnTo>
                    <a:pt x="0" y="39134"/>
                  </a:lnTo>
                  <a:lnTo>
                    <a:pt x="23757" y="39134"/>
                  </a:lnTo>
                  <a:lnTo>
                    <a:pt x="237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8"/>
            <p:cNvSpPr/>
            <p:nvPr/>
          </p:nvSpPr>
          <p:spPr>
            <a:xfrm>
              <a:off x="2476107" y="2903200"/>
              <a:ext cx="194356" cy="138888"/>
            </a:xfrm>
            <a:custGeom>
              <a:rect b="b" l="l" r="r" t="t"/>
              <a:pathLst>
                <a:path extrusionOk="0" h="9838" w="13767">
                  <a:moveTo>
                    <a:pt x="12087" y="1414"/>
                  </a:moveTo>
                  <a:lnTo>
                    <a:pt x="10867" y="8424"/>
                  </a:lnTo>
                  <a:lnTo>
                    <a:pt x="2900" y="8424"/>
                  </a:lnTo>
                  <a:lnTo>
                    <a:pt x="1680" y="1414"/>
                  </a:lnTo>
                  <a:close/>
                  <a:moveTo>
                    <a:pt x="0" y="1"/>
                  </a:moveTo>
                  <a:lnTo>
                    <a:pt x="1714" y="9837"/>
                  </a:lnTo>
                  <a:lnTo>
                    <a:pt x="12053" y="9837"/>
                  </a:lnTo>
                  <a:lnTo>
                    <a:pt x="137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8"/>
            <p:cNvSpPr/>
            <p:nvPr/>
          </p:nvSpPr>
          <p:spPr>
            <a:xfrm>
              <a:off x="2531857" y="2269917"/>
              <a:ext cx="82856" cy="120733"/>
            </a:xfrm>
            <a:custGeom>
              <a:rect b="b" l="l" r="r" t="t"/>
              <a:pathLst>
                <a:path extrusionOk="0" h="8552" w="5869">
                  <a:moveTo>
                    <a:pt x="4459" y="1414"/>
                  </a:moveTo>
                  <a:lnTo>
                    <a:pt x="4459" y="7139"/>
                  </a:lnTo>
                  <a:lnTo>
                    <a:pt x="1413" y="7139"/>
                  </a:lnTo>
                  <a:lnTo>
                    <a:pt x="1413" y="1414"/>
                  </a:lnTo>
                  <a:close/>
                  <a:moveTo>
                    <a:pt x="1" y="1"/>
                  </a:moveTo>
                  <a:lnTo>
                    <a:pt x="1" y="8552"/>
                  </a:lnTo>
                  <a:lnTo>
                    <a:pt x="5868" y="8552"/>
                  </a:lnTo>
                  <a:lnTo>
                    <a:pt x="5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8"/>
            <p:cNvSpPr/>
            <p:nvPr/>
          </p:nvSpPr>
          <p:spPr>
            <a:xfrm>
              <a:off x="2467001" y="2207038"/>
              <a:ext cx="224609" cy="82841"/>
            </a:xfrm>
            <a:custGeom>
              <a:rect b="b" l="l" r="r" t="t"/>
              <a:pathLst>
                <a:path extrusionOk="0" h="5868" w="15910">
                  <a:moveTo>
                    <a:pt x="13057" y="1409"/>
                  </a:moveTo>
                  <a:cubicBezTo>
                    <a:pt x="13852" y="1409"/>
                    <a:pt x="14496" y="2054"/>
                    <a:pt x="14500" y="2849"/>
                  </a:cubicBezTo>
                  <a:lnTo>
                    <a:pt x="14500" y="3011"/>
                  </a:lnTo>
                  <a:cubicBezTo>
                    <a:pt x="14496" y="3806"/>
                    <a:pt x="13852" y="4451"/>
                    <a:pt x="13057" y="4455"/>
                  </a:cubicBezTo>
                  <a:lnTo>
                    <a:pt x="2857" y="4455"/>
                  </a:lnTo>
                  <a:cubicBezTo>
                    <a:pt x="2058" y="4451"/>
                    <a:pt x="1414" y="3806"/>
                    <a:pt x="1414" y="3011"/>
                  </a:cubicBezTo>
                  <a:lnTo>
                    <a:pt x="1414" y="2849"/>
                  </a:lnTo>
                  <a:cubicBezTo>
                    <a:pt x="1417" y="2054"/>
                    <a:pt x="2058" y="1409"/>
                    <a:pt x="2857" y="1409"/>
                  </a:cubicBezTo>
                  <a:close/>
                  <a:moveTo>
                    <a:pt x="2857" y="0"/>
                  </a:moveTo>
                  <a:cubicBezTo>
                    <a:pt x="1282" y="0"/>
                    <a:pt x="5" y="1278"/>
                    <a:pt x="1" y="2853"/>
                  </a:cubicBezTo>
                  <a:lnTo>
                    <a:pt x="1" y="3015"/>
                  </a:lnTo>
                  <a:cubicBezTo>
                    <a:pt x="5" y="4590"/>
                    <a:pt x="1282" y="5868"/>
                    <a:pt x="2857" y="5868"/>
                  </a:cubicBezTo>
                  <a:lnTo>
                    <a:pt x="13057" y="5868"/>
                  </a:lnTo>
                  <a:cubicBezTo>
                    <a:pt x="14632" y="5868"/>
                    <a:pt x="15909" y="4590"/>
                    <a:pt x="15909" y="3015"/>
                  </a:cubicBezTo>
                  <a:lnTo>
                    <a:pt x="15909" y="2853"/>
                  </a:lnTo>
                  <a:cubicBezTo>
                    <a:pt x="15909" y="1278"/>
                    <a:pt x="14632" y="0"/>
                    <a:pt x="130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8"/>
            <p:cNvSpPr/>
            <p:nvPr/>
          </p:nvSpPr>
          <p:spPr>
            <a:xfrm>
              <a:off x="2563311" y="3032093"/>
              <a:ext cx="19948" cy="137843"/>
            </a:xfrm>
            <a:custGeom>
              <a:rect b="b" l="l" r="r" t="t"/>
              <a:pathLst>
                <a:path extrusionOk="0" h="9764" w="1413">
                  <a:moveTo>
                    <a:pt x="0" y="1"/>
                  </a:moveTo>
                  <a:lnTo>
                    <a:pt x="0" y="9764"/>
                  </a:lnTo>
                  <a:lnTo>
                    <a:pt x="1413" y="9764"/>
                  </a:lnTo>
                  <a:lnTo>
                    <a:pt x="14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8"/>
            <p:cNvSpPr/>
            <p:nvPr/>
          </p:nvSpPr>
          <p:spPr>
            <a:xfrm>
              <a:off x="2573278" y="2556813"/>
              <a:ext cx="157735" cy="19948"/>
            </a:xfrm>
            <a:custGeom>
              <a:rect b="b" l="l" r="r" t="t"/>
              <a:pathLst>
                <a:path extrusionOk="0" h="1413" w="11173">
                  <a:moveTo>
                    <a:pt x="0" y="0"/>
                  </a:moveTo>
                  <a:lnTo>
                    <a:pt x="0" y="1413"/>
                  </a:lnTo>
                  <a:lnTo>
                    <a:pt x="11172" y="1413"/>
                  </a:lnTo>
                  <a:lnTo>
                    <a:pt x="111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8"/>
            <p:cNvSpPr/>
            <p:nvPr/>
          </p:nvSpPr>
          <p:spPr>
            <a:xfrm>
              <a:off x="2573278" y="2680624"/>
              <a:ext cx="157735" cy="19906"/>
            </a:xfrm>
            <a:custGeom>
              <a:rect b="b" l="l" r="r" t="t"/>
              <a:pathLst>
                <a:path extrusionOk="0" h="1410" w="11173">
                  <a:moveTo>
                    <a:pt x="0" y="1"/>
                  </a:moveTo>
                  <a:lnTo>
                    <a:pt x="0" y="1410"/>
                  </a:lnTo>
                  <a:lnTo>
                    <a:pt x="11172" y="1410"/>
                  </a:lnTo>
                  <a:lnTo>
                    <a:pt x="111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8"/>
            <p:cNvSpPr/>
            <p:nvPr/>
          </p:nvSpPr>
          <p:spPr>
            <a:xfrm>
              <a:off x="2573278" y="2804392"/>
              <a:ext cx="157735" cy="19962"/>
            </a:xfrm>
            <a:custGeom>
              <a:rect b="b" l="l" r="r" t="t"/>
              <a:pathLst>
                <a:path extrusionOk="0" h="1414" w="11173">
                  <a:moveTo>
                    <a:pt x="0" y="1"/>
                  </a:moveTo>
                  <a:lnTo>
                    <a:pt x="0" y="1414"/>
                  </a:lnTo>
                  <a:lnTo>
                    <a:pt x="11172" y="1414"/>
                  </a:lnTo>
                  <a:lnTo>
                    <a:pt x="111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8"/>
            <p:cNvSpPr/>
            <p:nvPr/>
          </p:nvSpPr>
          <p:spPr>
            <a:xfrm>
              <a:off x="2363845" y="2370688"/>
              <a:ext cx="418880" cy="19962"/>
            </a:xfrm>
            <a:custGeom>
              <a:rect b="b" l="l" r="r" t="t"/>
              <a:pathLst>
                <a:path extrusionOk="0" h="1414" w="29671">
                  <a:moveTo>
                    <a:pt x="0" y="1"/>
                  </a:moveTo>
                  <a:lnTo>
                    <a:pt x="0" y="1414"/>
                  </a:lnTo>
                  <a:lnTo>
                    <a:pt x="29671" y="1414"/>
                  </a:lnTo>
                  <a:lnTo>
                    <a:pt x="29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 name="Google Shape;1574;p38"/>
          <p:cNvGrpSpPr/>
          <p:nvPr/>
        </p:nvGrpSpPr>
        <p:grpSpPr>
          <a:xfrm>
            <a:off x="3481402" y="1840522"/>
            <a:ext cx="362500" cy="363807"/>
            <a:chOff x="2694759" y="3017326"/>
            <a:chExt cx="485600" cy="487350"/>
          </a:xfrm>
        </p:grpSpPr>
        <p:sp>
          <p:nvSpPr>
            <p:cNvPr id="1575" name="Google Shape;1575;p38"/>
            <p:cNvSpPr/>
            <p:nvPr/>
          </p:nvSpPr>
          <p:spPr>
            <a:xfrm>
              <a:off x="2694759" y="3095960"/>
              <a:ext cx="485600" cy="408716"/>
            </a:xfrm>
            <a:custGeom>
              <a:rect b="b" l="l" r="r" t="t"/>
              <a:pathLst>
                <a:path extrusionOk="0" h="28951" w="34397">
                  <a:moveTo>
                    <a:pt x="26096" y="1414"/>
                  </a:moveTo>
                  <a:cubicBezTo>
                    <a:pt x="29895" y="1414"/>
                    <a:pt x="32983" y="4502"/>
                    <a:pt x="32983" y="8297"/>
                  </a:cubicBezTo>
                  <a:lnTo>
                    <a:pt x="32983" y="20650"/>
                  </a:lnTo>
                  <a:cubicBezTo>
                    <a:pt x="32983" y="24445"/>
                    <a:pt x="29895" y="27533"/>
                    <a:pt x="26096" y="27533"/>
                  </a:cubicBezTo>
                  <a:lnTo>
                    <a:pt x="8296" y="27533"/>
                  </a:lnTo>
                  <a:cubicBezTo>
                    <a:pt x="4498" y="27533"/>
                    <a:pt x="1409" y="24445"/>
                    <a:pt x="1409" y="20650"/>
                  </a:cubicBezTo>
                  <a:lnTo>
                    <a:pt x="1409" y="8297"/>
                  </a:lnTo>
                  <a:cubicBezTo>
                    <a:pt x="1409" y="4502"/>
                    <a:pt x="4498" y="1414"/>
                    <a:pt x="8296" y="1414"/>
                  </a:cubicBezTo>
                  <a:close/>
                  <a:moveTo>
                    <a:pt x="8296" y="1"/>
                  </a:moveTo>
                  <a:cubicBezTo>
                    <a:pt x="3722" y="1"/>
                    <a:pt x="0" y="3726"/>
                    <a:pt x="0" y="8297"/>
                  </a:cubicBezTo>
                  <a:lnTo>
                    <a:pt x="0" y="20650"/>
                  </a:lnTo>
                  <a:cubicBezTo>
                    <a:pt x="0" y="25225"/>
                    <a:pt x="3722" y="28950"/>
                    <a:pt x="8296" y="28950"/>
                  </a:cubicBezTo>
                  <a:lnTo>
                    <a:pt x="26096" y="28950"/>
                  </a:lnTo>
                  <a:cubicBezTo>
                    <a:pt x="30675" y="28950"/>
                    <a:pt x="34396" y="25225"/>
                    <a:pt x="34396" y="20650"/>
                  </a:cubicBezTo>
                  <a:lnTo>
                    <a:pt x="34396" y="8297"/>
                  </a:lnTo>
                  <a:cubicBezTo>
                    <a:pt x="34396" y="3726"/>
                    <a:pt x="30671" y="1"/>
                    <a:pt x="260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8"/>
            <p:cNvSpPr/>
            <p:nvPr/>
          </p:nvSpPr>
          <p:spPr>
            <a:xfrm>
              <a:off x="2884300" y="3202562"/>
              <a:ext cx="106460" cy="195457"/>
            </a:xfrm>
            <a:custGeom>
              <a:rect b="b" l="l" r="r" t="t"/>
              <a:pathLst>
                <a:path extrusionOk="0" h="13845" w="7541">
                  <a:moveTo>
                    <a:pt x="1" y="1"/>
                  </a:moveTo>
                  <a:lnTo>
                    <a:pt x="1" y="13844"/>
                  </a:lnTo>
                  <a:lnTo>
                    <a:pt x="7540" y="13844"/>
                  </a:lnTo>
                  <a:lnTo>
                    <a:pt x="7540"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8"/>
            <p:cNvSpPr/>
            <p:nvPr/>
          </p:nvSpPr>
          <p:spPr>
            <a:xfrm>
              <a:off x="2839830" y="3247088"/>
              <a:ext cx="195443" cy="106460"/>
            </a:xfrm>
            <a:custGeom>
              <a:rect b="b" l="l" r="r" t="t"/>
              <a:pathLst>
                <a:path extrusionOk="0" h="7541" w="13844">
                  <a:moveTo>
                    <a:pt x="1" y="1"/>
                  </a:moveTo>
                  <a:lnTo>
                    <a:pt x="1" y="7540"/>
                  </a:lnTo>
                  <a:lnTo>
                    <a:pt x="13844" y="7540"/>
                  </a:lnTo>
                  <a:lnTo>
                    <a:pt x="13844"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8"/>
            <p:cNvSpPr/>
            <p:nvPr/>
          </p:nvSpPr>
          <p:spPr>
            <a:xfrm>
              <a:off x="2829863" y="3017326"/>
              <a:ext cx="215391" cy="98597"/>
            </a:xfrm>
            <a:custGeom>
              <a:rect b="b" l="l" r="r" t="t"/>
              <a:pathLst>
                <a:path extrusionOk="0" h="6984" w="15257">
                  <a:moveTo>
                    <a:pt x="11300" y="1413"/>
                  </a:moveTo>
                  <a:cubicBezTo>
                    <a:pt x="12701" y="1413"/>
                    <a:pt x="13840" y="2552"/>
                    <a:pt x="13844" y="3957"/>
                  </a:cubicBezTo>
                  <a:lnTo>
                    <a:pt x="13844" y="5571"/>
                  </a:lnTo>
                  <a:lnTo>
                    <a:pt x="1413" y="5571"/>
                  </a:lnTo>
                  <a:lnTo>
                    <a:pt x="1413" y="3957"/>
                  </a:lnTo>
                  <a:cubicBezTo>
                    <a:pt x="1413" y="2552"/>
                    <a:pt x="2552" y="1413"/>
                    <a:pt x="3957" y="1413"/>
                  </a:cubicBezTo>
                  <a:close/>
                  <a:moveTo>
                    <a:pt x="3957" y="0"/>
                  </a:moveTo>
                  <a:cubicBezTo>
                    <a:pt x="1772" y="0"/>
                    <a:pt x="0" y="1772"/>
                    <a:pt x="0" y="3957"/>
                  </a:cubicBezTo>
                  <a:lnTo>
                    <a:pt x="0" y="6984"/>
                  </a:lnTo>
                  <a:lnTo>
                    <a:pt x="15256" y="6984"/>
                  </a:lnTo>
                  <a:lnTo>
                    <a:pt x="15256" y="3957"/>
                  </a:lnTo>
                  <a:cubicBezTo>
                    <a:pt x="15253" y="1772"/>
                    <a:pt x="13481" y="0"/>
                    <a:pt x="1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38"/>
          <p:cNvGrpSpPr/>
          <p:nvPr/>
        </p:nvGrpSpPr>
        <p:grpSpPr>
          <a:xfrm rot="474653">
            <a:off x="4117667" y="197120"/>
            <a:ext cx="248532" cy="326706"/>
            <a:chOff x="2574478" y="1600508"/>
            <a:chExt cx="390928" cy="513891"/>
          </a:xfrm>
        </p:grpSpPr>
        <p:sp>
          <p:nvSpPr>
            <p:cNvPr id="1580" name="Google Shape;1580;p38"/>
            <p:cNvSpPr/>
            <p:nvPr/>
          </p:nvSpPr>
          <p:spPr>
            <a:xfrm>
              <a:off x="2637583" y="1681175"/>
              <a:ext cx="264717" cy="352570"/>
            </a:xfrm>
            <a:custGeom>
              <a:rect b="b" l="l" r="r" t="t"/>
              <a:pathLst>
                <a:path extrusionOk="0" h="24974" w="18751">
                  <a:moveTo>
                    <a:pt x="9374" y="0"/>
                  </a:moveTo>
                  <a:cubicBezTo>
                    <a:pt x="4251" y="0"/>
                    <a:pt x="90" y="10192"/>
                    <a:pt x="1" y="15426"/>
                  </a:cubicBezTo>
                  <a:cubicBezTo>
                    <a:pt x="474" y="15212"/>
                    <a:pt x="969" y="15111"/>
                    <a:pt x="1454" y="15111"/>
                  </a:cubicBezTo>
                  <a:cubicBezTo>
                    <a:pt x="2867" y="15111"/>
                    <a:pt x="4207" y="15965"/>
                    <a:pt x="4753" y="17372"/>
                  </a:cubicBezTo>
                  <a:cubicBezTo>
                    <a:pt x="5486" y="19263"/>
                    <a:pt x="4479" y="21383"/>
                    <a:pt x="2549" y="22012"/>
                  </a:cubicBezTo>
                  <a:cubicBezTo>
                    <a:pt x="4337" y="23917"/>
                    <a:pt x="6822" y="24974"/>
                    <a:pt x="9392" y="24974"/>
                  </a:cubicBezTo>
                  <a:cubicBezTo>
                    <a:pt x="9890" y="24974"/>
                    <a:pt x="10391" y="24934"/>
                    <a:pt x="10891" y="24853"/>
                  </a:cubicBezTo>
                  <a:cubicBezTo>
                    <a:pt x="15350" y="24128"/>
                    <a:pt x="18751" y="20256"/>
                    <a:pt x="18751" y="15596"/>
                  </a:cubicBezTo>
                  <a:cubicBezTo>
                    <a:pt x="18751" y="10937"/>
                    <a:pt x="15350" y="2023"/>
                    <a:pt x="10891" y="297"/>
                  </a:cubicBezTo>
                  <a:cubicBezTo>
                    <a:pt x="10408" y="100"/>
                    <a:pt x="9895" y="0"/>
                    <a:pt x="9374" y="0"/>
                  </a:cubicBez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8"/>
            <p:cNvSpPr/>
            <p:nvPr/>
          </p:nvSpPr>
          <p:spPr>
            <a:xfrm>
              <a:off x="2574478" y="1600508"/>
              <a:ext cx="390928" cy="513891"/>
            </a:xfrm>
            <a:custGeom>
              <a:rect b="b" l="l" r="r" t="t"/>
              <a:pathLst>
                <a:path extrusionOk="0" h="36401" w="27691">
                  <a:moveTo>
                    <a:pt x="13844" y="1414"/>
                  </a:moveTo>
                  <a:cubicBezTo>
                    <a:pt x="14485" y="1414"/>
                    <a:pt x="15122" y="1541"/>
                    <a:pt x="15712" y="1784"/>
                  </a:cubicBezTo>
                  <a:cubicBezTo>
                    <a:pt x="18322" y="2792"/>
                    <a:pt x="21043" y="6004"/>
                    <a:pt x="23178" y="10594"/>
                  </a:cubicBezTo>
                  <a:cubicBezTo>
                    <a:pt x="25058" y="14639"/>
                    <a:pt x="26274" y="19334"/>
                    <a:pt x="26274" y="22557"/>
                  </a:cubicBezTo>
                  <a:cubicBezTo>
                    <a:pt x="26274" y="28687"/>
                    <a:pt x="21893" y="33845"/>
                    <a:pt x="15851" y="34825"/>
                  </a:cubicBezTo>
                  <a:cubicBezTo>
                    <a:pt x="15187" y="34933"/>
                    <a:pt x="14515" y="34988"/>
                    <a:pt x="13844" y="34988"/>
                  </a:cubicBezTo>
                  <a:cubicBezTo>
                    <a:pt x="6992" y="34988"/>
                    <a:pt x="1413" y="29409"/>
                    <a:pt x="1413" y="22557"/>
                  </a:cubicBezTo>
                  <a:cubicBezTo>
                    <a:pt x="1413" y="15593"/>
                    <a:pt x="7169" y="1414"/>
                    <a:pt x="13844" y="1414"/>
                  </a:cubicBezTo>
                  <a:close/>
                  <a:moveTo>
                    <a:pt x="13844" y="1"/>
                  </a:moveTo>
                  <a:cubicBezTo>
                    <a:pt x="5984" y="1"/>
                    <a:pt x="0" y="15033"/>
                    <a:pt x="0" y="22557"/>
                  </a:cubicBezTo>
                  <a:cubicBezTo>
                    <a:pt x="0" y="30189"/>
                    <a:pt x="6212" y="36400"/>
                    <a:pt x="13844" y="36400"/>
                  </a:cubicBezTo>
                  <a:cubicBezTo>
                    <a:pt x="14593" y="36400"/>
                    <a:pt x="15342" y="36343"/>
                    <a:pt x="16083" y="36219"/>
                  </a:cubicBezTo>
                  <a:cubicBezTo>
                    <a:pt x="22808" y="35126"/>
                    <a:pt x="27691" y="29382"/>
                    <a:pt x="27691" y="22557"/>
                  </a:cubicBezTo>
                  <a:cubicBezTo>
                    <a:pt x="27691" y="15612"/>
                    <a:pt x="22765" y="2996"/>
                    <a:pt x="16229" y="472"/>
                  </a:cubicBezTo>
                  <a:cubicBezTo>
                    <a:pt x="15473" y="163"/>
                    <a:pt x="14662" y="5"/>
                    <a:pt x="1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 name="Google Shape;1582;p38"/>
          <p:cNvGrpSpPr/>
          <p:nvPr/>
        </p:nvGrpSpPr>
        <p:grpSpPr>
          <a:xfrm rot="1799935">
            <a:off x="4873780" y="772313"/>
            <a:ext cx="382408" cy="449475"/>
            <a:chOff x="8071717" y="2421860"/>
            <a:chExt cx="443820" cy="521710"/>
          </a:xfrm>
        </p:grpSpPr>
        <p:grpSp>
          <p:nvGrpSpPr>
            <p:cNvPr id="1583" name="Google Shape;1583;p38"/>
            <p:cNvGrpSpPr/>
            <p:nvPr/>
          </p:nvGrpSpPr>
          <p:grpSpPr>
            <a:xfrm>
              <a:off x="8071717" y="2421860"/>
              <a:ext cx="443820" cy="521710"/>
              <a:chOff x="8071475" y="2521207"/>
              <a:chExt cx="359252" cy="422301"/>
            </a:xfrm>
          </p:grpSpPr>
          <p:sp>
            <p:nvSpPr>
              <p:cNvPr id="1584" name="Google Shape;1584;p38"/>
              <p:cNvSpPr/>
              <p:nvPr/>
            </p:nvSpPr>
            <p:spPr>
              <a:xfrm>
                <a:off x="8071475" y="2533659"/>
                <a:ext cx="234159" cy="276670"/>
              </a:xfrm>
              <a:custGeom>
                <a:rect b="b" l="l" r="r" t="t"/>
                <a:pathLst>
                  <a:path extrusionOk="0" fill="none" h="6710" w="5679">
                    <a:moveTo>
                      <a:pt x="1165" y="0"/>
                    </a:moveTo>
                    <a:lnTo>
                      <a:pt x="1021" y="0"/>
                    </a:lnTo>
                    <a:cubicBezTo>
                      <a:pt x="458" y="0"/>
                      <a:pt x="0" y="458"/>
                      <a:pt x="0" y="1024"/>
                    </a:cubicBezTo>
                    <a:lnTo>
                      <a:pt x="0" y="3872"/>
                    </a:lnTo>
                    <a:cubicBezTo>
                      <a:pt x="0" y="5440"/>
                      <a:pt x="1270" y="6709"/>
                      <a:pt x="2838" y="6709"/>
                    </a:cubicBezTo>
                    <a:lnTo>
                      <a:pt x="2838" y="6709"/>
                    </a:lnTo>
                    <a:cubicBezTo>
                      <a:pt x="4406" y="6709"/>
                      <a:pt x="5679" y="5440"/>
                      <a:pt x="5679" y="3872"/>
                    </a:cubicBezTo>
                    <a:lnTo>
                      <a:pt x="5679" y="1021"/>
                    </a:lnTo>
                    <a:cubicBezTo>
                      <a:pt x="5679" y="458"/>
                      <a:pt x="5221" y="0"/>
                      <a:pt x="4654" y="0"/>
                    </a:cubicBezTo>
                    <a:lnTo>
                      <a:pt x="4654"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8"/>
              <p:cNvSpPr/>
              <p:nvPr/>
            </p:nvSpPr>
            <p:spPr>
              <a:xfrm>
                <a:off x="8338944" y="2534978"/>
                <a:ext cx="91784" cy="91701"/>
              </a:xfrm>
              <a:custGeom>
                <a:rect b="b" l="l" r="r" t="t"/>
                <a:pathLst>
                  <a:path extrusionOk="0" fill="none" h="2224" w="2226">
                    <a:moveTo>
                      <a:pt x="2226" y="1271"/>
                    </a:moveTo>
                    <a:cubicBezTo>
                      <a:pt x="2222" y="423"/>
                      <a:pt x="1198" y="1"/>
                      <a:pt x="599" y="600"/>
                    </a:cubicBezTo>
                    <a:cubicBezTo>
                      <a:pt x="0" y="1199"/>
                      <a:pt x="426" y="2223"/>
                      <a:pt x="1273" y="2223"/>
                    </a:cubicBezTo>
                    <a:cubicBezTo>
                      <a:pt x="1797" y="2223"/>
                      <a:pt x="2226" y="1798"/>
                      <a:pt x="2226" y="1271"/>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8"/>
              <p:cNvSpPr/>
              <p:nvPr/>
            </p:nvSpPr>
            <p:spPr>
              <a:xfrm>
                <a:off x="8107099" y="2521207"/>
                <a:ext cx="24863" cy="24904"/>
              </a:xfrm>
              <a:custGeom>
                <a:rect b="b" l="l" r="r" t="t"/>
                <a:pathLst>
                  <a:path extrusionOk="0" fill="none" h="604" w="603">
                    <a:moveTo>
                      <a:pt x="603" y="302"/>
                    </a:moveTo>
                    <a:cubicBezTo>
                      <a:pt x="603" y="469"/>
                      <a:pt x="468" y="603"/>
                      <a:pt x="301" y="603"/>
                    </a:cubicBezTo>
                    <a:cubicBezTo>
                      <a:pt x="134" y="603"/>
                      <a:pt x="0" y="469"/>
                      <a:pt x="0" y="302"/>
                    </a:cubicBezTo>
                    <a:cubicBezTo>
                      <a:pt x="0" y="135"/>
                      <a:pt x="134" y="1"/>
                      <a:pt x="301" y="1"/>
                    </a:cubicBezTo>
                    <a:cubicBezTo>
                      <a:pt x="468" y="1"/>
                      <a:pt x="603" y="135"/>
                      <a:pt x="603"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8"/>
              <p:cNvSpPr/>
              <p:nvPr/>
            </p:nvSpPr>
            <p:spPr>
              <a:xfrm>
                <a:off x="8249306" y="2521207"/>
                <a:ext cx="24740" cy="24904"/>
              </a:xfrm>
              <a:custGeom>
                <a:rect b="b" l="l" r="r" t="t"/>
                <a:pathLst>
                  <a:path extrusionOk="0" fill="none" h="604" w="600">
                    <a:moveTo>
                      <a:pt x="600" y="302"/>
                    </a:moveTo>
                    <a:cubicBezTo>
                      <a:pt x="600" y="469"/>
                      <a:pt x="466" y="603"/>
                      <a:pt x="302" y="603"/>
                    </a:cubicBezTo>
                    <a:cubicBezTo>
                      <a:pt x="135" y="603"/>
                      <a:pt x="1" y="469"/>
                      <a:pt x="1" y="302"/>
                    </a:cubicBezTo>
                    <a:cubicBezTo>
                      <a:pt x="1" y="135"/>
                      <a:pt x="135" y="1"/>
                      <a:pt x="302" y="1"/>
                    </a:cubicBezTo>
                    <a:cubicBezTo>
                      <a:pt x="466" y="1"/>
                      <a:pt x="600" y="135"/>
                      <a:pt x="600"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8"/>
              <p:cNvSpPr/>
              <p:nvPr/>
            </p:nvSpPr>
            <p:spPr>
              <a:xfrm>
                <a:off x="8188614" y="2626636"/>
                <a:ext cx="202864" cy="316872"/>
              </a:xfrm>
              <a:custGeom>
                <a:rect b="b" l="l" r="r" t="t"/>
                <a:pathLst>
                  <a:path extrusionOk="0" fill="none" h="7685" w="4920">
                    <a:moveTo>
                      <a:pt x="0" y="4454"/>
                    </a:moveTo>
                    <a:lnTo>
                      <a:pt x="0" y="5224"/>
                    </a:lnTo>
                    <a:cubicBezTo>
                      <a:pt x="0" y="6585"/>
                      <a:pt x="1100" y="7685"/>
                      <a:pt x="2458" y="7685"/>
                    </a:cubicBezTo>
                    <a:lnTo>
                      <a:pt x="2458" y="7685"/>
                    </a:lnTo>
                    <a:cubicBezTo>
                      <a:pt x="3820" y="7685"/>
                      <a:pt x="4919" y="6585"/>
                      <a:pt x="4919" y="5224"/>
                    </a:cubicBezTo>
                    <a:lnTo>
                      <a:pt x="4919"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9" name="Google Shape;1589;p38"/>
            <p:cNvSpPr/>
            <p:nvPr/>
          </p:nvSpPr>
          <p:spPr>
            <a:xfrm>
              <a:off x="8436649" y="2472701"/>
              <a:ext cx="61200" cy="6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 name="Google Shape;1590;p38"/>
          <p:cNvGrpSpPr/>
          <p:nvPr/>
        </p:nvGrpSpPr>
        <p:grpSpPr>
          <a:xfrm>
            <a:off x="4259539" y="1588988"/>
            <a:ext cx="296630" cy="194563"/>
            <a:chOff x="4277246" y="2003393"/>
            <a:chExt cx="464282" cy="304529"/>
          </a:xfrm>
        </p:grpSpPr>
        <p:sp>
          <p:nvSpPr>
            <p:cNvPr id="1591" name="Google Shape;1591;p38"/>
            <p:cNvSpPr/>
            <p:nvPr/>
          </p:nvSpPr>
          <p:spPr>
            <a:xfrm>
              <a:off x="4331796" y="2025543"/>
              <a:ext cx="348759" cy="167391"/>
            </a:xfrm>
            <a:custGeom>
              <a:rect b="b" l="l" r="r" t="t"/>
              <a:pathLst>
                <a:path extrusionOk="0" h="11857" w="24704">
                  <a:moveTo>
                    <a:pt x="4853" y="1"/>
                  </a:moveTo>
                  <a:cubicBezTo>
                    <a:pt x="2950" y="456"/>
                    <a:pt x="1301" y="1078"/>
                    <a:pt x="1" y="1819"/>
                  </a:cubicBezTo>
                  <a:lnTo>
                    <a:pt x="19658" y="11856"/>
                  </a:lnTo>
                  <a:cubicBezTo>
                    <a:pt x="21615" y="11435"/>
                    <a:pt x="23325" y="10849"/>
                    <a:pt x="24703" y="10135"/>
                  </a:cubicBezTo>
                  <a:lnTo>
                    <a:pt x="4853" y="1"/>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8"/>
            <p:cNvSpPr/>
            <p:nvPr/>
          </p:nvSpPr>
          <p:spPr>
            <a:xfrm>
              <a:off x="4277246" y="2003393"/>
              <a:ext cx="464282" cy="209701"/>
            </a:xfrm>
            <a:custGeom>
              <a:rect b="b" l="l" r="r" t="t"/>
              <a:pathLst>
                <a:path extrusionOk="0" h="14854" w="32887">
                  <a:moveTo>
                    <a:pt x="16446" y="1412"/>
                  </a:moveTo>
                  <a:cubicBezTo>
                    <a:pt x="17376" y="1412"/>
                    <a:pt x="18299" y="1446"/>
                    <a:pt x="19186" y="1520"/>
                  </a:cubicBezTo>
                  <a:cubicBezTo>
                    <a:pt x="26193" y="2053"/>
                    <a:pt x="31474" y="4589"/>
                    <a:pt x="31474" y="7422"/>
                  </a:cubicBezTo>
                  <a:cubicBezTo>
                    <a:pt x="31474" y="8712"/>
                    <a:pt x="30327" y="10009"/>
                    <a:pt x="28243" y="11078"/>
                  </a:cubicBezTo>
                  <a:cubicBezTo>
                    <a:pt x="26919" y="11769"/>
                    <a:pt x="25278" y="12325"/>
                    <a:pt x="23371" y="12734"/>
                  </a:cubicBezTo>
                  <a:cubicBezTo>
                    <a:pt x="21993" y="13031"/>
                    <a:pt x="20592" y="13232"/>
                    <a:pt x="19186" y="13336"/>
                  </a:cubicBezTo>
                  <a:cubicBezTo>
                    <a:pt x="18273" y="13406"/>
                    <a:pt x="17359" y="13441"/>
                    <a:pt x="16444" y="13441"/>
                  </a:cubicBezTo>
                  <a:cubicBezTo>
                    <a:pt x="15529" y="13441"/>
                    <a:pt x="14614" y="13406"/>
                    <a:pt x="13701" y="13336"/>
                  </a:cubicBezTo>
                  <a:cubicBezTo>
                    <a:pt x="6694" y="12796"/>
                    <a:pt x="1413" y="10256"/>
                    <a:pt x="1413" y="7422"/>
                  </a:cubicBezTo>
                  <a:cubicBezTo>
                    <a:pt x="1413" y="6241"/>
                    <a:pt x="2405" y="5025"/>
                    <a:pt x="4212" y="4002"/>
                  </a:cubicBezTo>
                  <a:cubicBezTo>
                    <a:pt x="5474" y="3288"/>
                    <a:pt x="7045" y="2701"/>
                    <a:pt x="8883" y="2257"/>
                  </a:cubicBezTo>
                  <a:cubicBezTo>
                    <a:pt x="10466" y="1879"/>
                    <a:pt x="12079" y="1632"/>
                    <a:pt x="13705" y="1520"/>
                  </a:cubicBezTo>
                  <a:cubicBezTo>
                    <a:pt x="14589" y="1446"/>
                    <a:pt x="15511" y="1412"/>
                    <a:pt x="16446" y="1412"/>
                  </a:cubicBezTo>
                  <a:close/>
                  <a:moveTo>
                    <a:pt x="16445" y="1"/>
                  </a:moveTo>
                  <a:cubicBezTo>
                    <a:pt x="15494" y="1"/>
                    <a:pt x="14542" y="37"/>
                    <a:pt x="13593" y="111"/>
                  </a:cubicBezTo>
                  <a:cubicBezTo>
                    <a:pt x="11894" y="230"/>
                    <a:pt x="10207" y="489"/>
                    <a:pt x="8551" y="887"/>
                  </a:cubicBezTo>
                  <a:cubicBezTo>
                    <a:pt x="6586" y="1358"/>
                    <a:pt x="4891" y="1995"/>
                    <a:pt x="3513" y="2774"/>
                  </a:cubicBezTo>
                  <a:cubicBezTo>
                    <a:pt x="1216" y="4075"/>
                    <a:pt x="0" y="5685"/>
                    <a:pt x="0" y="7422"/>
                  </a:cubicBezTo>
                  <a:cubicBezTo>
                    <a:pt x="0" y="11117"/>
                    <a:pt x="5590" y="14128"/>
                    <a:pt x="13593" y="14742"/>
                  </a:cubicBezTo>
                  <a:cubicBezTo>
                    <a:pt x="14515" y="14815"/>
                    <a:pt x="15477" y="14854"/>
                    <a:pt x="16446" y="14854"/>
                  </a:cubicBezTo>
                  <a:cubicBezTo>
                    <a:pt x="17414" y="14854"/>
                    <a:pt x="18372" y="14815"/>
                    <a:pt x="19294" y="14742"/>
                  </a:cubicBezTo>
                  <a:cubicBezTo>
                    <a:pt x="20765" y="14634"/>
                    <a:pt x="22228" y="14425"/>
                    <a:pt x="23672" y="14116"/>
                  </a:cubicBezTo>
                  <a:cubicBezTo>
                    <a:pt x="25699" y="13680"/>
                    <a:pt x="27455" y="13078"/>
                    <a:pt x="28891" y="12333"/>
                  </a:cubicBezTo>
                  <a:cubicBezTo>
                    <a:pt x="31505" y="10989"/>
                    <a:pt x="32887" y="9295"/>
                    <a:pt x="32887" y="7422"/>
                  </a:cubicBezTo>
                  <a:cubicBezTo>
                    <a:pt x="32887" y="3728"/>
                    <a:pt x="27297" y="717"/>
                    <a:pt x="19294" y="111"/>
                  </a:cubicBezTo>
                  <a:cubicBezTo>
                    <a:pt x="18347" y="37"/>
                    <a:pt x="17396" y="1"/>
                    <a:pt x="164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8"/>
            <p:cNvSpPr/>
            <p:nvPr/>
          </p:nvSpPr>
          <p:spPr>
            <a:xfrm>
              <a:off x="4277246" y="2108229"/>
              <a:ext cx="464282" cy="199692"/>
            </a:xfrm>
            <a:custGeom>
              <a:rect b="b" l="l" r="r" t="t"/>
              <a:pathLst>
                <a:path extrusionOk="0" h="14145" w="32887">
                  <a:moveTo>
                    <a:pt x="0" y="0"/>
                  </a:moveTo>
                  <a:lnTo>
                    <a:pt x="0" y="6721"/>
                  </a:lnTo>
                  <a:cubicBezTo>
                    <a:pt x="0" y="10416"/>
                    <a:pt x="5590" y="13423"/>
                    <a:pt x="13593" y="14037"/>
                  </a:cubicBezTo>
                  <a:cubicBezTo>
                    <a:pt x="14515" y="14110"/>
                    <a:pt x="15473" y="14145"/>
                    <a:pt x="16446" y="14145"/>
                  </a:cubicBezTo>
                  <a:cubicBezTo>
                    <a:pt x="17414" y="14145"/>
                    <a:pt x="18376" y="14110"/>
                    <a:pt x="19294" y="14037"/>
                  </a:cubicBezTo>
                  <a:cubicBezTo>
                    <a:pt x="27297" y="13423"/>
                    <a:pt x="32887" y="10416"/>
                    <a:pt x="32887" y="6721"/>
                  </a:cubicBezTo>
                  <a:lnTo>
                    <a:pt x="32887" y="0"/>
                  </a:lnTo>
                  <a:lnTo>
                    <a:pt x="31478" y="0"/>
                  </a:lnTo>
                  <a:lnTo>
                    <a:pt x="31478" y="6721"/>
                  </a:lnTo>
                  <a:cubicBezTo>
                    <a:pt x="31478" y="9551"/>
                    <a:pt x="26193" y="12091"/>
                    <a:pt x="19186" y="12628"/>
                  </a:cubicBezTo>
                  <a:cubicBezTo>
                    <a:pt x="18273" y="12697"/>
                    <a:pt x="17359" y="12732"/>
                    <a:pt x="16444" y="12732"/>
                  </a:cubicBezTo>
                  <a:cubicBezTo>
                    <a:pt x="15529" y="12732"/>
                    <a:pt x="14614" y="12697"/>
                    <a:pt x="13701" y="12628"/>
                  </a:cubicBezTo>
                  <a:cubicBezTo>
                    <a:pt x="6698" y="12091"/>
                    <a:pt x="1413" y="9551"/>
                    <a:pt x="1413" y="6721"/>
                  </a:cubicBezTo>
                  <a:lnTo>
                    <a:pt x="1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4" name="Google Shape;1594;p38"/>
          <p:cNvSpPr/>
          <p:nvPr/>
        </p:nvSpPr>
        <p:spPr>
          <a:xfrm flipH="1">
            <a:off x="8235575" y="478459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8"/>
          <p:cNvSpPr/>
          <p:nvPr/>
        </p:nvSpPr>
        <p:spPr>
          <a:xfrm flipH="1">
            <a:off x="8763575" y="441552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8"/>
          <p:cNvSpPr/>
          <p:nvPr/>
        </p:nvSpPr>
        <p:spPr>
          <a:xfrm flipH="1">
            <a:off x="8763575" y="493335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8"/>
          <p:cNvSpPr/>
          <p:nvPr/>
        </p:nvSpPr>
        <p:spPr>
          <a:xfrm flipH="1">
            <a:off x="3115250" y="148880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8"/>
          <p:cNvSpPr/>
          <p:nvPr/>
        </p:nvSpPr>
        <p:spPr>
          <a:xfrm flipH="1">
            <a:off x="3562925" y="22875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8"/>
          <p:cNvSpPr/>
          <p:nvPr/>
        </p:nvSpPr>
        <p:spPr>
          <a:xfrm flipH="1">
            <a:off x="405750" y="1343350"/>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8"/>
          <p:cNvSpPr/>
          <p:nvPr/>
        </p:nvSpPr>
        <p:spPr>
          <a:xfrm flipH="1">
            <a:off x="4455975" y="1151525"/>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8"/>
          <p:cNvSpPr/>
          <p:nvPr/>
        </p:nvSpPr>
        <p:spPr>
          <a:xfrm flipH="1">
            <a:off x="1756000" y="10903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2" name="Google Shape;1602;p38"/>
          <p:cNvGrpSpPr/>
          <p:nvPr/>
        </p:nvGrpSpPr>
        <p:grpSpPr>
          <a:xfrm>
            <a:off x="5936822" y="865788"/>
            <a:ext cx="2547058" cy="3396342"/>
            <a:chOff x="5936822" y="865788"/>
            <a:chExt cx="2547058" cy="3396342"/>
          </a:xfrm>
        </p:grpSpPr>
        <p:sp>
          <p:nvSpPr>
            <p:cNvPr id="1603" name="Google Shape;1603;p38"/>
            <p:cNvSpPr/>
            <p:nvPr/>
          </p:nvSpPr>
          <p:spPr>
            <a:xfrm>
              <a:off x="7506780" y="865788"/>
              <a:ext cx="977100" cy="1977000"/>
            </a:xfrm>
            <a:prstGeom prst="roundRect">
              <a:avLst>
                <a:gd fmla="val 8021" name="adj"/>
              </a:avLst>
            </a:prstGeom>
            <a:solidFill>
              <a:srgbClr val="2E35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1604" name="Google Shape;1604;p38"/>
            <p:cNvGrpSpPr/>
            <p:nvPr/>
          </p:nvGrpSpPr>
          <p:grpSpPr>
            <a:xfrm>
              <a:off x="7492947" y="865806"/>
              <a:ext cx="984618" cy="1977100"/>
              <a:chOff x="5936822" y="1246806"/>
              <a:chExt cx="984618" cy="1977100"/>
            </a:xfrm>
          </p:grpSpPr>
          <p:grpSp>
            <p:nvGrpSpPr>
              <p:cNvPr id="1605" name="Google Shape;1605;p38"/>
              <p:cNvGrpSpPr/>
              <p:nvPr/>
            </p:nvGrpSpPr>
            <p:grpSpPr>
              <a:xfrm>
                <a:off x="5936822" y="1246806"/>
                <a:ext cx="984618" cy="1977100"/>
                <a:chOff x="5986599" y="678952"/>
                <a:chExt cx="1095725" cy="2200200"/>
              </a:xfrm>
            </p:grpSpPr>
            <p:sp>
              <p:nvSpPr>
                <p:cNvPr id="1606" name="Google Shape;1606;p38"/>
                <p:cNvSpPr/>
                <p:nvPr/>
              </p:nvSpPr>
              <p:spPr>
                <a:xfrm>
                  <a:off x="5986599" y="678952"/>
                  <a:ext cx="1087200" cy="2200200"/>
                </a:xfrm>
                <a:prstGeom prst="roundRect">
                  <a:avLst>
                    <a:gd fmla="val 802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8"/>
                <p:cNvSpPr/>
                <p:nvPr/>
              </p:nvSpPr>
              <p:spPr>
                <a:xfrm>
                  <a:off x="6346149" y="733427"/>
                  <a:ext cx="378300" cy="17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8"/>
                <p:cNvSpPr/>
                <p:nvPr/>
              </p:nvSpPr>
              <p:spPr>
                <a:xfrm>
                  <a:off x="7066124" y="1148825"/>
                  <a:ext cx="16200" cy="4776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9" name="Google Shape;1609;p38"/>
              <p:cNvSpPr/>
              <p:nvPr/>
            </p:nvSpPr>
            <p:spPr>
              <a:xfrm>
                <a:off x="6046554" y="2386491"/>
                <a:ext cx="126117" cy="138529"/>
              </a:xfrm>
              <a:custGeom>
                <a:rect b="b" l="l" r="r" t="t"/>
                <a:pathLst>
                  <a:path extrusionOk="0" h="3806" w="3465">
                    <a:moveTo>
                      <a:pt x="1735" y="792"/>
                    </a:moveTo>
                    <a:cubicBezTo>
                      <a:pt x="2045" y="792"/>
                      <a:pt x="2323" y="978"/>
                      <a:pt x="2440" y="1263"/>
                    </a:cubicBezTo>
                    <a:cubicBezTo>
                      <a:pt x="2556" y="1550"/>
                      <a:pt x="2489" y="1879"/>
                      <a:pt x="2267" y="2094"/>
                    </a:cubicBezTo>
                    <a:lnTo>
                      <a:pt x="2279" y="2094"/>
                    </a:lnTo>
                    <a:cubicBezTo>
                      <a:pt x="2130" y="2244"/>
                      <a:pt x="1935" y="2319"/>
                      <a:pt x="1740" y="2319"/>
                    </a:cubicBezTo>
                    <a:cubicBezTo>
                      <a:pt x="1549" y="2319"/>
                      <a:pt x="1357" y="2247"/>
                      <a:pt x="1209" y="2101"/>
                    </a:cubicBezTo>
                    <a:lnTo>
                      <a:pt x="1202" y="2094"/>
                    </a:lnTo>
                    <a:cubicBezTo>
                      <a:pt x="717" y="1618"/>
                      <a:pt x="1055" y="792"/>
                      <a:pt x="1735" y="792"/>
                    </a:cubicBezTo>
                    <a:close/>
                    <a:moveTo>
                      <a:pt x="1730" y="0"/>
                    </a:moveTo>
                    <a:cubicBezTo>
                      <a:pt x="1326" y="0"/>
                      <a:pt x="922" y="154"/>
                      <a:pt x="614" y="462"/>
                    </a:cubicBezTo>
                    <a:cubicBezTo>
                      <a:pt x="0" y="1079"/>
                      <a:pt x="0" y="2075"/>
                      <a:pt x="614" y="2692"/>
                    </a:cubicBezTo>
                    <a:lnTo>
                      <a:pt x="1735" y="3805"/>
                    </a:lnTo>
                    <a:lnTo>
                      <a:pt x="2851" y="2692"/>
                    </a:lnTo>
                    <a:cubicBezTo>
                      <a:pt x="3465" y="2078"/>
                      <a:pt x="3465" y="1081"/>
                      <a:pt x="2851" y="467"/>
                    </a:cubicBezTo>
                    <a:lnTo>
                      <a:pt x="2844" y="462"/>
                    </a:lnTo>
                    <a:cubicBezTo>
                      <a:pt x="2537" y="154"/>
                      <a:pt x="2133" y="0"/>
                      <a:pt x="1730"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0" name="Google Shape;1610;p38"/>
              <p:cNvGrpSpPr/>
              <p:nvPr/>
            </p:nvGrpSpPr>
            <p:grpSpPr>
              <a:xfrm>
                <a:off x="5972439" y="1385244"/>
                <a:ext cx="907467" cy="1495398"/>
                <a:chOff x="7597769" y="1123986"/>
                <a:chExt cx="937272" cy="1544674"/>
              </a:xfrm>
            </p:grpSpPr>
            <p:sp>
              <p:nvSpPr>
                <p:cNvPr id="1611" name="Google Shape;1611;p38"/>
                <p:cNvSpPr/>
                <p:nvPr/>
              </p:nvSpPr>
              <p:spPr>
                <a:xfrm>
                  <a:off x="8026150" y="2387825"/>
                  <a:ext cx="322500" cy="16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8"/>
                <p:cNvSpPr/>
                <p:nvPr/>
              </p:nvSpPr>
              <p:spPr>
                <a:xfrm>
                  <a:off x="7597769" y="1123986"/>
                  <a:ext cx="937272" cy="1544674"/>
                </a:xfrm>
                <a:custGeom>
                  <a:rect b="b" l="l" r="r" t="t"/>
                  <a:pathLst>
                    <a:path extrusionOk="0" h="42439" w="25751">
                      <a:moveTo>
                        <a:pt x="12677" y="8488"/>
                      </a:moveTo>
                      <a:cubicBezTo>
                        <a:pt x="17855" y="8488"/>
                        <a:pt x="22057" y="12681"/>
                        <a:pt x="22067" y="17861"/>
                      </a:cubicBezTo>
                      <a:lnTo>
                        <a:pt x="22067" y="17896"/>
                      </a:lnTo>
                      <a:cubicBezTo>
                        <a:pt x="22067" y="23091"/>
                        <a:pt x="17855" y="27302"/>
                        <a:pt x="12661" y="27302"/>
                      </a:cubicBezTo>
                      <a:lnTo>
                        <a:pt x="12621" y="27302"/>
                      </a:lnTo>
                      <a:cubicBezTo>
                        <a:pt x="7427" y="27302"/>
                        <a:pt x="3213" y="23091"/>
                        <a:pt x="3213" y="17896"/>
                      </a:cubicBezTo>
                      <a:cubicBezTo>
                        <a:pt x="3213" y="12700"/>
                        <a:pt x="7425" y="8488"/>
                        <a:pt x="12621" y="8488"/>
                      </a:cubicBezTo>
                      <a:close/>
                      <a:moveTo>
                        <a:pt x="17988" y="31971"/>
                      </a:moveTo>
                      <a:cubicBezTo>
                        <a:pt x="18992" y="31971"/>
                        <a:pt x="19805" y="32786"/>
                        <a:pt x="19805" y="33787"/>
                      </a:cubicBezTo>
                      <a:lnTo>
                        <a:pt x="19805" y="33813"/>
                      </a:lnTo>
                      <a:cubicBezTo>
                        <a:pt x="19805" y="34829"/>
                        <a:pt x="18983" y="35650"/>
                        <a:pt x="17967" y="35650"/>
                      </a:cubicBezTo>
                      <a:lnTo>
                        <a:pt x="16982" y="35650"/>
                      </a:lnTo>
                      <a:lnTo>
                        <a:pt x="16961" y="35706"/>
                      </a:lnTo>
                      <a:lnTo>
                        <a:pt x="17902" y="35900"/>
                      </a:lnTo>
                      <a:lnTo>
                        <a:pt x="17248" y="37649"/>
                      </a:lnTo>
                      <a:lnTo>
                        <a:pt x="16328" y="37294"/>
                      </a:lnTo>
                      <a:lnTo>
                        <a:pt x="16251" y="37488"/>
                      </a:lnTo>
                      <a:lnTo>
                        <a:pt x="15180" y="37046"/>
                      </a:lnTo>
                      <a:lnTo>
                        <a:pt x="15236" y="36876"/>
                      </a:lnTo>
                      <a:lnTo>
                        <a:pt x="14484" y="36589"/>
                      </a:lnTo>
                      <a:cubicBezTo>
                        <a:pt x="14470" y="36593"/>
                        <a:pt x="14454" y="36593"/>
                        <a:pt x="14440" y="36593"/>
                      </a:cubicBezTo>
                      <a:cubicBezTo>
                        <a:pt x="14136" y="36593"/>
                        <a:pt x="12652" y="36150"/>
                        <a:pt x="12549" y="35802"/>
                      </a:cubicBezTo>
                      <a:cubicBezTo>
                        <a:pt x="12535" y="35751"/>
                        <a:pt x="12530" y="35699"/>
                        <a:pt x="12535" y="35648"/>
                      </a:cubicBezTo>
                      <a:lnTo>
                        <a:pt x="7357" y="35648"/>
                      </a:lnTo>
                      <a:cubicBezTo>
                        <a:pt x="7356" y="35648"/>
                        <a:pt x="7354" y="35648"/>
                        <a:pt x="7353" y="35648"/>
                      </a:cubicBezTo>
                      <a:cubicBezTo>
                        <a:pt x="6339" y="35648"/>
                        <a:pt x="5517" y="34825"/>
                        <a:pt x="5517" y="33811"/>
                      </a:cubicBezTo>
                      <a:cubicBezTo>
                        <a:pt x="5517" y="32797"/>
                        <a:pt x="6339" y="31973"/>
                        <a:pt x="7355" y="31971"/>
                      </a:cubicBezTo>
                      <a:close/>
                      <a:moveTo>
                        <a:pt x="690" y="0"/>
                      </a:moveTo>
                      <a:cubicBezTo>
                        <a:pt x="309" y="0"/>
                        <a:pt x="1" y="310"/>
                        <a:pt x="1" y="691"/>
                      </a:cubicBezTo>
                      <a:lnTo>
                        <a:pt x="1" y="41848"/>
                      </a:lnTo>
                      <a:cubicBezTo>
                        <a:pt x="8" y="42175"/>
                        <a:pt x="276" y="42439"/>
                        <a:pt x="606" y="42439"/>
                      </a:cubicBezTo>
                      <a:lnTo>
                        <a:pt x="25153" y="42439"/>
                      </a:lnTo>
                      <a:cubicBezTo>
                        <a:pt x="25176" y="42439"/>
                        <a:pt x="25200" y="42437"/>
                        <a:pt x="25223" y="42434"/>
                      </a:cubicBezTo>
                      <a:cubicBezTo>
                        <a:pt x="25524" y="42397"/>
                        <a:pt x="25751" y="42143"/>
                        <a:pt x="25751" y="41837"/>
                      </a:cubicBezTo>
                      <a:cubicBezTo>
                        <a:pt x="25751" y="41813"/>
                        <a:pt x="25751" y="41788"/>
                        <a:pt x="25746" y="41762"/>
                      </a:cubicBezTo>
                      <a:lnTo>
                        <a:pt x="25746" y="752"/>
                      </a:lnTo>
                      <a:cubicBezTo>
                        <a:pt x="25746" y="413"/>
                        <a:pt x="25575" y="0"/>
                        <a:pt x="25242" y="0"/>
                      </a:cubicBezTo>
                      <a:lnTo>
                        <a:pt x="19111" y="0"/>
                      </a:lnTo>
                      <a:cubicBezTo>
                        <a:pt x="18934" y="9"/>
                        <a:pt x="18775" y="121"/>
                        <a:pt x="18710" y="287"/>
                      </a:cubicBezTo>
                      <a:lnTo>
                        <a:pt x="18453" y="943"/>
                      </a:lnTo>
                      <a:cubicBezTo>
                        <a:pt x="18385" y="1107"/>
                        <a:pt x="18229" y="1132"/>
                        <a:pt x="18054" y="1132"/>
                      </a:cubicBezTo>
                      <a:lnTo>
                        <a:pt x="7763" y="1132"/>
                      </a:lnTo>
                      <a:cubicBezTo>
                        <a:pt x="7749" y="1132"/>
                        <a:pt x="7735" y="1135"/>
                        <a:pt x="7719" y="1135"/>
                      </a:cubicBezTo>
                      <a:cubicBezTo>
                        <a:pt x="7569" y="1135"/>
                        <a:pt x="7432" y="1046"/>
                        <a:pt x="7366" y="910"/>
                      </a:cubicBezTo>
                      <a:lnTo>
                        <a:pt x="7109" y="339"/>
                      </a:lnTo>
                      <a:cubicBezTo>
                        <a:pt x="7051" y="161"/>
                        <a:pt x="6897" y="28"/>
                        <a:pt x="6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3" name="Google Shape;1613;p38"/>
              <p:cNvSpPr/>
              <p:nvPr/>
            </p:nvSpPr>
            <p:spPr>
              <a:xfrm>
                <a:off x="6066800" y="1576425"/>
                <a:ext cx="722700" cy="115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8"/>
              <p:cNvSpPr/>
              <p:nvPr/>
            </p:nvSpPr>
            <p:spPr>
              <a:xfrm>
                <a:off x="6169113" y="2651925"/>
                <a:ext cx="520047" cy="138524"/>
              </a:xfrm>
              <a:custGeom>
                <a:rect b="b" l="l" r="r" t="t"/>
                <a:pathLst>
                  <a:path extrusionOk="0" h="3680" w="14288">
                    <a:moveTo>
                      <a:pt x="1838" y="0"/>
                    </a:moveTo>
                    <a:cubicBezTo>
                      <a:pt x="822" y="2"/>
                      <a:pt x="0" y="826"/>
                      <a:pt x="0" y="1840"/>
                    </a:cubicBezTo>
                    <a:cubicBezTo>
                      <a:pt x="0" y="2854"/>
                      <a:pt x="822" y="3677"/>
                      <a:pt x="1836" y="3677"/>
                    </a:cubicBezTo>
                    <a:cubicBezTo>
                      <a:pt x="1837" y="3677"/>
                      <a:pt x="1839" y="3677"/>
                      <a:pt x="1840" y="3677"/>
                    </a:cubicBezTo>
                    <a:lnTo>
                      <a:pt x="12450" y="3677"/>
                    </a:lnTo>
                    <a:lnTo>
                      <a:pt x="12450" y="3679"/>
                    </a:lnTo>
                    <a:cubicBezTo>
                      <a:pt x="13466" y="3679"/>
                      <a:pt x="14288" y="2858"/>
                      <a:pt x="14288" y="1842"/>
                    </a:cubicBezTo>
                    <a:lnTo>
                      <a:pt x="14288" y="1816"/>
                    </a:lnTo>
                    <a:cubicBezTo>
                      <a:pt x="14288" y="815"/>
                      <a:pt x="13475" y="0"/>
                      <a:pt x="124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38"/>
            <p:cNvGrpSpPr/>
            <p:nvPr/>
          </p:nvGrpSpPr>
          <p:grpSpPr>
            <a:xfrm>
              <a:off x="7709771" y="1277440"/>
              <a:ext cx="555900" cy="555900"/>
              <a:chOff x="7679677" y="1330587"/>
              <a:chExt cx="555900" cy="555900"/>
            </a:xfrm>
          </p:grpSpPr>
          <p:sp>
            <p:nvSpPr>
              <p:cNvPr id="1616" name="Google Shape;1616;p38"/>
              <p:cNvSpPr/>
              <p:nvPr/>
            </p:nvSpPr>
            <p:spPr>
              <a:xfrm>
                <a:off x="7679677" y="1330587"/>
                <a:ext cx="555900" cy="555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7" name="Google Shape;1617;p38"/>
              <p:cNvGrpSpPr/>
              <p:nvPr/>
            </p:nvGrpSpPr>
            <p:grpSpPr>
              <a:xfrm>
                <a:off x="7745032" y="1454721"/>
                <a:ext cx="424709" cy="307466"/>
                <a:chOff x="5746938" y="1543503"/>
                <a:chExt cx="387261" cy="280356"/>
              </a:xfrm>
            </p:grpSpPr>
            <p:sp>
              <p:nvSpPr>
                <p:cNvPr id="1618" name="Google Shape;1618;p38"/>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8"/>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20" name="Google Shape;1620;p38"/>
            <p:cNvSpPr/>
            <p:nvPr/>
          </p:nvSpPr>
          <p:spPr>
            <a:xfrm>
              <a:off x="6709438" y="2285126"/>
              <a:ext cx="977100" cy="1977000"/>
            </a:xfrm>
            <a:prstGeom prst="roundRect">
              <a:avLst>
                <a:gd fmla="val 8021" name="adj"/>
              </a:avLst>
            </a:prstGeom>
            <a:solidFill>
              <a:srgbClr val="2E35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621" name="Google Shape;1621;p38"/>
            <p:cNvSpPr/>
            <p:nvPr/>
          </p:nvSpPr>
          <p:spPr>
            <a:xfrm>
              <a:off x="5952072" y="1248876"/>
              <a:ext cx="977100" cy="1977000"/>
            </a:xfrm>
            <a:prstGeom prst="roundRect">
              <a:avLst>
                <a:gd fmla="val 8021" name="adj"/>
              </a:avLst>
            </a:prstGeom>
            <a:solidFill>
              <a:srgbClr val="2E35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2" name="Google Shape;1622;p38"/>
            <p:cNvGrpSpPr/>
            <p:nvPr/>
          </p:nvGrpSpPr>
          <p:grpSpPr>
            <a:xfrm>
              <a:off x="5936822" y="1246806"/>
              <a:ext cx="984618" cy="1977100"/>
              <a:chOff x="5936822" y="1246806"/>
              <a:chExt cx="984618" cy="1977100"/>
            </a:xfrm>
          </p:grpSpPr>
          <p:grpSp>
            <p:nvGrpSpPr>
              <p:cNvPr id="1623" name="Google Shape;1623;p38"/>
              <p:cNvGrpSpPr/>
              <p:nvPr/>
            </p:nvGrpSpPr>
            <p:grpSpPr>
              <a:xfrm>
                <a:off x="5936822" y="1246806"/>
                <a:ext cx="984618" cy="1977100"/>
                <a:chOff x="5986599" y="678952"/>
                <a:chExt cx="1095725" cy="2200200"/>
              </a:xfrm>
            </p:grpSpPr>
            <p:sp>
              <p:nvSpPr>
                <p:cNvPr id="1624" name="Google Shape;1624;p38"/>
                <p:cNvSpPr/>
                <p:nvPr/>
              </p:nvSpPr>
              <p:spPr>
                <a:xfrm>
                  <a:off x="5986599" y="678952"/>
                  <a:ext cx="1087200" cy="2200200"/>
                </a:xfrm>
                <a:prstGeom prst="roundRect">
                  <a:avLst>
                    <a:gd fmla="val 802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8"/>
                <p:cNvSpPr/>
                <p:nvPr/>
              </p:nvSpPr>
              <p:spPr>
                <a:xfrm>
                  <a:off x="6346149" y="733427"/>
                  <a:ext cx="378300" cy="17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8"/>
                <p:cNvSpPr/>
                <p:nvPr/>
              </p:nvSpPr>
              <p:spPr>
                <a:xfrm>
                  <a:off x="7066124" y="1148825"/>
                  <a:ext cx="16200" cy="4776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7" name="Google Shape;1627;p38"/>
              <p:cNvSpPr/>
              <p:nvPr/>
            </p:nvSpPr>
            <p:spPr>
              <a:xfrm>
                <a:off x="6046554" y="2386491"/>
                <a:ext cx="126117" cy="138529"/>
              </a:xfrm>
              <a:custGeom>
                <a:rect b="b" l="l" r="r" t="t"/>
                <a:pathLst>
                  <a:path extrusionOk="0" h="3806" w="3465">
                    <a:moveTo>
                      <a:pt x="1735" y="792"/>
                    </a:moveTo>
                    <a:cubicBezTo>
                      <a:pt x="2045" y="792"/>
                      <a:pt x="2323" y="978"/>
                      <a:pt x="2440" y="1263"/>
                    </a:cubicBezTo>
                    <a:cubicBezTo>
                      <a:pt x="2556" y="1550"/>
                      <a:pt x="2489" y="1879"/>
                      <a:pt x="2267" y="2094"/>
                    </a:cubicBezTo>
                    <a:lnTo>
                      <a:pt x="2279" y="2094"/>
                    </a:lnTo>
                    <a:cubicBezTo>
                      <a:pt x="2130" y="2244"/>
                      <a:pt x="1935" y="2319"/>
                      <a:pt x="1740" y="2319"/>
                    </a:cubicBezTo>
                    <a:cubicBezTo>
                      <a:pt x="1549" y="2319"/>
                      <a:pt x="1357" y="2247"/>
                      <a:pt x="1209" y="2101"/>
                    </a:cubicBezTo>
                    <a:lnTo>
                      <a:pt x="1202" y="2094"/>
                    </a:lnTo>
                    <a:cubicBezTo>
                      <a:pt x="717" y="1618"/>
                      <a:pt x="1055" y="792"/>
                      <a:pt x="1735" y="792"/>
                    </a:cubicBezTo>
                    <a:close/>
                    <a:moveTo>
                      <a:pt x="1730" y="0"/>
                    </a:moveTo>
                    <a:cubicBezTo>
                      <a:pt x="1326" y="0"/>
                      <a:pt x="922" y="154"/>
                      <a:pt x="614" y="462"/>
                    </a:cubicBezTo>
                    <a:cubicBezTo>
                      <a:pt x="0" y="1079"/>
                      <a:pt x="0" y="2075"/>
                      <a:pt x="614" y="2692"/>
                    </a:cubicBezTo>
                    <a:lnTo>
                      <a:pt x="1735" y="3805"/>
                    </a:lnTo>
                    <a:lnTo>
                      <a:pt x="2851" y="2692"/>
                    </a:lnTo>
                    <a:cubicBezTo>
                      <a:pt x="3465" y="2078"/>
                      <a:pt x="3465" y="1081"/>
                      <a:pt x="2851" y="467"/>
                    </a:cubicBezTo>
                    <a:lnTo>
                      <a:pt x="2844" y="462"/>
                    </a:lnTo>
                    <a:cubicBezTo>
                      <a:pt x="2537" y="154"/>
                      <a:pt x="2133" y="0"/>
                      <a:pt x="1730"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8" name="Google Shape;1628;p38"/>
              <p:cNvGrpSpPr/>
              <p:nvPr/>
            </p:nvGrpSpPr>
            <p:grpSpPr>
              <a:xfrm>
                <a:off x="5972439" y="1385244"/>
                <a:ext cx="907467" cy="1495398"/>
                <a:chOff x="7597769" y="1123986"/>
                <a:chExt cx="937272" cy="1544674"/>
              </a:xfrm>
            </p:grpSpPr>
            <p:sp>
              <p:nvSpPr>
                <p:cNvPr id="1629" name="Google Shape;1629;p38"/>
                <p:cNvSpPr/>
                <p:nvPr/>
              </p:nvSpPr>
              <p:spPr>
                <a:xfrm>
                  <a:off x="8026150" y="2387825"/>
                  <a:ext cx="322500" cy="16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8"/>
                <p:cNvSpPr/>
                <p:nvPr/>
              </p:nvSpPr>
              <p:spPr>
                <a:xfrm>
                  <a:off x="7597769" y="1123986"/>
                  <a:ext cx="937272" cy="1544674"/>
                </a:xfrm>
                <a:custGeom>
                  <a:rect b="b" l="l" r="r" t="t"/>
                  <a:pathLst>
                    <a:path extrusionOk="0" h="42439" w="25751">
                      <a:moveTo>
                        <a:pt x="12677" y="8488"/>
                      </a:moveTo>
                      <a:cubicBezTo>
                        <a:pt x="17855" y="8488"/>
                        <a:pt x="22057" y="12681"/>
                        <a:pt x="22067" y="17861"/>
                      </a:cubicBezTo>
                      <a:lnTo>
                        <a:pt x="22067" y="17896"/>
                      </a:lnTo>
                      <a:cubicBezTo>
                        <a:pt x="22067" y="23091"/>
                        <a:pt x="17855" y="27302"/>
                        <a:pt x="12661" y="27302"/>
                      </a:cubicBezTo>
                      <a:lnTo>
                        <a:pt x="12621" y="27302"/>
                      </a:lnTo>
                      <a:cubicBezTo>
                        <a:pt x="7427" y="27302"/>
                        <a:pt x="3213" y="23091"/>
                        <a:pt x="3213" y="17896"/>
                      </a:cubicBezTo>
                      <a:cubicBezTo>
                        <a:pt x="3213" y="12700"/>
                        <a:pt x="7425" y="8488"/>
                        <a:pt x="12621" y="8488"/>
                      </a:cubicBezTo>
                      <a:close/>
                      <a:moveTo>
                        <a:pt x="17988" y="31971"/>
                      </a:moveTo>
                      <a:cubicBezTo>
                        <a:pt x="18992" y="31971"/>
                        <a:pt x="19805" y="32786"/>
                        <a:pt x="19805" y="33787"/>
                      </a:cubicBezTo>
                      <a:lnTo>
                        <a:pt x="19805" y="33813"/>
                      </a:lnTo>
                      <a:cubicBezTo>
                        <a:pt x="19805" y="34829"/>
                        <a:pt x="18983" y="35650"/>
                        <a:pt x="17967" y="35650"/>
                      </a:cubicBezTo>
                      <a:lnTo>
                        <a:pt x="16982" y="35650"/>
                      </a:lnTo>
                      <a:lnTo>
                        <a:pt x="16961" y="35706"/>
                      </a:lnTo>
                      <a:lnTo>
                        <a:pt x="17902" y="35900"/>
                      </a:lnTo>
                      <a:lnTo>
                        <a:pt x="17248" y="37649"/>
                      </a:lnTo>
                      <a:lnTo>
                        <a:pt x="16328" y="37294"/>
                      </a:lnTo>
                      <a:lnTo>
                        <a:pt x="16251" y="37488"/>
                      </a:lnTo>
                      <a:lnTo>
                        <a:pt x="15180" y="37046"/>
                      </a:lnTo>
                      <a:lnTo>
                        <a:pt x="15236" y="36876"/>
                      </a:lnTo>
                      <a:lnTo>
                        <a:pt x="14484" y="36589"/>
                      </a:lnTo>
                      <a:cubicBezTo>
                        <a:pt x="14470" y="36593"/>
                        <a:pt x="14454" y="36593"/>
                        <a:pt x="14440" y="36593"/>
                      </a:cubicBezTo>
                      <a:cubicBezTo>
                        <a:pt x="14136" y="36593"/>
                        <a:pt x="12652" y="36150"/>
                        <a:pt x="12549" y="35802"/>
                      </a:cubicBezTo>
                      <a:cubicBezTo>
                        <a:pt x="12535" y="35751"/>
                        <a:pt x="12530" y="35699"/>
                        <a:pt x="12535" y="35648"/>
                      </a:cubicBezTo>
                      <a:lnTo>
                        <a:pt x="7357" y="35648"/>
                      </a:lnTo>
                      <a:cubicBezTo>
                        <a:pt x="7356" y="35648"/>
                        <a:pt x="7354" y="35648"/>
                        <a:pt x="7353" y="35648"/>
                      </a:cubicBezTo>
                      <a:cubicBezTo>
                        <a:pt x="6339" y="35648"/>
                        <a:pt x="5517" y="34825"/>
                        <a:pt x="5517" y="33811"/>
                      </a:cubicBezTo>
                      <a:cubicBezTo>
                        <a:pt x="5517" y="32797"/>
                        <a:pt x="6339" y="31973"/>
                        <a:pt x="7355" y="31971"/>
                      </a:cubicBezTo>
                      <a:close/>
                      <a:moveTo>
                        <a:pt x="690" y="0"/>
                      </a:moveTo>
                      <a:cubicBezTo>
                        <a:pt x="309" y="0"/>
                        <a:pt x="1" y="310"/>
                        <a:pt x="1" y="691"/>
                      </a:cubicBezTo>
                      <a:lnTo>
                        <a:pt x="1" y="41848"/>
                      </a:lnTo>
                      <a:cubicBezTo>
                        <a:pt x="8" y="42175"/>
                        <a:pt x="276" y="42439"/>
                        <a:pt x="606" y="42439"/>
                      </a:cubicBezTo>
                      <a:lnTo>
                        <a:pt x="25153" y="42439"/>
                      </a:lnTo>
                      <a:cubicBezTo>
                        <a:pt x="25176" y="42439"/>
                        <a:pt x="25200" y="42437"/>
                        <a:pt x="25223" y="42434"/>
                      </a:cubicBezTo>
                      <a:cubicBezTo>
                        <a:pt x="25524" y="42397"/>
                        <a:pt x="25751" y="42143"/>
                        <a:pt x="25751" y="41837"/>
                      </a:cubicBezTo>
                      <a:cubicBezTo>
                        <a:pt x="25751" y="41813"/>
                        <a:pt x="25751" y="41788"/>
                        <a:pt x="25746" y="41762"/>
                      </a:cubicBezTo>
                      <a:lnTo>
                        <a:pt x="25746" y="752"/>
                      </a:lnTo>
                      <a:cubicBezTo>
                        <a:pt x="25746" y="413"/>
                        <a:pt x="25575" y="0"/>
                        <a:pt x="25242" y="0"/>
                      </a:cubicBezTo>
                      <a:lnTo>
                        <a:pt x="19111" y="0"/>
                      </a:lnTo>
                      <a:cubicBezTo>
                        <a:pt x="18934" y="9"/>
                        <a:pt x="18775" y="121"/>
                        <a:pt x="18710" y="287"/>
                      </a:cubicBezTo>
                      <a:lnTo>
                        <a:pt x="18453" y="943"/>
                      </a:lnTo>
                      <a:cubicBezTo>
                        <a:pt x="18385" y="1107"/>
                        <a:pt x="18229" y="1132"/>
                        <a:pt x="18054" y="1132"/>
                      </a:cubicBezTo>
                      <a:lnTo>
                        <a:pt x="7763" y="1132"/>
                      </a:lnTo>
                      <a:cubicBezTo>
                        <a:pt x="7749" y="1132"/>
                        <a:pt x="7735" y="1135"/>
                        <a:pt x="7719" y="1135"/>
                      </a:cubicBezTo>
                      <a:cubicBezTo>
                        <a:pt x="7569" y="1135"/>
                        <a:pt x="7432" y="1046"/>
                        <a:pt x="7366" y="910"/>
                      </a:cubicBezTo>
                      <a:lnTo>
                        <a:pt x="7109" y="339"/>
                      </a:lnTo>
                      <a:cubicBezTo>
                        <a:pt x="7051" y="161"/>
                        <a:pt x="6897" y="28"/>
                        <a:pt x="6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1" name="Google Shape;1631;p38"/>
              <p:cNvSpPr/>
              <p:nvPr/>
            </p:nvSpPr>
            <p:spPr>
              <a:xfrm>
                <a:off x="6066800" y="1576425"/>
                <a:ext cx="722700" cy="115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8"/>
              <p:cNvSpPr/>
              <p:nvPr/>
            </p:nvSpPr>
            <p:spPr>
              <a:xfrm>
                <a:off x="6169127" y="2651925"/>
                <a:ext cx="577128" cy="138524"/>
              </a:xfrm>
              <a:custGeom>
                <a:rect b="b" l="l" r="r" t="t"/>
                <a:pathLst>
                  <a:path extrusionOk="0" h="3680" w="14288">
                    <a:moveTo>
                      <a:pt x="1838" y="0"/>
                    </a:moveTo>
                    <a:cubicBezTo>
                      <a:pt x="822" y="2"/>
                      <a:pt x="0" y="826"/>
                      <a:pt x="0" y="1840"/>
                    </a:cubicBezTo>
                    <a:cubicBezTo>
                      <a:pt x="0" y="2854"/>
                      <a:pt x="822" y="3677"/>
                      <a:pt x="1836" y="3677"/>
                    </a:cubicBezTo>
                    <a:cubicBezTo>
                      <a:pt x="1837" y="3677"/>
                      <a:pt x="1839" y="3677"/>
                      <a:pt x="1840" y="3677"/>
                    </a:cubicBezTo>
                    <a:lnTo>
                      <a:pt x="12450" y="3677"/>
                    </a:lnTo>
                    <a:lnTo>
                      <a:pt x="12450" y="3679"/>
                    </a:lnTo>
                    <a:cubicBezTo>
                      <a:pt x="13466" y="3679"/>
                      <a:pt x="14288" y="2858"/>
                      <a:pt x="14288" y="1842"/>
                    </a:cubicBezTo>
                    <a:lnTo>
                      <a:pt x="14288" y="1816"/>
                    </a:lnTo>
                    <a:cubicBezTo>
                      <a:pt x="14288" y="815"/>
                      <a:pt x="13475" y="0"/>
                      <a:pt x="124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38"/>
            <p:cNvGrpSpPr/>
            <p:nvPr/>
          </p:nvGrpSpPr>
          <p:grpSpPr>
            <a:xfrm>
              <a:off x="6692397" y="2285031"/>
              <a:ext cx="984618" cy="1977100"/>
              <a:chOff x="5936822" y="1246806"/>
              <a:chExt cx="984618" cy="1977100"/>
            </a:xfrm>
          </p:grpSpPr>
          <p:grpSp>
            <p:nvGrpSpPr>
              <p:cNvPr id="1634" name="Google Shape;1634;p38"/>
              <p:cNvGrpSpPr/>
              <p:nvPr/>
            </p:nvGrpSpPr>
            <p:grpSpPr>
              <a:xfrm>
                <a:off x="5936822" y="1246806"/>
                <a:ext cx="984618" cy="1977100"/>
                <a:chOff x="5986599" y="678952"/>
                <a:chExt cx="1095725" cy="2200200"/>
              </a:xfrm>
            </p:grpSpPr>
            <p:sp>
              <p:nvSpPr>
                <p:cNvPr id="1635" name="Google Shape;1635;p38"/>
                <p:cNvSpPr/>
                <p:nvPr/>
              </p:nvSpPr>
              <p:spPr>
                <a:xfrm>
                  <a:off x="5986599" y="678952"/>
                  <a:ext cx="1087200" cy="2200200"/>
                </a:xfrm>
                <a:prstGeom prst="roundRect">
                  <a:avLst>
                    <a:gd fmla="val 802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8"/>
                <p:cNvSpPr/>
                <p:nvPr/>
              </p:nvSpPr>
              <p:spPr>
                <a:xfrm>
                  <a:off x="6346149" y="733427"/>
                  <a:ext cx="378300" cy="17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8"/>
                <p:cNvSpPr/>
                <p:nvPr/>
              </p:nvSpPr>
              <p:spPr>
                <a:xfrm>
                  <a:off x="7066124" y="1148825"/>
                  <a:ext cx="16200" cy="4776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8" name="Google Shape;1638;p38"/>
              <p:cNvSpPr/>
              <p:nvPr/>
            </p:nvSpPr>
            <p:spPr>
              <a:xfrm>
                <a:off x="6046554" y="2386491"/>
                <a:ext cx="126117" cy="138529"/>
              </a:xfrm>
              <a:custGeom>
                <a:rect b="b" l="l" r="r" t="t"/>
                <a:pathLst>
                  <a:path extrusionOk="0" h="3806" w="3465">
                    <a:moveTo>
                      <a:pt x="1735" y="792"/>
                    </a:moveTo>
                    <a:cubicBezTo>
                      <a:pt x="2045" y="792"/>
                      <a:pt x="2323" y="978"/>
                      <a:pt x="2440" y="1263"/>
                    </a:cubicBezTo>
                    <a:cubicBezTo>
                      <a:pt x="2556" y="1550"/>
                      <a:pt x="2489" y="1879"/>
                      <a:pt x="2267" y="2094"/>
                    </a:cubicBezTo>
                    <a:lnTo>
                      <a:pt x="2279" y="2094"/>
                    </a:lnTo>
                    <a:cubicBezTo>
                      <a:pt x="2130" y="2244"/>
                      <a:pt x="1935" y="2319"/>
                      <a:pt x="1740" y="2319"/>
                    </a:cubicBezTo>
                    <a:cubicBezTo>
                      <a:pt x="1549" y="2319"/>
                      <a:pt x="1357" y="2247"/>
                      <a:pt x="1209" y="2101"/>
                    </a:cubicBezTo>
                    <a:lnTo>
                      <a:pt x="1202" y="2094"/>
                    </a:lnTo>
                    <a:cubicBezTo>
                      <a:pt x="717" y="1618"/>
                      <a:pt x="1055" y="792"/>
                      <a:pt x="1735" y="792"/>
                    </a:cubicBezTo>
                    <a:close/>
                    <a:moveTo>
                      <a:pt x="1730" y="0"/>
                    </a:moveTo>
                    <a:cubicBezTo>
                      <a:pt x="1326" y="0"/>
                      <a:pt x="922" y="154"/>
                      <a:pt x="614" y="462"/>
                    </a:cubicBezTo>
                    <a:cubicBezTo>
                      <a:pt x="0" y="1079"/>
                      <a:pt x="0" y="2075"/>
                      <a:pt x="614" y="2692"/>
                    </a:cubicBezTo>
                    <a:lnTo>
                      <a:pt x="1735" y="3805"/>
                    </a:lnTo>
                    <a:lnTo>
                      <a:pt x="2851" y="2692"/>
                    </a:lnTo>
                    <a:cubicBezTo>
                      <a:pt x="3465" y="2078"/>
                      <a:pt x="3465" y="1081"/>
                      <a:pt x="2851" y="467"/>
                    </a:cubicBezTo>
                    <a:lnTo>
                      <a:pt x="2844" y="462"/>
                    </a:lnTo>
                    <a:cubicBezTo>
                      <a:pt x="2537" y="154"/>
                      <a:pt x="2133" y="0"/>
                      <a:pt x="1730"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9" name="Google Shape;1639;p38"/>
              <p:cNvGrpSpPr/>
              <p:nvPr/>
            </p:nvGrpSpPr>
            <p:grpSpPr>
              <a:xfrm>
                <a:off x="5972439" y="1385244"/>
                <a:ext cx="907467" cy="1495398"/>
                <a:chOff x="7597769" y="1123986"/>
                <a:chExt cx="937272" cy="1544674"/>
              </a:xfrm>
            </p:grpSpPr>
            <p:sp>
              <p:nvSpPr>
                <p:cNvPr id="1640" name="Google Shape;1640;p38"/>
                <p:cNvSpPr/>
                <p:nvPr/>
              </p:nvSpPr>
              <p:spPr>
                <a:xfrm>
                  <a:off x="8026150" y="2387825"/>
                  <a:ext cx="322500" cy="16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8"/>
                <p:cNvSpPr/>
                <p:nvPr/>
              </p:nvSpPr>
              <p:spPr>
                <a:xfrm>
                  <a:off x="7597769" y="1123986"/>
                  <a:ext cx="937272" cy="1544674"/>
                </a:xfrm>
                <a:custGeom>
                  <a:rect b="b" l="l" r="r" t="t"/>
                  <a:pathLst>
                    <a:path extrusionOk="0" h="42439" w="25751">
                      <a:moveTo>
                        <a:pt x="12677" y="8488"/>
                      </a:moveTo>
                      <a:cubicBezTo>
                        <a:pt x="17855" y="8488"/>
                        <a:pt x="22057" y="12681"/>
                        <a:pt x="22067" y="17861"/>
                      </a:cubicBezTo>
                      <a:lnTo>
                        <a:pt x="22067" y="17896"/>
                      </a:lnTo>
                      <a:cubicBezTo>
                        <a:pt x="22067" y="23091"/>
                        <a:pt x="17855" y="27302"/>
                        <a:pt x="12661" y="27302"/>
                      </a:cubicBezTo>
                      <a:lnTo>
                        <a:pt x="12621" y="27302"/>
                      </a:lnTo>
                      <a:cubicBezTo>
                        <a:pt x="7427" y="27302"/>
                        <a:pt x="3213" y="23091"/>
                        <a:pt x="3213" y="17896"/>
                      </a:cubicBezTo>
                      <a:cubicBezTo>
                        <a:pt x="3213" y="12700"/>
                        <a:pt x="7425" y="8488"/>
                        <a:pt x="12621" y="8488"/>
                      </a:cubicBezTo>
                      <a:close/>
                      <a:moveTo>
                        <a:pt x="17988" y="31971"/>
                      </a:moveTo>
                      <a:cubicBezTo>
                        <a:pt x="18992" y="31971"/>
                        <a:pt x="19805" y="32786"/>
                        <a:pt x="19805" y="33787"/>
                      </a:cubicBezTo>
                      <a:lnTo>
                        <a:pt x="19805" y="33813"/>
                      </a:lnTo>
                      <a:cubicBezTo>
                        <a:pt x="19805" y="34829"/>
                        <a:pt x="18983" y="35650"/>
                        <a:pt x="17967" y="35650"/>
                      </a:cubicBezTo>
                      <a:lnTo>
                        <a:pt x="16982" y="35650"/>
                      </a:lnTo>
                      <a:lnTo>
                        <a:pt x="16961" y="35706"/>
                      </a:lnTo>
                      <a:lnTo>
                        <a:pt x="17902" y="35900"/>
                      </a:lnTo>
                      <a:lnTo>
                        <a:pt x="17248" y="37649"/>
                      </a:lnTo>
                      <a:lnTo>
                        <a:pt x="16328" y="37294"/>
                      </a:lnTo>
                      <a:lnTo>
                        <a:pt x="16251" y="37488"/>
                      </a:lnTo>
                      <a:lnTo>
                        <a:pt x="15180" y="37046"/>
                      </a:lnTo>
                      <a:lnTo>
                        <a:pt x="15236" y="36876"/>
                      </a:lnTo>
                      <a:lnTo>
                        <a:pt x="14484" y="36589"/>
                      </a:lnTo>
                      <a:cubicBezTo>
                        <a:pt x="14470" y="36593"/>
                        <a:pt x="14454" y="36593"/>
                        <a:pt x="14440" y="36593"/>
                      </a:cubicBezTo>
                      <a:cubicBezTo>
                        <a:pt x="14136" y="36593"/>
                        <a:pt x="12652" y="36150"/>
                        <a:pt x="12549" y="35802"/>
                      </a:cubicBezTo>
                      <a:cubicBezTo>
                        <a:pt x="12535" y="35751"/>
                        <a:pt x="12530" y="35699"/>
                        <a:pt x="12535" y="35648"/>
                      </a:cubicBezTo>
                      <a:lnTo>
                        <a:pt x="7357" y="35648"/>
                      </a:lnTo>
                      <a:cubicBezTo>
                        <a:pt x="7356" y="35648"/>
                        <a:pt x="7354" y="35648"/>
                        <a:pt x="7353" y="35648"/>
                      </a:cubicBezTo>
                      <a:cubicBezTo>
                        <a:pt x="6339" y="35648"/>
                        <a:pt x="5517" y="34825"/>
                        <a:pt x="5517" y="33811"/>
                      </a:cubicBezTo>
                      <a:cubicBezTo>
                        <a:pt x="5517" y="32797"/>
                        <a:pt x="6339" y="31973"/>
                        <a:pt x="7355" y="31971"/>
                      </a:cubicBezTo>
                      <a:close/>
                      <a:moveTo>
                        <a:pt x="690" y="0"/>
                      </a:moveTo>
                      <a:cubicBezTo>
                        <a:pt x="309" y="0"/>
                        <a:pt x="1" y="310"/>
                        <a:pt x="1" y="691"/>
                      </a:cubicBezTo>
                      <a:lnTo>
                        <a:pt x="1" y="41848"/>
                      </a:lnTo>
                      <a:cubicBezTo>
                        <a:pt x="8" y="42175"/>
                        <a:pt x="276" y="42439"/>
                        <a:pt x="606" y="42439"/>
                      </a:cubicBezTo>
                      <a:lnTo>
                        <a:pt x="25153" y="42439"/>
                      </a:lnTo>
                      <a:cubicBezTo>
                        <a:pt x="25176" y="42439"/>
                        <a:pt x="25200" y="42437"/>
                        <a:pt x="25223" y="42434"/>
                      </a:cubicBezTo>
                      <a:cubicBezTo>
                        <a:pt x="25524" y="42397"/>
                        <a:pt x="25751" y="42143"/>
                        <a:pt x="25751" y="41837"/>
                      </a:cubicBezTo>
                      <a:cubicBezTo>
                        <a:pt x="25751" y="41813"/>
                        <a:pt x="25751" y="41788"/>
                        <a:pt x="25746" y="41762"/>
                      </a:cubicBezTo>
                      <a:lnTo>
                        <a:pt x="25746" y="752"/>
                      </a:lnTo>
                      <a:cubicBezTo>
                        <a:pt x="25746" y="413"/>
                        <a:pt x="25575" y="0"/>
                        <a:pt x="25242" y="0"/>
                      </a:cubicBezTo>
                      <a:lnTo>
                        <a:pt x="19111" y="0"/>
                      </a:lnTo>
                      <a:cubicBezTo>
                        <a:pt x="18934" y="9"/>
                        <a:pt x="18775" y="121"/>
                        <a:pt x="18710" y="287"/>
                      </a:cubicBezTo>
                      <a:lnTo>
                        <a:pt x="18453" y="943"/>
                      </a:lnTo>
                      <a:cubicBezTo>
                        <a:pt x="18385" y="1107"/>
                        <a:pt x="18229" y="1132"/>
                        <a:pt x="18054" y="1132"/>
                      </a:cubicBezTo>
                      <a:lnTo>
                        <a:pt x="7763" y="1132"/>
                      </a:lnTo>
                      <a:cubicBezTo>
                        <a:pt x="7749" y="1132"/>
                        <a:pt x="7735" y="1135"/>
                        <a:pt x="7719" y="1135"/>
                      </a:cubicBezTo>
                      <a:cubicBezTo>
                        <a:pt x="7569" y="1135"/>
                        <a:pt x="7432" y="1046"/>
                        <a:pt x="7366" y="910"/>
                      </a:cubicBezTo>
                      <a:lnTo>
                        <a:pt x="7109" y="339"/>
                      </a:lnTo>
                      <a:cubicBezTo>
                        <a:pt x="7051" y="161"/>
                        <a:pt x="6897" y="28"/>
                        <a:pt x="6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2" name="Google Shape;1642;p38"/>
              <p:cNvSpPr/>
              <p:nvPr/>
            </p:nvSpPr>
            <p:spPr>
              <a:xfrm>
                <a:off x="6066800" y="1576425"/>
                <a:ext cx="722700" cy="115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8"/>
              <p:cNvSpPr/>
              <p:nvPr/>
            </p:nvSpPr>
            <p:spPr>
              <a:xfrm>
                <a:off x="6169113" y="2651925"/>
                <a:ext cx="520047" cy="138524"/>
              </a:xfrm>
              <a:custGeom>
                <a:rect b="b" l="l" r="r" t="t"/>
                <a:pathLst>
                  <a:path extrusionOk="0" h="3680" w="14288">
                    <a:moveTo>
                      <a:pt x="1838" y="0"/>
                    </a:moveTo>
                    <a:cubicBezTo>
                      <a:pt x="822" y="2"/>
                      <a:pt x="0" y="826"/>
                      <a:pt x="0" y="1840"/>
                    </a:cubicBezTo>
                    <a:cubicBezTo>
                      <a:pt x="0" y="2854"/>
                      <a:pt x="822" y="3677"/>
                      <a:pt x="1836" y="3677"/>
                    </a:cubicBezTo>
                    <a:cubicBezTo>
                      <a:pt x="1837" y="3677"/>
                      <a:pt x="1839" y="3677"/>
                      <a:pt x="1840" y="3677"/>
                    </a:cubicBezTo>
                    <a:lnTo>
                      <a:pt x="12450" y="3677"/>
                    </a:lnTo>
                    <a:lnTo>
                      <a:pt x="12450" y="3679"/>
                    </a:lnTo>
                    <a:cubicBezTo>
                      <a:pt x="13466" y="3679"/>
                      <a:pt x="14288" y="2858"/>
                      <a:pt x="14288" y="1842"/>
                    </a:cubicBezTo>
                    <a:lnTo>
                      <a:pt x="14288" y="1816"/>
                    </a:lnTo>
                    <a:cubicBezTo>
                      <a:pt x="14288" y="815"/>
                      <a:pt x="13475" y="0"/>
                      <a:pt x="124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 name="Google Shape;1644;p38"/>
            <p:cNvGrpSpPr/>
            <p:nvPr/>
          </p:nvGrpSpPr>
          <p:grpSpPr>
            <a:xfrm>
              <a:off x="6910809" y="2719714"/>
              <a:ext cx="555900" cy="555900"/>
              <a:chOff x="6969177" y="2747375"/>
              <a:chExt cx="555900" cy="555900"/>
            </a:xfrm>
          </p:grpSpPr>
          <p:sp>
            <p:nvSpPr>
              <p:cNvPr id="1645" name="Google Shape;1645;p38"/>
              <p:cNvSpPr/>
              <p:nvPr/>
            </p:nvSpPr>
            <p:spPr>
              <a:xfrm>
                <a:off x="6969177" y="2747375"/>
                <a:ext cx="555900" cy="555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6" name="Google Shape;1646;p38"/>
              <p:cNvGrpSpPr/>
              <p:nvPr/>
            </p:nvGrpSpPr>
            <p:grpSpPr>
              <a:xfrm>
                <a:off x="7084190" y="2862661"/>
                <a:ext cx="326311" cy="325281"/>
                <a:chOff x="6664394" y="3346974"/>
                <a:chExt cx="353113" cy="351998"/>
              </a:xfrm>
            </p:grpSpPr>
            <p:sp>
              <p:nvSpPr>
                <p:cNvPr id="1647" name="Google Shape;1647;p38"/>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8"/>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8"/>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8"/>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8"/>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52" name="Google Shape;1652;p38"/>
            <p:cNvGrpSpPr/>
            <p:nvPr/>
          </p:nvGrpSpPr>
          <p:grpSpPr>
            <a:xfrm>
              <a:off x="6159558" y="1684475"/>
              <a:ext cx="555900" cy="555900"/>
              <a:chOff x="6159552" y="1652000"/>
              <a:chExt cx="555900" cy="555900"/>
            </a:xfrm>
          </p:grpSpPr>
          <p:sp>
            <p:nvSpPr>
              <p:cNvPr id="1653" name="Google Shape;1653;p38"/>
              <p:cNvSpPr/>
              <p:nvPr/>
            </p:nvSpPr>
            <p:spPr>
              <a:xfrm>
                <a:off x="6159552" y="1652000"/>
                <a:ext cx="555900" cy="555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4" name="Google Shape;1654;p38"/>
              <p:cNvGrpSpPr/>
              <p:nvPr/>
            </p:nvGrpSpPr>
            <p:grpSpPr>
              <a:xfrm>
                <a:off x="6256027" y="1749967"/>
                <a:ext cx="362485" cy="359849"/>
                <a:chOff x="5305077" y="1502633"/>
                <a:chExt cx="367893" cy="365218"/>
              </a:xfrm>
            </p:grpSpPr>
            <p:sp>
              <p:nvSpPr>
                <p:cNvPr id="1655" name="Google Shape;1655;p38"/>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8"/>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9" name="Shape 10199"/>
        <p:cNvGrpSpPr/>
        <p:nvPr/>
      </p:nvGrpSpPr>
      <p:grpSpPr>
        <a:xfrm>
          <a:off x="0" y="0"/>
          <a:ext cx="0" cy="0"/>
          <a:chOff x="0" y="0"/>
          <a:chExt cx="0" cy="0"/>
        </a:xfrm>
      </p:grpSpPr>
      <p:grpSp>
        <p:nvGrpSpPr>
          <p:cNvPr id="10200" name="Google Shape;10200;p74"/>
          <p:cNvGrpSpPr/>
          <p:nvPr/>
        </p:nvGrpSpPr>
        <p:grpSpPr>
          <a:xfrm>
            <a:off x="2100561" y="3398658"/>
            <a:ext cx="1102891" cy="760337"/>
            <a:chOff x="4967783" y="2151471"/>
            <a:chExt cx="3920692" cy="2702940"/>
          </a:xfrm>
        </p:grpSpPr>
        <p:grpSp>
          <p:nvGrpSpPr>
            <p:cNvPr id="10201" name="Google Shape;10201;p74"/>
            <p:cNvGrpSpPr/>
            <p:nvPr/>
          </p:nvGrpSpPr>
          <p:grpSpPr>
            <a:xfrm>
              <a:off x="5045709" y="2252109"/>
              <a:ext cx="3761071" cy="2501708"/>
              <a:chOff x="2691784" y="1805334"/>
              <a:chExt cx="3761071" cy="2501708"/>
            </a:xfrm>
          </p:grpSpPr>
          <p:sp>
            <p:nvSpPr>
              <p:cNvPr id="10202" name="Google Shape;10202;p74"/>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4"/>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4"/>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4"/>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4"/>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4"/>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4"/>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74"/>
            <p:cNvGrpSpPr/>
            <p:nvPr/>
          </p:nvGrpSpPr>
          <p:grpSpPr>
            <a:xfrm>
              <a:off x="4967783" y="2151471"/>
              <a:ext cx="3920692" cy="2702940"/>
              <a:chOff x="2613858" y="1704696"/>
              <a:chExt cx="3920692" cy="2702940"/>
            </a:xfrm>
          </p:grpSpPr>
          <p:sp>
            <p:nvSpPr>
              <p:cNvPr id="10210" name="Google Shape;10210;p74"/>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4"/>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4"/>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4"/>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4"/>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15" name="Google Shape;10215;p74"/>
          <p:cNvGrpSpPr/>
          <p:nvPr/>
        </p:nvGrpSpPr>
        <p:grpSpPr>
          <a:xfrm>
            <a:off x="3504470" y="1286935"/>
            <a:ext cx="1561911" cy="708580"/>
            <a:chOff x="3530532" y="1496185"/>
            <a:chExt cx="1561911" cy="708580"/>
          </a:xfrm>
        </p:grpSpPr>
        <p:grpSp>
          <p:nvGrpSpPr>
            <p:cNvPr id="10216" name="Google Shape;10216;p74"/>
            <p:cNvGrpSpPr/>
            <p:nvPr/>
          </p:nvGrpSpPr>
          <p:grpSpPr>
            <a:xfrm>
              <a:off x="3720318" y="1857562"/>
              <a:ext cx="1372125" cy="54"/>
              <a:chOff x="3720318" y="1857562"/>
              <a:chExt cx="1372125" cy="54"/>
            </a:xfrm>
          </p:grpSpPr>
          <p:cxnSp>
            <p:nvCxnSpPr>
              <p:cNvPr id="10217" name="Google Shape;10217;p74"/>
              <p:cNvCxnSpPr>
                <a:endCxn id="1021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219" name="Google Shape;10219;p74"/>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220" name="Google Shape;10220;p74"/>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221" name="Google Shape;10221;p74"/>
              <p:cNvCxnSpPr>
                <a:stCxn id="1021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0222" name="Google Shape;10222;p74"/>
            <p:cNvGrpSpPr/>
            <p:nvPr/>
          </p:nvGrpSpPr>
          <p:grpSpPr>
            <a:xfrm>
              <a:off x="3567462" y="1496185"/>
              <a:ext cx="286500" cy="272914"/>
              <a:chOff x="3567462" y="1496185"/>
              <a:chExt cx="286500" cy="272914"/>
            </a:xfrm>
          </p:grpSpPr>
          <p:cxnSp>
            <p:nvCxnSpPr>
              <p:cNvPr id="10223" name="Google Shape;10223;p74"/>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224" name="Google Shape;10224;p74"/>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5" name="Google Shape;10225;p74"/>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4"/>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7" name="Google Shape;10227;p74"/>
            <p:cNvGrpSpPr/>
            <p:nvPr/>
          </p:nvGrpSpPr>
          <p:grpSpPr>
            <a:xfrm>
              <a:off x="3929014" y="1960574"/>
              <a:ext cx="286500" cy="242342"/>
              <a:chOff x="3929014" y="1960574"/>
              <a:chExt cx="286500" cy="242342"/>
            </a:xfrm>
          </p:grpSpPr>
          <p:cxnSp>
            <p:nvCxnSpPr>
              <p:cNvPr id="10228" name="Google Shape;10228;p74"/>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0229" name="Google Shape;10229;p74"/>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74"/>
            <p:cNvGrpSpPr/>
            <p:nvPr/>
          </p:nvGrpSpPr>
          <p:grpSpPr>
            <a:xfrm>
              <a:off x="4290828" y="1496185"/>
              <a:ext cx="286500" cy="272914"/>
              <a:chOff x="4290828" y="1496185"/>
              <a:chExt cx="286500" cy="272914"/>
            </a:xfrm>
          </p:grpSpPr>
          <p:cxnSp>
            <p:nvCxnSpPr>
              <p:cNvPr id="10231" name="Google Shape;10231;p74"/>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232" name="Google Shape;10232;p74"/>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3" name="Google Shape;10233;p74"/>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4"/>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4" name="Google Shape;10234;p74"/>
            <p:cNvGrpSpPr/>
            <p:nvPr/>
          </p:nvGrpSpPr>
          <p:grpSpPr>
            <a:xfrm>
              <a:off x="4657726" y="1959674"/>
              <a:ext cx="286500" cy="245092"/>
              <a:chOff x="4657726" y="1959674"/>
              <a:chExt cx="286500" cy="245092"/>
            </a:xfrm>
          </p:grpSpPr>
          <p:cxnSp>
            <p:nvCxnSpPr>
              <p:cNvPr id="10235" name="Google Shape;10235;p74"/>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0236" name="Google Shape;10236;p74"/>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37" name="Google Shape;10237;p74"/>
          <p:cNvGrpSpPr/>
          <p:nvPr/>
        </p:nvGrpSpPr>
        <p:grpSpPr>
          <a:xfrm>
            <a:off x="3486489" y="2149032"/>
            <a:ext cx="1597032" cy="378649"/>
            <a:chOff x="3512551" y="2358282"/>
            <a:chExt cx="1597032" cy="378649"/>
          </a:xfrm>
        </p:grpSpPr>
        <p:grpSp>
          <p:nvGrpSpPr>
            <p:cNvPr id="10238" name="Google Shape;10238;p74"/>
            <p:cNvGrpSpPr/>
            <p:nvPr/>
          </p:nvGrpSpPr>
          <p:grpSpPr>
            <a:xfrm>
              <a:off x="3738198" y="2553002"/>
              <a:ext cx="1145834" cy="117"/>
              <a:chOff x="3738198" y="2553002"/>
              <a:chExt cx="1145834" cy="117"/>
            </a:xfrm>
          </p:grpSpPr>
          <p:cxnSp>
            <p:nvCxnSpPr>
              <p:cNvPr id="10239" name="Google Shape;10239;p74"/>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240" name="Google Shape;10240;p74"/>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241" name="Google Shape;10241;p74"/>
              <p:cNvCxnSpPr>
                <a:stCxn id="10242" idx="6"/>
                <a:endCxn id="1024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0244" name="Google Shape;10244;p74"/>
            <p:cNvGrpSpPr/>
            <p:nvPr/>
          </p:nvGrpSpPr>
          <p:grpSpPr>
            <a:xfrm>
              <a:off x="3969644" y="2440153"/>
              <a:ext cx="225900" cy="296779"/>
              <a:chOff x="3969644" y="2440153"/>
              <a:chExt cx="225900" cy="296779"/>
            </a:xfrm>
          </p:grpSpPr>
          <p:cxnSp>
            <p:nvCxnSpPr>
              <p:cNvPr id="10245" name="Google Shape;10245;p74"/>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0243" name="Google Shape;10243;p74"/>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4"/>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74"/>
            <p:cNvGrpSpPr/>
            <p:nvPr/>
          </p:nvGrpSpPr>
          <p:grpSpPr>
            <a:xfrm>
              <a:off x="4426818" y="2358282"/>
              <a:ext cx="225600" cy="307471"/>
              <a:chOff x="4426818" y="2358282"/>
              <a:chExt cx="225600" cy="307471"/>
            </a:xfrm>
          </p:grpSpPr>
          <p:cxnSp>
            <p:nvCxnSpPr>
              <p:cNvPr id="10248" name="Google Shape;10248;p74"/>
              <p:cNvCxnSpPr>
                <a:stCxn id="10249"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0250" name="Google Shape;10250;p74"/>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4"/>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74"/>
            <p:cNvGrpSpPr/>
            <p:nvPr/>
          </p:nvGrpSpPr>
          <p:grpSpPr>
            <a:xfrm>
              <a:off x="4883984" y="2440153"/>
              <a:ext cx="225600" cy="296479"/>
              <a:chOff x="4883984" y="2440153"/>
              <a:chExt cx="225600" cy="296479"/>
            </a:xfrm>
          </p:grpSpPr>
          <p:cxnSp>
            <p:nvCxnSpPr>
              <p:cNvPr id="10252" name="Google Shape;10252;p74"/>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0253" name="Google Shape;10253;p74"/>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4"/>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74"/>
            <p:cNvGrpSpPr/>
            <p:nvPr/>
          </p:nvGrpSpPr>
          <p:grpSpPr>
            <a:xfrm>
              <a:off x="3512551" y="2358356"/>
              <a:ext cx="225647" cy="307629"/>
              <a:chOff x="2182679" y="2005014"/>
              <a:chExt cx="792300" cy="1080158"/>
            </a:xfrm>
          </p:grpSpPr>
          <p:cxnSp>
            <p:nvCxnSpPr>
              <p:cNvPr id="10256" name="Google Shape;10256;p74"/>
              <p:cNvCxnSpPr>
                <a:stCxn id="1025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0242" name="Google Shape;10242;p74"/>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4"/>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58" name="Google Shape;10258;p74"/>
          <p:cNvGrpSpPr/>
          <p:nvPr/>
        </p:nvGrpSpPr>
        <p:grpSpPr>
          <a:xfrm>
            <a:off x="6846571" y="972829"/>
            <a:ext cx="1559809" cy="722610"/>
            <a:chOff x="634175" y="2986275"/>
            <a:chExt cx="3147949" cy="1458344"/>
          </a:xfrm>
        </p:grpSpPr>
        <p:cxnSp>
          <p:nvCxnSpPr>
            <p:cNvPr id="10259" name="Google Shape;10259;p74"/>
            <p:cNvCxnSpPr>
              <a:stCxn id="10260" idx="4"/>
              <a:endCxn id="1026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0262" name="Google Shape;10262;p74"/>
            <p:cNvCxnSpPr>
              <a:stCxn id="10261" idx="0"/>
              <a:endCxn id="1026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264" name="Google Shape;10264;p74"/>
            <p:cNvCxnSpPr>
              <a:stCxn id="10263" idx="4"/>
              <a:endCxn id="1026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266" name="Google Shape;10266;p74"/>
            <p:cNvCxnSpPr>
              <a:stCxn id="10265" idx="0"/>
              <a:endCxn id="1026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0267" name="Google Shape;10267;p74"/>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263" name="Google Shape;10263;p74"/>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260" name="Google Shape;10260;p74"/>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265" name="Google Shape;10265;p74"/>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261" name="Google Shape;10261;p74"/>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0268" name="Google Shape;10268;p74"/>
          <p:cNvGrpSpPr/>
          <p:nvPr/>
        </p:nvGrpSpPr>
        <p:grpSpPr>
          <a:xfrm>
            <a:off x="3500361" y="2682737"/>
            <a:ext cx="1570719" cy="294123"/>
            <a:chOff x="998425" y="1182125"/>
            <a:chExt cx="1065400" cy="199500"/>
          </a:xfrm>
        </p:grpSpPr>
        <p:sp>
          <p:nvSpPr>
            <p:cNvPr id="10269" name="Google Shape;10269;p7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4" name="Google Shape;10274;p74"/>
          <p:cNvGrpSpPr/>
          <p:nvPr/>
        </p:nvGrpSpPr>
        <p:grpSpPr>
          <a:xfrm>
            <a:off x="6843617" y="1800224"/>
            <a:ext cx="1565716" cy="366729"/>
            <a:chOff x="1247650" y="2075423"/>
            <a:chExt cx="6648477" cy="1557238"/>
          </a:xfrm>
        </p:grpSpPr>
        <p:sp>
          <p:nvSpPr>
            <p:cNvPr id="10275" name="Google Shape;10275;p7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74"/>
          <p:cNvGrpSpPr/>
          <p:nvPr/>
        </p:nvGrpSpPr>
        <p:grpSpPr>
          <a:xfrm>
            <a:off x="6827929" y="2949039"/>
            <a:ext cx="1597061" cy="663440"/>
            <a:chOff x="6796238" y="3158297"/>
            <a:chExt cx="1630319" cy="677257"/>
          </a:xfrm>
        </p:grpSpPr>
        <p:cxnSp>
          <p:nvCxnSpPr>
            <p:cNvPr id="10282" name="Google Shape;10282;p74"/>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283" name="Google Shape;10283;p74"/>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284" name="Google Shape;10284;p74"/>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0285" name="Google Shape;10285;p74"/>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0286" name="Google Shape;10286;p74"/>
            <p:cNvGrpSpPr/>
            <p:nvPr/>
          </p:nvGrpSpPr>
          <p:grpSpPr>
            <a:xfrm>
              <a:off x="6796238" y="3311904"/>
              <a:ext cx="1630319" cy="377697"/>
              <a:chOff x="6796238" y="3311904"/>
              <a:chExt cx="1630319" cy="377697"/>
            </a:xfrm>
          </p:grpSpPr>
          <p:sp>
            <p:nvSpPr>
              <p:cNvPr id="10287" name="Google Shape;10287;p74"/>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4"/>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4"/>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90" name="Google Shape;10290;p74"/>
          <p:cNvGrpSpPr/>
          <p:nvPr/>
        </p:nvGrpSpPr>
        <p:grpSpPr>
          <a:xfrm>
            <a:off x="5349067" y="970431"/>
            <a:ext cx="1368606" cy="1593805"/>
            <a:chOff x="1839112" y="2209163"/>
            <a:chExt cx="1918159" cy="2233784"/>
          </a:xfrm>
        </p:grpSpPr>
        <p:sp>
          <p:nvSpPr>
            <p:cNvPr id="10291" name="Google Shape;10291;p74"/>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4"/>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4"/>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94" name="Google Shape;10294;p74"/>
            <p:cNvCxnSpPr>
              <a:stCxn id="10291" idx="6"/>
              <a:endCxn id="1029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295" name="Google Shape;10295;p74"/>
            <p:cNvCxnSpPr>
              <a:stCxn id="10292" idx="4"/>
              <a:endCxn id="1029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0297" name="Google Shape;10297;p74"/>
            <p:cNvCxnSpPr>
              <a:stCxn id="10296" idx="6"/>
              <a:endCxn id="1029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298" name="Google Shape;10298;p74"/>
            <p:cNvCxnSpPr>
              <a:stCxn id="10293" idx="4"/>
              <a:endCxn id="1029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0296" name="Google Shape;10296;p74"/>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4"/>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4"/>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01" name="Google Shape;10301;p74"/>
            <p:cNvCxnSpPr>
              <a:endCxn id="1030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0302" name="Google Shape;10302;p74"/>
          <p:cNvGrpSpPr/>
          <p:nvPr/>
        </p:nvGrpSpPr>
        <p:grpSpPr>
          <a:xfrm>
            <a:off x="3481440" y="976667"/>
            <a:ext cx="1637968" cy="154942"/>
            <a:chOff x="238125" y="2506075"/>
            <a:chExt cx="7115411" cy="673075"/>
          </a:xfrm>
        </p:grpSpPr>
        <p:sp>
          <p:nvSpPr>
            <p:cNvPr id="10303" name="Google Shape;10303;p7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74"/>
          <p:cNvGrpSpPr/>
          <p:nvPr/>
        </p:nvGrpSpPr>
        <p:grpSpPr>
          <a:xfrm>
            <a:off x="720125" y="1298264"/>
            <a:ext cx="2476762" cy="91743"/>
            <a:chOff x="1464850" y="436376"/>
            <a:chExt cx="6001362" cy="222300"/>
          </a:xfrm>
        </p:grpSpPr>
        <p:sp>
          <p:nvSpPr>
            <p:cNvPr id="10309" name="Google Shape;10309;p74"/>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4"/>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4"/>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4"/>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4"/>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14" name="Google Shape;10314;p74"/>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315" name="Google Shape;10315;p74"/>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316" name="Google Shape;10316;p74"/>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317" name="Google Shape;10317;p74"/>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0318" name="Google Shape;10318;p74"/>
          <p:cNvGrpSpPr/>
          <p:nvPr/>
        </p:nvGrpSpPr>
        <p:grpSpPr>
          <a:xfrm>
            <a:off x="706392" y="2533730"/>
            <a:ext cx="1452710" cy="651923"/>
            <a:chOff x="803162" y="2667727"/>
            <a:chExt cx="1411906" cy="633611"/>
          </a:xfrm>
        </p:grpSpPr>
        <p:cxnSp>
          <p:nvCxnSpPr>
            <p:cNvPr id="10319" name="Google Shape;10319;p74"/>
            <p:cNvCxnSpPr>
              <a:stCxn id="10320" idx="2"/>
              <a:endCxn id="10321"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322" name="Google Shape;10322;p74"/>
            <p:cNvCxnSpPr>
              <a:stCxn id="10323" idx="0"/>
              <a:endCxn id="10320"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324" name="Google Shape;10324;p74"/>
            <p:cNvCxnSpPr>
              <a:stCxn id="10323" idx="2"/>
              <a:endCxn id="10325"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326" name="Google Shape;10326;p74"/>
            <p:cNvCxnSpPr>
              <a:stCxn id="10327" idx="0"/>
              <a:endCxn id="10323"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328" name="Google Shape;10328;p74"/>
            <p:cNvCxnSpPr>
              <a:stCxn id="10321" idx="2"/>
              <a:endCxn id="10329"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330" name="Google Shape;10330;p74"/>
            <p:cNvCxnSpPr>
              <a:stCxn id="10331" idx="0"/>
              <a:endCxn id="10321"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0327" name="Google Shape;10327;p74"/>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325" name="Google Shape;10325;p74"/>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331" name="Google Shape;10331;p74"/>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329" name="Google Shape;10329;p74"/>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321" name="Google Shape;10321;p74"/>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323" name="Google Shape;10323;p74"/>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320" name="Google Shape;10320;p74"/>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0332" name="Google Shape;10332;p74"/>
          <p:cNvGrpSpPr/>
          <p:nvPr/>
        </p:nvGrpSpPr>
        <p:grpSpPr>
          <a:xfrm>
            <a:off x="706394" y="969268"/>
            <a:ext cx="2518541" cy="209309"/>
            <a:chOff x="803163" y="1111966"/>
            <a:chExt cx="2447800" cy="203430"/>
          </a:xfrm>
        </p:grpSpPr>
        <p:grpSp>
          <p:nvGrpSpPr>
            <p:cNvPr id="10333" name="Google Shape;10333;p74"/>
            <p:cNvGrpSpPr/>
            <p:nvPr/>
          </p:nvGrpSpPr>
          <p:grpSpPr>
            <a:xfrm>
              <a:off x="1958180" y="1111966"/>
              <a:ext cx="588019" cy="121396"/>
              <a:chOff x="4808316" y="2800065"/>
              <a:chExt cx="1999386" cy="412910"/>
            </a:xfrm>
          </p:grpSpPr>
          <p:sp>
            <p:nvSpPr>
              <p:cNvPr id="10334" name="Google Shape;10334;p74"/>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5" name="Google Shape;10335;p74"/>
              <p:cNvGrpSpPr/>
              <p:nvPr/>
            </p:nvGrpSpPr>
            <p:grpSpPr>
              <a:xfrm>
                <a:off x="4808316" y="2800065"/>
                <a:ext cx="92400" cy="411825"/>
                <a:chOff x="845575" y="2563700"/>
                <a:chExt cx="92400" cy="411825"/>
              </a:xfrm>
            </p:grpSpPr>
            <p:cxnSp>
              <p:nvCxnSpPr>
                <p:cNvPr id="10336" name="Google Shape;10336;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337" name="Google Shape;10337;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0338" name="Google Shape;10338;p74"/>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0339" name="Google Shape;10339;p74"/>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0" name="Google Shape;10340;p74"/>
            <p:cNvGrpSpPr/>
            <p:nvPr/>
          </p:nvGrpSpPr>
          <p:grpSpPr>
            <a:xfrm>
              <a:off x="803163" y="1111974"/>
              <a:ext cx="591158" cy="121545"/>
              <a:chOff x="803163" y="1111974"/>
              <a:chExt cx="591158" cy="121545"/>
            </a:xfrm>
          </p:grpSpPr>
          <p:grpSp>
            <p:nvGrpSpPr>
              <p:cNvPr id="10341" name="Google Shape;10341;p74"/>
              <p:cNvGrpSpPr/>
              <p:nvPr/>
            </p:nvGrpSpPr>
            <p:grpSpPr>
              <a:xfrm>
                <a:off x="803163" y="1111974"/>
                <a:ext cx="27175" cy="121077"/>
                <a:chOff x="845575" y="2563700"/>
                <a:chExt cx="92400" cy="411825"/>
              </a:xfrm>
            </p:grpSpPr>
            <p:cxnSp>
              <p:nvCxnSpPr>
                <p:cNvPr id="10342" name="Google Shape;10342;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343" name="Google Shape;10343;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4" name="Google Shape;10344;p74"/>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74"/>
            <p:cNvGrpSpPr/>
            <p:nvPr/>
          </p:nvGrpSpPr>
          <p:grpSpPr>
            <a:xfrm>
              <a:off x="1381910" y="1194219"/>
              <a:ext cx="588341" cy="121177"/>
              <a:chOff x="1381910" y="1194219"/>
              <a:chExt cx="588341" cy="121177"/>
            </a:xfrm>
          </p:grpSpPr>
          <p:grpSp>
            <p:nvGrpSpPr>
              <p:cNvPr id="10346" name="Google Shape;10346;p74"/>
              <p:cNvGrpSpPr/>
              <p:nvPr/>
            </p:nvGrpSpPr>
            <p:grpSpPr>
              <a:xfrm rot="10800000">
                <a:off x="1381910" y="1194319"/>
                <a:ext cx="27175" cy="121077"/>
                <a:chOff x="2070100" y="2563700"/>
                <a:chExt cx="92400" cy="411825"/>
              </a:xfrm>
            </p:grpSpPr>
            <p:cxnSp>
              <p:nvCxnSpPr>
                <p:cNvPr id="10347" name="Google Shape;10347;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348" name="Google Shape;10348;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9" name="Google Shape;10349;p74"/>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74"/>
            <p:cNvGrpSpPr/>
            <p:nvPr/>
          </p:nvGrpSpPr>
          <p:grpSpPr>
            <a:xfrm>
              <a:off x="2532079" y="1194219"/>
              <a:ext cx="704927" cy="121177"/>
              <a:chOff x="2532079" y="1194219"/>
              <a:chExt cx="704927" cy="121177"/>
            </a:xfrm>
          </p:grpSpPr>
          <p:grpSp>
            <p:nvGrpSpPr>
              <p:cNvPr id="10351" name="Google Shape;10351;p74"/>
              <p:cNvGrpSpPr/>
              <p:nvPr/>
            </p:nvGrpSpPr>
            <p:grpSpPr>
              <a:xfrm rot="10800000">
                <a:off x="2532079" y="1194319"/>
                <a:ext cx="27175" cy="121077"/>
                <a:chOff x="2070100" y="2563700"/>
                <a:chExt cx="92400" cy="411825"/>
              </a:xfrm>
            </p:grpSpPr>
            <p:cxnSp>
              <p:nvCxnSpPr>
                <p:cNvPr id="10352" name="Google Shape;10352;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353" name="Google Shape;10353;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4" name="Google Shape;10354;p74"/>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55" name="Google Shape;10355;p74"/>
          <p:cNvGrpSpPr/>
          <p:nvPr/>
        </p:nvGrpSpPr>
        <p:grpSpPr>
          <a:xfrm>
            <a:off x="3499404" y="3665900"/>
            <a:ext cx="1567778" cy="491677"/>
            <a:chOff x="5194708" y="3484366"/>
            <a:chExt cx="3148148" cy="987304"/>
          </a:xfrm>
        </p:grpSpPr>
        <p:grpSp>
          <p:nvGrpSpPr>
            <p:cNvPr id="10356" name="Google Shape;10356;p74"/>
            <p:cNvGrpSpPr/>
            <p:nvPr/>
          </p:nvGrpSpPr>
          <p:grpSpPr>
            <a:xfrm>
              <a:off x="7531521" y="3484366"/>
              <a:ext cx="811335" cy="987304"/>
              <a:chOff x="3379425" y="1617275"/>
              <a:chExt cx="1090650" cy="1327200"/>
            </a:xfrm>
          </p:grpSpPr>
          <p:sp>
            <p:nvSpPr>
              <p:cNvPr id="10357" name="Google Shape;10357;p7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74"/>
            <p:cNvGrpSpPr/>
            <p:nvPr/>
          </p:nvGrpSpPr>
          <p:grpSpPr>
            <a:xfrm>
              <a:off x="6752546" y="3484366"/>
              <a:ext cx="811428" cy="987304"/>
              <a:chOff x="2332275" y="1617275"/>
              <a:chExt cx="1090775" cy="1327200"/>
            </a:xfrm>
          </p:grpSpPr>
          <p:sp>
            <p:nvSpPr>
              <p:cNvPr id="10361" name="Google Shape;10361;p7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74"/>
            <p:cNvGrpSpPr/>
            <p:nvPr/>
          </p:nvGrpSpPr>
          <p:grpSpPr>
            <a:xfrm>
              <a:off x="5973664" y="3484366"/>
              <a:ext cx="811335" cy="987304"/>
              <a:chOff x="1285250" y="1617275"/>
              <a:chExt cx="1090650" cy="1327200"/>
            </a:xfrm>
          </p:grpSpPr>
          <p:sp>
            <p:nvSpPr>
              <p:cNvPr id="10365" name="Google Shape;10365;p7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74"/>
            <p:cNvGrpSpPr/>
            <p:nvPr/>
          </p:nvGrpSpPr>
          <p:grpSpPr>
            <a:xfrm>
              <a:off x="5194708" y="3484366"/>
              <a:ext cx="811409" cy="987304"/>
              <a:chOff x="238125" y="1617275"/>
              <a:chExt cx="1090750" cy="1327200"/>
            </a:xfrm>
          </p:grpSpPr>
          <p:sp>
            <p:nvSpPr>
              <p:cNvPr id="10369" name="Google Shape;10369;p7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72" name="Google Shape;10372;p74"/>
          <p:cNvGrpSpPr/>
          <p:nvPr/>
        </p:nvGrpSpPr>
        <p:grpSpPr>
          <a:xfrm>
            <a:off x="3460013" y="3146311"/>
            <a:ext cx="1616964" cy="346256"/>
            <a:chOff x="1808063" y="4294338"/>
            <a:chExt cx="3370782" cy="721817"/>
          </a:xfrm>
        </p:grpSpPr>
        <p:sp>
          <p:nvSpPr>
            <p:cNvPr id="10373" name="Google Shape;10373;p7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74"/>
          <p:cNvGrpSpPr/>
          <p:nvPr/>
        </p:nvGrpSpPr>
        <p:grpSpPr>
          <a:xfrm>
            <a:off x="738225" y="3432340"/>
            <a:ext cx="1295882" cy="646587"/>
            <a:chOff x="834100" y="3642869"/>
            <a:chExt cx="1259483" cy="628426"/>
          </a:xfrm>
        </p:grpSpPr>
        <p:sp>
          <p:nvSpPr>
            <p:cNvPr id="10384" name="Google Shape;10384;p74"/>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4"/>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4"/>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4"/>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4"/>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4"/>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4"/>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4"/>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4"/>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4"/>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4"/>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4"/>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4"/>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4"/>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4"/>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4"/>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4"/>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4"/>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4"/>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4"/>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4"/>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4"/>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4"/>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4"/>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4"/>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9" name="Google Shape;10409;p74"/>
            <p:cNvGrpSpPr/>
            <p:nvPr/>
          </p:nvGrpSpPr>
          <p:grpSpPr>
            <a:xfrm>
              <a:off x="1360364" y="3847835"/>
              <a:ext cx="208119" cy="224359"/>
              <a:chOff x="1360769" y="3847100"/>
              <a:chExt cx="208119" cy="224359"/>
            </a:xfrm>
          </p:grpSpPr>
          <p:sp>
            <p:nvSpPr>
              <p:cNvPr id="10410" name="Google Shape;10410;p74"/>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4"/>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4"/>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4"/>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4"/>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4"/>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4"/>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4"/>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4"/>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4"/>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4"/>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4"/>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4"/>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4"/>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4"/>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4"/>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4"/>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4"/>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4"/>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4"/>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0" name="Google Shape;10430;p74"/>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4"/>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4"/>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4"/>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4"/>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4"/>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4"/>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4"/>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4"/>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4"/>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4"/>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4"/>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4"/>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4"/>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74"/>
          <p:cNvGrpSpPr/>
          <p:nvPr/>
        </p:nvGrpSpPr>
        <p:grpSpPr>
          <a:xfrm rot="5400000">
            <a:off x="5951338" y="3228837"/>
            <a:ext cx="164064" cy="1414916"/>
            <a:chOff x="4428249" y="1369375"/>
            <a:chExt cx="36905" cy="429569"/>
          </a:xfrm>
        </p:grpSpPr>
        <p:sp>
          <p:nvSpPr>
            <p:cNvPr id="10445" name="Google Shape;10445;p74"/>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4"/>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4"/>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4"/>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4"/>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4"/>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4"/>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4"/>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4"/>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4"/>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4"/>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4"/>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4"/>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4"/>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4"/>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4"/>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4"/>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4"/>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4"/>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4"/>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4"/>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4"/>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4"/>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4"/>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4"/>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4"/>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4"/>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4"/>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4"/>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4"/>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4"/>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4"/>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74"/>
          <p:cNvGrpSpPr/>
          <p:nvPr/>
        </p:nvGrpSpPr>
        <p:grpSpPr>
          <a:xfrm flipH="1" rot="10800000">
            <a:off x="5323767" y="2817380"/>
            <a:ext cx="1419207" cy="24808"/>
            <a:chOff x="219558" y="4738465"/>
            <a:chExt cx="5852400" cy="102300"/>
          </a:xfrm>
        </p:grpSpPr>
        <p:cxnSp>
          <p:nvCxnSpPr>
            <p:cNvPr id="10478" name="Google Shape;10478;p74"/>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0479" name="Google Shape;10479;p74"/>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4"/>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4"/>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4"/>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4"/>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74"/>
          <p:cNvGrpSpPr/>
          <p:nvPr/>
        </p:nvGrpSpPr>
        <p:grpSpPr>
          <a:xfrm>
            <a:off x="5335086" y="3190444"/>
            <a:ext cx="1396570" cy="385016"/>
            <a:chOff x="5286284" y="2966544"/>
            <a:chExt cx="1396570" cy="385016"/>
          </a:xfrm>
        </p:grpSpPr>
        <p:cxnSp>
          <p:nvCxnSpPr>
            <p:cNvPr id="10485" name="Google Shape;10485;p74"/>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0486" name="Google Shape;10486;p74"/>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0487" name="Google Shape;10487;p74"/>
            <p:cNvGrpSpPr/>
            <p:nvPr/>
          </p:nvGrpSpPr>
          <p:grpSpPr>
            <a:xfrm>
              <a:off x="5287688" y="3173364"/>
              <a:ext cx="1395166" cy="74100"/>
              <a:chOff x="5287688" y="3173364"/>
              <a:chExt cx="1395166" cy="74100"/>
            </a:xfrm>
          </p:grpSpPr>
          <p:cxnSp>
            <p:nvCxnSpPr>
              <p:cNvPr id="10488" name="Google Shape;10488;p74"/>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0489" name="Google Shape;10489;p74"/>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0490" name="Google Shape;10490;p74"/>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491" name="Google Shape;10491;p74"/>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492" name="Google Shape;10492;p74"/>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493" name="Google Shape;10493;p74"/>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494" name="Google Shape;10494;p74"/>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495" name="Google Shape;10495;p74"/>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0496" name="Google Shape;10496;p74"/>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0497" name="Google Shape;10497;p74"/>
          <p:cNvGrpSpPr/>
          <p:nvPr/>
        </p:nvGrpSpPr>
        <p:grpSpPr>
          <a:xfrm>
            <a:off x="2021151" y="1609220"/>
            <a:ext cx="1182276" cy="662027"/>
            <a:chOff x="2029517" y="1732295"/>
            <a:chExt cx="1149068" cy="643432"/>
          </a:xfrm>
        </p:grpSpPr>
        <p:grpSp>
          <p:nvGrpSpPr>
            <p:cNvPr id="10498" name="Google Shape;10498;p74"/>
            <p:cNvGrpSpPr/>
            <p:nvPr/>
          </p:nvGrpSpPr>
          <p:grpSpPr>
            <a:xfrm>
              <a:off x="2708660" y="1746937"/>
              <a:ext cx="455427" cy="244429"/>
              <a:chOff x="2700693" y="1746937"/>
              <a:chExt cx="455427" cy="244429"/>
            </a:xfrm>
          </p:grpSpPr>
          <p:grpSp>
            <p:nvGrpSpPr>
              <p:cNvPr id="10499" name="Google Shape;10499;p74"/>
              <p:cNvGrpSpPr/>
              <p:nvPr/>
            </p:nvGrpSpPr>
            <p:grpSpPr>
              <a:xfrm>
                <a:off x="2905682" y="1782817"/>
                <a:ext cx="250438" cy="208549"/>
                <a:chOff x="2905682" y="1782817"/>
                <a:chExt cx="250438" cy="208549"/>
              </a:xfrm>
            </p:grpSpPr>
            <p:cxnSp>
              <p:nvCxnSpPr>
                <p:cNvPr id="10500" name="Google Shape;10500;p74"/>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501" name="Google Shape;10501;p74"/>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74"/>
              <p:cNvGrpSpPr/>
              <p:nvPr/>
            </p:nvGrpSpPr>
            <p:grpSpPr>
              <a:xfrm>
                <a:off x="2700693" y="1746937"/>
                <a:ext cx="449967" cy="72374"/>
                <a:chOff x="2700693" y="1746937"/>
                <a:chExt cx="449967" cy="72374"/>
              </a:xfrm>
            </p:grpSpPr>
            <p:cxnSp>
              <p:nvCxnSpPr>
                <p:cNvPr id="10503" name="Google Shape;10503;p74"/>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504" name="Google Shape;10504;p74"/>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05" name="Google Shape;10505;p74"/>
            <p:cNvGrpSpPr/>
            <p:nvPr/>
          </p:nvGrpSpPr>
          <p:grpSpPr>
            <a:xfrm>
              <a:off x="2029517" y="1732295"/>
              <a:ext cx="1149068" cy="643432"/>
              <a:chOff x="2029517" y="1732295"/>
              <a:chExt cx="1149068" cy="643432"/>
            </a:xfrm>
          </p:grpSpPr>
          <p:grpSp>
            <p:nvGrpSpPr>
              <p:cNvPr id="10506" name="Google Shape;10506;p74"/>
              <p:cNvGrpSpPr/>
              <p:nvPr/>
            </p:nvGrpSpPr>
            <p:grpSpPr>
              <a:xfrm>
                <a:off x="2703618" y="2103152"/>
                <a:ext cx="474966" cy="260017"/>
                <a:chOff x="2703618" y="2103152"/>
                <a:chExt cx="474966" cy="260017"/>
              </a:xfrm>
            </p:grpSpPr>
            <p:grpSp>
              <p:nvGrpSpPr>
                <p:cNvPr id="10507" name="Google Shape;10507;p74"/>
                <p:cNvGrpSpPr/>
                <p:nvPr/>
              </p:nvGrpSpPr>
              <p:grpSpPr>
                <a:xfrm>
                  <a:off x="2703618" y="2290640"/>
                  <a:ext cx="450291" cy="72529"/>
                  <a:chOff x="2703618" y="2290640"/>
                  <a:chExt cx="450291" cy="72529"/>
                </a:xfrm>
              </p:grpSpPr>
              <p:cxnSp>
                <p:nvCxnSpPr>
                  <p:cNvPr id="10508" name="Google Shape;10508;p74"/>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509" name="Google Shape;10509;p74"/>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0" name="Google Shape;10510;p74"/>
                <p:cNvGrpSpPr/>
                <p:nvPr/>
              </p:nvGrpSpPr>
              <p:grpSpPr>
                <a:xfrm>
                  <a:off x="2908607" y="2103152"/>
                  <a:ext cx="269977" cy="223538"/>
                  <a:chOff x="2908607" y="2103152"/>
                  <a:chExt cx="269977" cy="223538"/>
                </a:xfrm>
              </p:grpSpPr>
              <p:cxnSp>
                <p:nvCxnSpPr>
                  <p:cNvPr id="10511" name="Google Shape;10511;p74"/>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512" name="Google Shape;10512;p74"/>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13" name="Google Shape;10513;p74"/>
              <p:cNvGrpSpPr/>
              <p:nvPr/>
            </p:nvGrpSpPr>
            <p:grpSpPr>
              <a:xfrm>
                <a:off x="2029517" y="1732295"/>
                <a:ext cx="685827" cy="643432"/>
                <a:chOff x="2029517" y="1732295"/>
                <a:chExt cx="685827" cy="643432"/>
              </a:xfrm>
            </p:grpSpPr>
            <p:sp>
              <p:nvSpPr>
                <p:cNvPr id="10514" name="Google Shape;10514;p74"/>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5" name="Google Shape;10515;p74"/>
                <p:cNvGrpSpPr/>
                <p:nvPr/>
              </p:nvGrpSpPr>
              <p:grpSpPr>
                <a:xfrm>
                  <a:off x="2158948" y="1732295"/>
                  <a:ext cx="556396" cy="333108"/>
                  <a:chOff x="2158948" y="1732295"/>
                  <a:chExt cx="556396" cy="333108"/>
                </a:xfrm>
              </p:grpSpPr>
              <p:cxnSp>
                <p:nvCxnSpPr>
                  <p:cNvPr id="10516" name="Google Shape;10516;p74"/>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517" name="Google Shape;10517;p74"/>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74"/>
                <p:cNvGrpSpPr/>
                <p:nvPr/>
              </p:nvGrpSpPr>
              <p:grpSpPr>
                <a:xfrm>
                  <a:off x="2159908" y="2065057"/>
                  <a:ext cx="550884" cy="310670"/>
                  <a:chOff x="2159908" y="2065057"/>
                  <a:chExt cx="550884" cy="310670"/>
                </a:xfrm>
              </p:grpSpPr>
              <p:cxnSp>
                <p:nvCxnSpPr>
                  <p:cNvPr id="10519" name="Google Shape;10519;p74"/>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520" name="Google Shape;10520;p74"/>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0521" name="Google Shape;10521;p74"/>
          <p:cNvGrpSpPr/>
          <p:nvPr/>
        </p:nvGrpSpPr>
        <p:grpSpPr>
          <a:xfrm>
            <a:off x="706400" y="1556833"/>
            <a:ext cx="962651" cy="810058"/>
            <a:chOff x="844912" y="1681380"/>
            <a:chExt cx="935611" cy="787305"/>
          </a:xfrm>
        </p:grpSpPr>
        <p:grpSp>
          <p:nvGrpSpPr>
            <p:cNvPr id="10522" name="Google Shape;10522;p74"/>
            <p:cNvGrpSpPr/>
            <p:nvPr/>
          </p:nvGrpSpPr>
          <p:grpSpPr>
            <a:xfrm>
              <a:off x="844912" y="1819635"/>
              <a:ext cx="329836" cy="510016"/>
              <a:chOff x="844912" y="1819635"/>
              <a:chExt cx="329836" cy="510016"/>
            </a:xfrm>
          </p:grpSpPr>
          <p:sp>
            <p:nvSpPr>
              <p:cNvPr id="10523" name="Google Shape;10523;p74"/>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4"/>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4"/>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4"/>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4"/>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4"/>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74"/>
            <p:cNvGrpSpPr/>
            <p:nvPr/>
          </p:nvGrpSpPr>
          <p:grpSpPr>
            <a:xfrm>
              <a:off x="1284601" y="2158168"/>
              <a:ext cx="495923" cy="310517"/>
              <a:chOff x="1284601" y="2158168"/>
              <a:chExt cx="495923" cy="310517"/>
            </a:xfrm>
          </p:grpSpPr>
          <p:sp>
            <p:nvSpPr>
              <p:cNvPr id="10530" name="Google Shape;10530;p74"/>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1" name="Google Shape;10531;p74"/>
              <p:cNvGrpSpPr/>
              <p:nvPr/>
            </p:nvGrpSpPr>
            <p:grpSpPr>
              <a:xfrm>
                <a:off x="1507666" y="2158168"/>
                <a:ext cx="272858" cy="310517"/>
                <a:chOff x="1507666" y="2158168"/>
                <a:chExt cx="272858" cy="310517"/>
              </a:xfrm>
            </p:grpSpPr>
            <p:grpSp>
              <p:nvGrpSpPr>
                <p:cNvPr id="10532" name="Google Shape;10532;p74"/>
                <p:cNvGrpSpPr/>
                <p:nvPr/>
              </p:nvGrpSpPr>
              <p:grpSpPr>
                <a:xfrm>
                  <a:off x="1507666" y="2176104"/>
                  <a:ext cx="166395" cy="273149"/>
                  <a:chOff x="1507666" y="2176104"/>
                  <a:chExt cx="166395" cy="273149"/>
                </a:xfrm>
              </p:grpSpPr>
              <p:sp>
                <p:nvSpPr>
                  <p:cNvPr id="10533" name="Google Shape;10533;p74"/>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4"/>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4"/>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4"/>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4"/>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4"/>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4"/>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0" name="Google Shape;10540;p74"/>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4"/>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42" name="Google Shape;10542;p74"/>
            <p:cNvGrpSpPr/>
            <p:nvPr/>
          </p:nvGrpSpPr>
          <p:grpSpPr>
            <a:xfrm>
              <a:off x="1284601" y="1681380"/>
              <a:ext cx="495923" cy="310517"/>
              <a:chOff x="1284601" y="1681380"/>
              <a:chExt cx="495923" cy="310517"/>
            </a:xfrm>
          </p:grpSpPr>
          <p:sp>
            <p:nvSpPr>
              <p:cNvPr id="10543" name="Google Shape;10543;p74"/>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4" name="Google Shape;10544;p74"/>
              <p:cNvGrpSpPr/>
              <p:nvPr/>
            </p:nvGrpSpPr>
            <p:grpSpPr>
              <a:xfrm>
                <a:off x="1507666" y="1681380"/>
                <a:ext cx="272858" cy="310517"/>
                <a:chOff x="1507666" y="1681380"/>
                <a:chExt cx="272858" cy="310517"/>
              </a:xfrm>
            </p:grpSpPr>
            <p:grpSp>
              <p:nvGrpSpPr>
                <p:cNvPr id="10545" name="Google Shape;10545;p74"/>
                <p:cNvGrpSpPr/>
                <p:nvPr/>
              </p:nvGrpSpPr>
              <p:grpSpPr>
                <a:xfrm>
                  <a:off x="1507666" y="1700120"/>
                  <a:ext cx="166395" cy="272984"/>
                  <a:chOff x="1507666" y="1700120"/>
                  <a:chExt cx="166395" cy="272984"/>
                </a:xfrm>
              </p:grpSpPr>
              <p:sp>
                <p:nvSpPr>
                  <p:cNvPr id="10546" name="Google Shape;10546;p74"/>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4"/>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4"/>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4"/>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4"/>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4"/>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4"/>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3" name="Google Shape;10553;p74"/>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4"/>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555" name="Google Shape;10555;p74"/>
          <p:cNvGrpSpPr/>
          <p:nvPr/>
        </p:nvGrpSpPr>
        <p:grpSpPr>
          <a:xfrm>
            <a:off x="6815341" y="2324262"/>
            <a:ext cx="1622269" cy="552443"/>
            <a:chOff x="6894650" y="2574740"/>
            <a:chExt cx="1445100" cy="492111"/>
          </a:xfrm>
        </p:grpSpPr>
        <p:sp>
          <p:nvSpPr>
            <p:cNvPr id="10556" name="Google Shape;10556;p74"/>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4"/>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4"/>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4"/>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4"/>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61" name="Google Shape;10561;p74"/>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0562" name="Google Shape;10562;p74"/>
          <p:cNvGrpSpPr/>
          <p:nvPr/>
        </p:nvGrpSpPr>
        <p:grpSpPr>
          <a:xfrm>
            <a:off x="6834884" y="3698518"/>
            <a:ext cx="1583206" cy="475705"/>
            <a:chOff x="6953919" y="3907920"/>
            <a:chExt cx="1377300" cy="475705"/>
          </a:xfrm>
        </p:grpSpPr>
        <p:cxnSp>
          <p:nvCxnSpPr>
            <p:cNvPr id="10563" name="Google Shape;10563;p74"/>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564" name="Google Shape;10564;p74"/>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0565" name="Google Shape;10565;p74"/>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566" name="Google Shape;10566;p74"/>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0567" name="Google Shape;10567;p74"/>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0568" name="Google Shape;10568;p74"/>
          <p:cNvGrpSpPr/>
          <p:nvPr/>
        </p:nvGrpSpPr>
        <p:grpSpPr>
          <a:xfrm>
            <a:off x="2338472" y="2459663"/>
            <a:ext cx="836286" cy="824529"/>
            <a:chOff x="2389399" y="2595741"/>
            <a:chExt cx="812796" cy="801369"/>
          </a:xfrm>
        </p:grpSpPr>
        <p:grpSp>
          <p:nvGrpSpPr>
            <p:cNvPr id="10569" name="Google Shape;10569;p74"/>
            <p:cNvGrpSpPr/>
            <p:nvPr/>
          </p:nvGrpSpPr>
          <p:grpSpPr>
            <a:xfrm>
              <a:off x="2492145" y="2881565"/>
              <a:ext cx="607300" cy="229751"/>
              <a:chOff x="2492145" y="2881565"/>
              <a:chExt cx="607300" cy="229751"/>
            </a:xfrm>
          </p:grpSpPr>
          <p:sp>
            <p:nvSpPr>
              <p:cNvPr id="10570" name="Google Shape;10570;p74"/>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4"/>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4"/>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74"/>
            <p:cNvGrpSpPr/>
            <p:nvPr/>
          </p:nvGrpSpPr>
          <p:grpSpPr>
            <a:xfrm>
              <a:off x="2389399" y="2595741"/>
              <a:ext cx="812796" cy="296825"/>
              <a:chOff x="2389399" y="2595741"/>
              <a:chExt cx="812796" cy="296825"/>
            </a:xfrm>
          </p:grpSpPr>
          <p:grpSp>
            <p:nvGrpSpPr>
              <p:cNvPr id="10574" name="Google Shape;10574;p74"/>
              <p:cNvGrpSpPr/>
              <p:nvPr/>
            </p:nvGrpSpPr>
            <p:grpSpPr>
              <a:xfrm>
                <a:off x="2389399" y="2595741"/>
                <a:ext cx="363638" cy="296825"/>
                <a:chOff x="2389399" y="2595741"/>
                <a:chExt cx="363638" cy="296825"/>
              </a:xfrm>
            </p:grpSpPr>
            <p:grpSp>
              <p:nvGrpSpPr>
                <p:cNvPr id="10575" name="Google Shape;10575;p74"/>
                <p:cNvGrpSpPr/>
                <p:nvPr/>
              </p:nvGrpSpPr>
              <p:grpSpPr>
                <a:xfrm>
                  <a:off x="2493852" y="2794333"/>
                  <a:ext cx="259185" cy="98232"/>
                  <a:chOff x="2493852" y="2794333"/>
                  <a:chExt cx="259185" cy="98232"/>
                </a:xfrm>
              </p:grpSpPr>
              <p:sp>
                <p:nvSpPr>
                  <p:cNvPr id="10576" name="Google Shape;10576;p74"/>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4"/>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4"/>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74"/>
                <p:cNvGrpSpPr/>
                <p:nvPr/>
              </p:nvGrpSpPr>
              <p:grpSpPr>
                <a:xfrm>
                  <a:off x="2389399" y="2595741"/>
                  <a:ext cx="224343" cy="182054"/>
                  <a:chOff x="2389399" y="2595741"/>
                  <a:chExt cx="224343" cy="182054"/>
                </a:xfrm>
              </p:grpSpPr>
              <p:sp>
                <p:nvSpPr>
                  <p:cNvPr id="10580" name="Google Shape;10580;p74"/>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4"/>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82" name="Google Shape;10582;p74"/>
              <p:cNvGrpSpPr/>
              <p:nvPr/>
            </p:nvGrpSpPr>
            <p:grpSpPr>
              <a:xfrm>
                <a:off x="2683630" y="2595741"/>
                <a:ext cx="224334" cy="296825"/>
                <a:chOff x="2683630" y="2595741"/>
                <a:chExt cx="224334" cy="296825"/>
              </a:xfrm>
            </p:grpSpPr>
            <p:grpSp>
              <p:nvGrpSpPr>
                <p:cNvPr id="10583" name="Google Shape;10583;p74"/>
                <p:cNvGrpSpPr/>
                <p:nvPr/>
              </p:nvGrpSpPr>
              <p:grpSpPr>
                <a:xfrm>
                  <a:off x="2788083" y="2794333"/>
                  <a:ext cx="15356" cy="98232"/>
                  <a:chOff x="2788083" y="2794333"/>
                  <a:chExt cx="15356" cy="98232"/>
                </a:xfrm>
              </p:grpSpPr>
              <p:sp>
                <p:nvSpPr>
                  <p:cNvPr id="10584" name="Google Shape;10584;p74"/>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4"/>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4"/>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74"/>
                <p:cNvGrpSpPr/>
                <p:nvPr/>
              </p:nvGrpSpPr>
              <p:grpSpPr>
                <a:xfrm>
                  <a:off x="2683630" y="2595741"/>
                  <a:ext cx="224334" cy="182054"/>
                  <a:chOff x="2683630" y="2595741"/>
                  <a:chExt cx="224334" cy="182054"/>
                </a:xfrm>
              </p:grpSpPr>
              <p:sp>
                <p:nvSpPr>
                  <p:cNvPr id="10588" name="Google Shape;10588;p74"/>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4"/>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90" name="Google Shape;10590;p74"/>
              <p:cNvGrpSpPr/>
              <p:nvPr/>
            </p:nvGrpSpPr>
            <p:grpSpPr>
              <a:xfrm>
                <a:off x="2838475" y="2595741"/>
                <a:ext cx="363719" cy="296825"/>
                <a:chOff x="2838475" y="2595741"/>
                <a:chExt cx="363719" cy="296825"/>
              </a:xfrm>
            </p:grpSpPr>
            <p:grpSp>
              <p:nvGrpSpPr>
                <p:cNvPr id="10591" name="Google Shape;10591;p74"/>
                <p:cNvGrpSpPr/>
                <p:nvPr/>
              </p:nvGrpSpPr>
              <p:grpSpPr>
                <a:xfrm>
                  <a:off x="2838475" y="2794333"/>
                  <a:ext cx="259185" cy="98232"/>
                  <a:chOff x="2838475" y="2794333"/>
                  <a:chExt cx="259185" cy="98232"/>
                </a:xfrm>
              </p:grpSpPr>
              <p:sp>
                <p:nvSpPr>
                  <p:cNvPr id="10592" name="Google Shape;10592;p74"/>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4"/>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4"/>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74"/>
                <p:cNvGrpSpPr/>
                <p:nvPr/>
              </p:nvGrpSpPr>
              <p:grpSpPr>
                <a:xfrm>
                  <a:off x="2977852" y="2595741"/>
                  <a:ext cx="224343" cy="182054"/>
                  <a:chOff x="2977852" y="2595741"/>
                  <a:chExt cx="224343" cy="182054"/>
                </a:xfrm>
              </p:grpSpPr>
              <p:sp>
                <p:nvSpPr>
                  <p:cNvPr id="10596" name="Google Shape;10596;p74"/>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4"/>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598" name="Google Shape;10598;p74"/>
            <p:cNvGrpSpPr/>
            <p:nvPr/>
          </p:nvGrpSpPr>
          <p:grpSpPr>
            <a:xfrm>
              <a:off x="2389399" y="3100241"/>
              <a:ext cx="812796" cy="296869"/>
              <a:chOff x="2389399" y="3100241"/>
              <a:chExt cx="812796" cy="296869"/>
            </a:xfrm>
          </p:grpSpPr>
          <p:grpSp>
            <p:nvGrpSpPr>
              <p:cNvPr id="10599" name="Google Shape;10599;p74"/>
              <p:cNvGrpSpPr/>
              <p:nvPr/>
            </p:nvGrpSpPr>
            <p:grpSpPr>
              <a:xfrm>
                <a:off x="2683630" y="3100241"/>
                <a:ext cx="224334" cy="296869"/>
                <a:chOff x="2683630" y="3100241"/>
                <a:chExt cx="224334" cy="296869"/>
              </a:xfrm>
            </p:grpSpPr>
            <p:grpSp>
              <p:nvGrpSpPr>
                <p:cNvPr id="10600" name="Google Shape;10600;p74"/>
                <p:cNvGrpSpPr/>
                <p:nvPr/>
              </p:nvGrpSpPr>
              <p:grpSpPr>
                <a:xfrm>
                  <a:off x="2788083" y="3100241"/>
                  <a:ext cx="15356" cy="98237"/>
                  <a:chOff x="2788083" y="3100241"/>
                  <a:chExt cx="15356" cy="98237"/>
                </a:xfrm>
              </p:grpSpPr>
              <p:sp>
                <p:nvSpPr>
                  <p:cNvPr id="10601" name="Google Shape;10601;p74"/>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4"/>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4"/>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74"/>
                <p:cNvGrpSpPr/>
                <p:nvPr/>
              </p:nvGrpSpPr>
              <p:grpSpPr>
                <a:xfrm>
                  <a:off x="2683630" y="3215065"/>
                  <a:ext cx="224334" cy="182045"/>
                  <a:chOff x="2683630" y="3215065"/>
                  <a:chExt cx="224334" cy="182045"/>
                </a:xfrm>
              </p:grpSpPr>
              <p:sp>
                <p:nvSpPr>
                  <p:cNvPr id="10605" name="Google Shape;10605;p74"/>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4"/>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07" name="Google Shape;10607;p74"/>
              <p:cNvGrpSpPr/>
              <p:nvPr/>
            </p:nvGrpSpPr>
            <p:grpSpPr>
              <a:xfrm>
                <a:off x="2389399" y="3100241"/>
                <a:ext cx="363638" cy="296869"/>
                <a:chOff x="2389399" y="3100241"/>
                <a:chExt cx="363638" cy="296869"/>
              </a:xfrm>
            </p:grpSpPr>
            <p:grpSp>
              <p:nvGrpSpPr>
                <p:cNvPr id="10608" name="Google Shape;10608;p74"/>
                <p:cNvGrpSpPr/>
                <p:nvPr/>
              </p:nvGrpSpPr>
              <p:grpSpPr>
                <a:xfrm>
                  <a:off x="2493852" y="3100241"/>
                  <a:ext cx="259185" cy="98237"/>
                  <a:chOff x="2493852" y="3100241"/>
                  <a:chExt cx="259185" cy="98237"/>
                </a:xfrm>
              </p:grpSpPr>
              <p:sp>
                <p:nvSpPr>
                  <p:cNvPr id="10609" name="Google Shape;10609;p74"/>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4"/>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4"/>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74"/>
                <p:cNvGrpSpPr/>
                <p:nvPr/>
              </p:nvGrpSpPr>
              <p:grpSpPr>
                <a:xfrm>
                  <a:off x="2389399" y="3215065"/>
                  <a:ext cx="224343" cy="182045"/>
                  <a:chOff x="2389399" y="3215065"/>
                  <a:chExt cx="224343" cy="182045"/>
                </a:xfrm>
              </p:grpSpPr>
              <p:sp>
                <p:nvSpPr>
                  <p:cNvPr id="10613" name="Google Shape;10613;p74"/>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4"/>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5" name="Google Shape;10615;p74"/>
              <p:cNvGrpSpPr/>
              <p:nvPr/>
            </p:nvGrpSpPr>
            <p:grpSpPr>
              <a:xfrm>
                <a:off x="2838475" y="3100241"/>
                <a:ext cx="363719" cy="296869"/>
                <a:chOff x="2838475" y="3100241"/>
                <a:chExt cx="363719" cy="296869"/>
              </a:xfrm>
            </p:grpSpPr>
            <p:grpSp>
              <p:nvGrpSpPr>
                <p:cNvPr id="10616" name="Google Shape;10616;p74"/>
                <p:cNvGrpSpPr/>
                <p:nvPr/>
              </p:nvGrpSpPr>
              <p:grpSpPr>
                <a:xfrm>
                  <a:off x="2838475" y="3100241"/>
                  <a:ext cx="259185" cy="98237"/>
                  <a:chOff x="2838475" y="3100241"/>
                  <a:chExt cx="259185" cy="98237"/>
                </a:xfrm>
              </p:grpSpPr>
              <p:sp>
                <p:nvSpPr>
                  <p:cNvPr id="10617" name="Google Shape;10617;p74"/>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4"/>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4"/>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74"/>
                <p:cNvGrpSpPr/>
                <p:nvPr/>
              </p:nvGrpSpPr>
              <p:grpSpPr>
                <a:xfrm>
                  <a:off x="2977852" y="3215065"/>
                  <a:ext cx="224343" cy="182045"/>
                  <a:chOff x="2977852" y="3215065"/>
                  <a:chExt cx="224343" cy="182045"/>
                </a:xfrm>
              </p:grpSpPr>
              <p:sp>
                <p:nvSpPr>
                  <p:cNvPr id="10621" name="Google Shape;10621;p74"/>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4"/>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6" name="Shape 10626"/>
        <p:cNvGrpSpPr/>
        <p:nvPr/>
      </p:nvGrpSpPr>
      <p:grpSpPr>
        <a:xfrm>
          <a:off x="0" y="0"/>
          <a:ext cx="0" cy="0"/>
          <a:chOff x="0" y="0"/>
          <a:chExt cx="0" cy="0"/>
        </a:xfrm>
      </p:grpSpPr>
      <p:grpSp>
        <p:nvGrpSpPr>
          <p:cNvPr id="10627" name="Google Shape;10627;p75"/>
          <p:cNvGrpSpPr/>
          <p:nvPr/>
        </p:nvGrpSpPr>
        <p:grpSpPr>
          <a:xfrm>
            <a:off x="702075" y="3155925"/>
            <a:ext cx="2390414" cy="1024800"/>
            <a:chOff x="728925" y="3296613"/>
            <a:chExt cx="2390414" cy="1024800"/>
          </a:xfrm>
        </p:grpSpPr>
        <p:grpSp>
          <p:nvGrpSpPr>
            <p:cNvPr id="10628" name="Google Shape;10628;p75"/>
            <p:cNvGrpSpPr/>
            <p:nvPr/>
          </p:nvGrpSpPr>
          <p:grpSpPr>
            <a:xfrm>
              <a:off x="728925" y="3619800"/>
              <a:ext cx="2390414" cy="500893"/>
              <a:chOff x="728925" y="3619800"/>
              <a:chExt cx="2390414" cy="500893"/>
            </a:xfrm>
          </p:grpSpPr>
          <p:sp>
            <p:nvSpPr>
              <p:cNvPr id="10629" name="Google Shape;10629;p75"/>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630" name="Google Shape;10630;p75"/>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631" name="Google Shape;10631;p75"/>
            <p:cNvGrpSpPr/>
            <p:nvPr/>
          </p:nvGrpSpPr>
          <p:grpSpPr>
            <a:xfrm>
              <a:off x="1348050" y="3296613"/>
              <a:ext cx="1706152" cy="1024800"/>
              <a:chOff x="1348050" y="3296613"/>
              <a:chExt cx="1706152" cy="1024800"/>
            </a:xfrm>
          </p:grpSpPr>
          <p:sp>
            <p:nvSpPr>
              <p:cNvPr id="10632" name="Google Shape;10632;p75"/>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633" name="Google Shape;10633;p75"/>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634" name="Google Shape;10634;p75"/>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635" name="Google Shape;10635;p75"/>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636" name="Google Shape;10636;p75"/>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637" name="Google Shape;10637;p75"/>
            <p:cNvGrpSpPr/>
            <p:nvPr/>
          </p:nvGrpSpPr>
          <p:grpSpPr>
            <a:xfrm>
              <a:off x="1455707" y="3654858"/>
              <a:ext cx="1491150" cy="417657"/>
              <a:chOff x="1455707" y="3654858"/>
              <a:chExt cx="1491150" cy="417657"/>
            </a:xfrm>
          </p:grpSpPr>
          <p:sp>
            <p:nvSpPr>
              <p:cNvPr id="10638" name="Google Shape;10638;p75"/>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5"/>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5"/>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5"/>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5"/>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5"/>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5"/>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5"/>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5"/>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5"/>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5"/>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5"/>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5"/>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5"/>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5"/>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5"/>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5"/>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5"/>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5"/>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5"/>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658" name="Google Shape;10658;p75"/>
          <p:cNvGraphicFramePr/>
          <p:nvPr/>
        </p:nvGraphicFramePr>
        <p:xfrm>
          <a:off x="5937775" y="2153837"/>
          <a:ext cx="3000000" cy="3000000"/>
        </p:xfrm>
        <a:graphic>
          <a:graphicData uri="http://schemas.openxmlformats.org/drawingml/2006/table">
            <a:tbl>
              <a:tblPr>
                <a:noFill/>
                <a:tableStyleId>{04CF2148-88F3-49BF-9836-BB0022A9EFBE}</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659" name="Google Shape;10659;p75"/>
          <p:cNvGrpSpPr/>
          <p:nvPr/>
        </p:nvGrpSpPr>
        <p:grpSpPr>
          <a:xfrm>
            <a:off x="710451" y="981601"/>
            <a:ext cx="2396505" cy="976502"/>
            <a:chOff x="749309" y="1112739"/>
            <a:chExt cx="2371603" cy="976502"/>
          </a:xfrm>
        </p:grpSpPr>
        <p:grpSp>
          <p:nvGrpSpPr>
            <p:cNvPr id="10660" name="Google Shape;10660;p75"/>
            <p:cNvGrpSpPr/>
            <p:nvPr/>
          </p:nvGrpSpPr>
          <p:grpSpPr>
            <a:xfrm>
              <a:off x="1092126" y="1112739"/>
              <a:ext cx="2028786" cy="975464"/>
              <a:chOff x="1092126" y="1112739"/>
              <a:chExt cx="2028786" cy="975464"/>
            </a:xfrm>
          </p:grpSpPr>
          <p:sp>
            <p:nvSpPr>
              <p:cNvPr id="10661" name="Google Shape;10661;p75"/>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5"/>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5"/>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5"/>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5"/>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5"/>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5"/>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5"/>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5"/>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5"/>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5"/>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5"/>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5"/>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5"/>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5"/>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5"/>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5"/>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5"/>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5"/>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5"/>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5"/>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5"/>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5"/>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5"/>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75"/>
            <p:cNvGrpSpPr/>
            <p:nvPr/>
          </p:nvGrpSpPr>
          <p:grpSpPr>
            <a:xfrm>
              <a:off x="749309" y="1112739"/>
              <a:ext cx="314700" cy="975464"/>
              <a:chOff x="749309" y="1112739"/>
              <a:chExt cx="314700" cy="975464"/>
            </a:xfrm>
          </p:grpSpPr>
          <p:sp>
            <p:nvSpPr>
              <p:cNvPr id="10686" name="Google Shape;10686;p75"/>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5"/>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5"/>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5"/>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0" name="Google Shape;10690;p7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694" name="Google Shape;10694;p75"/>
          <p:cNvGraphicFramePr/>
          <p:nvPr/>
        </p:nvGraphicFramePr>
        <p:xfrm>
          <a:off x="5937800" y="981587"/>
          <a:ext cx="3000000" cy="3000000"/>
        </p:xfrm>
        <a:graphic>
          <a:graphicData uri="http://schemas.openxmlformats.org/drawingml/2006/table">
            <a:tbl>
              <a:tblPr>
                <a:noFill/>
                <a:tableStyleId>{04CF2148-88F3-49BF-9836-BB0022A9EFBE}</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695" name="Google Shape;10695;p75"/>
          <p:cNvGraphicFramePr/>
          <p:nvPr/>
        </p:nvGraphicFramePr>
        <p:xfrm>
          <a:off x="3358663" y="2153837"/>
          <a:ext cx="3000000" cy="3000000"/>
        </p:xfrm>
        <a:graphic>
          <a:graphicData uri="http://schemas.openxmlformats.org/drawingml/2006/table">
            <a:tbl>
              <a:tblPr>
                <a:noFill/>
                <a:tableStyleId>{04CF2148-88F3-49BF-9836-BB0022A9EFBE}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696" name="Google Shape;10696;p75"/>
          <p:cNvGrpSpPr/>
          <p:nvPr/>
        </p:nvGrpSpPr>
        <p:grpSpPr>
          <a:xfrm>
            <a:off x="3360649" y="3144798"/>
            <a:ext cx="2363377" cy="1047062"/>
            <a:chOff x="3358399" y="3285485"/>
            <a:chExt cx="2363377" cy="1047062"/>
          </a:xfrm>
        </p:grpSpPr>
        <p:grpSp>
          <p:nvGrpSpPr>
            <p:cNvPr id="10697" name="Google Shape;10697;p75"/>
            <p:cNvGrpSpPr/>
            <p:nvPr/>
          </p:nvGrpSpPr>
          <p:grpSpPr>
            <a:xfrm>
              <a:off x="3358412" y="3285485"/>
              <a:ext cx="2363244" cy="139500"/>
              <a:chOff x="3358412" y="3285485"/>
              <a:chExt cx="2363244" cy="139500"/>
            </a:xfrm>
          </p:grpSpPr>
          <p:sp>
            <p:nvSpPr>
              <p:cNvPr id="10698" name="Google Shape;10698;p75"/>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5"/>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5"/>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5"/>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5"/>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75"/>
            <p:cNvGrpSpPr/>
            <p:nvPr/>
          </p:nvGrpSpPr>
          <p:grpSpPr>
            <a:xfrm>
              <a:off x="3358412" y="3466996"/>
              <a:ext cx="2363244" cy="139500"/>
              <a:chOff x="3358412" y="3466996"/>
              <a:chExt cx="2363244" cy="139500"/>
            </a:xfrm>
          </p:grpSpPr>
          <p:sp>
            <p:nvSpPr>
              <p:cNvPr id="10704" name="Google Shape;10704;p75"/>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5"/>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5"/>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5"/>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5"/>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75"/>
            <p:cNvGrpSpPr/>
            <p:nvPr/>
          </p:nvGrpSpPr>
          <p:grpSpPr>
            <a:xfrm>
              <a:off x="3358412" y="3648507"/>
              <a:ext cx="2363244" cy="139500"/>
              <a:chOff x="3358412" y="3648507"/>
              <a:chExt cx="2363244" cy="139500"/>
            </a:xfrm>
          </p:grpSpPr>
          <p:sp>
            <p:nvSpPr>
              <p:cNvPr id="10710" name="Google Shape;10710;p75"/>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5"/>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5"/>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5"/>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5"/>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75"/>
            <p:cNvGrpSpPr/>
            <p:nvPr/>
          </p:nvGrpSpPr>
          <p:grpSpPr>
            <a:xfrm>
              <a:off x="3358412" y="3830018"/>
              <a:ext cx="2363244" cy="139500"/>
              <a:chOff x="3358412" y="3830018"/>
              <a:chExt cx="2363244" cy="139500"/>
            </a:xfrm>
          </p:grpSpPr>
          <p:sp>
            <p:nvSpPr>
              <p:cNvPr id="10716" name="Google Shape;10716;p75"/>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5"/>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5"/>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5"/>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5"/>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75"/>
            <p:cNvGrpSpPr/>
            <p:nvPr/>
          </p:nvGrpSpPr>
          <p:grpSpPr>
            <a:xfrm>
              <a:off x="3358399" y="4011514"/>
              <a:ext cx="2363377" cy="139537"/>
              <a:chOff x="3294800" y="4134603"/>
              <a:chExt cx="2638876" cy="152400"/>
            </a:xfrm>
          </p:grpSpPr>
          <p:sp>
            <p:nvSpPr>
              <p:cNvPr id="10722" name="Google Shape;10722;p7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75"/>
            <p:cNvGrpSpPr/>
            <p:nvPr/>
          </p:nvGrpSpPr>
          <p:grpSpPr>
            <a:xfrm>
              <a:off x="3358399" y="4193010"/>
              <a:ext cx="2363377" cy="139537"/>
              <a:chOff x="3294800" y="4134603"/>
              <a:chExt cx="2638876" cy="152400"/>
            </a:xfrm>
          </p:grpSpPr>
          <p:sp>
            <p:nvSpPr>
              <p:cNvPr id="10728" name="Google Shape;10728;p7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733" name="Google Shape;10733;p75"/>
          <p:cNvGraphicFramePr/>
          <p:nvPr/>
        </p:nvGraphicFramePr>
        <p:xfrm>
          <a:off x="711450" y="2153837"/>
          <a:ext cx="3000000" cy="3000000"/>
        </p:xfrm>
        <a:graphic>
          <a:graphicData uri="http://schemas.openxmlformats.org/drawingml/2006/table">
            <a:tbl>
              <a:tblPr>
                <a:noFill/>
                <a:tableStyleId>{04CF2148-88F3-49BF-9836-BB0022A9EFBE}</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734" name="Google Shape;10734;p75"/>
          <p:cNvGrpSpPr/>
          <p:nvPr/>
        </p:nvGrpSpPr>
        <p:grpSpPr>
          <a:xfrm>
            <a:off x="4161119" y="2557652"/>
            <a:ext cx="1302095" cy="60959"/>
            <a:chOff x="3558802" y="4011427"/>
            <a:chExt cx="1866000" cy="111300"/>
          </a:xfrm>
        </p:grpSpPr>
        <p:sp>
          <p:nvSpPr>
            <p:cNvPr id="10735" name="Google Shape;10735;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75"/>
          <p:cNvGrpSpPr/>
          <p:nvPr/>
        </p:nvGrpSpPr>
        <p:grpSpPr>
          <a:xfrm>
            <a:off x="4706607" y="2839811"/>
            <a:ext cx="914340" cy="60959"/>
            <a:chOff x="3558802" y="4011427"/>
            <a:chExt cx="1866000" cy="111300"/>
          </a:xfrm>
        </p:grpSpPr>
        <p:sp>
          <p:nvSpPr>
            <p:cNvPr id="10738" name="Google Shape;10738;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75"/>
          <p:cNvGrpSpPr/>
          <p:nvPr/>
        </p:nvGrpSpPr>
        <p:grpSpPr>
          <a:xfrm>
            <a:off x="5874449" y="3167609"/>
            <a:ext cx="2519825" cy="1001454"/>
            <a:chOff x="1906114" y="789980"/>
            <a:chExt cx="1487676" cy="606868"/>
          </a:xfrm>
        </p:grpSpPr>
        <p:cxnSp>
          <p:nvCxnSpPr>
            <p:cNvPr id="10741" name="Google Shape;10741;p7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742" name="Google Shape;10742;p7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743" name="Google Shape;10743;p7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744" name="Google Shape;10744;p7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0745" name="Google Shape;10745;p7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0746" name="Google Shape;10746;p7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0747" name="Google Shape;10747;p7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0748" name="Google Shape;10748;p7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0755" name="Google Shape;10755;p7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756" name="Google Shape;10756;p7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757" name="Google Shape;10757;p7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75"/>
          <p:cNvGrpSpPr/>
          <p:nvPr/>
        </p:nvGrpSpPr>
        <p:grpSpPr>
          <a:xfrm>
            <a:off x="3355812" y="951645"/>
            <a:ext cx="2363393" cy="1005865"/>
            <a:chOff x="3292400" y="1193188"/>
            <a:chExt cx="2615240" cy="1131075"/>
          </a:xfrm>
        </p:grpSpPr>
        <p:sp>
          <p:nvSpPr>
            <p:cNvPr id="10759" name="Google Shape;10759;p75"/>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60" name="Google Shape;10760;p75"/>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61" name="Google Shape;10761;p75"/>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0762" name="Google Shape;10762;p75"/>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0763" name="Google Shape;10763;p75"/>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0764" name="Google Shape;10764;p75"/>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0765" name="Google Shape;10765;p75"/>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0766" name="Google Shape;10766;p75"/>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0767" name="Google Shape;10767;p75"/>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0768" name="Google Shape;10768;p75"/>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0769" name="Google Shape;10769;p75"/>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770" name="Google Shape;10770;p75"/>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771" name="Google Shape;10771;p75"/>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772" name="Google Shape;10772;p75"/>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773" name="Google Shape;10773;p75"/>
            <p:cNvGrpSpPr/>
            <p:nvPr/>
          </p:nvGrpSpPr>
          <p:grpSpPr>
            <a:xfrm>
              <a:off x="3748438" y="1378608"/>
              <a:ext cx="2159202" cy="903971"/>
              <a:chOff x="1683525" y="2179850"/>
              <a:chExt cx="4519050" cy="2134525"/>
            </a:xfrm>
          </p:grpSpPr>
          <p:sp>
            <p:nvSpPr>
              <p:cNvPr id="10774" name="Google Shape;10774;p7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75" name="Google Shape;10775;p7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76" name="Google Shape;10776;p7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77" name="Google Shape;10777;p7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78" name="Google Shape;10778;p7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79" name="Google Shape;10779;p7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80" name="Google Shape;10780;p7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81" name="Google Shape;10781;p7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82" name="Google Shape;10782;p7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83" name="Google Shape;10783;p7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84" name="Google Shape;10784;p7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785" name="Google Shape;10785;p7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89" name="Shape 10789"/>
        <p:cNvGrpSpPr/>
        <p:nvPr/>
      </p:nvGrpSpPr>
      <p:grpSpPr>
        <a:xfrm>
          <a:off x="0" y="0"/>
          <a:ext cx="0" cy="0"/>
          <a:chOff x="0" y="0"/>
          <a:chExt cx="0" cy="0"/>
        </a:xfrm>
      </p:grpSpPr>
      <p:grpSp>
        <p:nvGrpSpPr>
          <p:cNvPr id="10790" name="Google Shape;10790;p76"/>
          <p:cNvGrpSpPr/>
          <p:nvPr/>
        </p:nvGrpSpPr>
        <p:grpSpPr>
          <a:xfrm>
            <a:off x="4796684" y="970941"/>
            <a:ext cx="745431" cy="718863"/>
            <a:chOff x="4249973" y="1201875"/>
            <a:chExt cx="1958568" cy="1888762"/>
          </a:xfrm>
        </p:grpSpPr>
        <p:sp>
          <p:nvSpPr>
            <p:cNvPr id="10791" name="Google Shape;10791;p76"/>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2" name="Google Shape;10792;p76"/>
            <p:cNvGrpSpPr/>
            <p:nvPr/>
          </p:nvGrpSpPr>
          <p:grpSpPr>
            <a:xfrm>
              <a:off x="5853086" y="1789142"/>
              <a:ext cx="355454" cy="1048099"/>
              <a:chOff x="5576108" y="2016725"/>
              <a:chExt cx="565200" cy="1666560"/>
            </a:xfrm>
          </p:grpSpPr>
          <p:sp>
            <p:nvSpPr>
              <p:cNvPr id="10793" name="Google Shape;10793;p76"/>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794" name="Google Shape;10794;p7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76"/>
            <p:cNvGrpSpPr/>
            <p:nvPr/>
          </p:nvGrpSpPr>
          <p:grpSpPr>
            <a:xfrm>
              <a:off x="4869455" y="2691676"/>
              <a:ext cx="1013897" cy="398961"/>
              <a:chOff x="4012057" y="3451825"/>
              <a:chExt cx="1612175" cy="634379"/>
            </a:xfrm>
          </p:grpSpPr>
          <p:sp>
            <p:nvSpPr>
              <p:cNvPr id="10796" name="Google Shape;10796;p76"/>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797" name="Google Shape;10797;p7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76"/>
            <p:cNvGrpSpPr/>
            <p:nvPr/>
          </p:nvGrpSpPr>
          <p:grpSpPr>
            <a:xfrm>
              <a:off x="4276937" y="2155961"/>
              <a:ext cx="651965" cy="891358"/>
              <a:chOff x="3069908" y="2599997"/>
              <a:chExt cx="1036675" cy="1417328"/>
            </a:xfrm>
          </p:grpSpPr>
          <p:sp>
            <p:nvSpPr>
              <p:cNvPr id="10799" name="Google Shape;10799;p76"/>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800" name="Google Shape;10800;p7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76"/>
            <p:cNvGrpSpPr/>
            <p:nvPr/>
          </p:nvGrpSpPr>
          <p:grpSpPr>
            <a:xfrm>
              <a:off x="5054918" y="1201875"/>
              <a:ext cx="999548" cy="602711"/>
              <a:chOff x="4306958" y="1082925"/>
              <a:chExt cx="1589359" cy="958358"/>
            </a:xfrm>
          </p:grpSpPr>
          <p:sp>
            <p:nvSpPr>
              <p:cNvPr id="10802" name="Google Shape;10802;p76"/>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803" name="Google Shape;10803;p7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76"/>
            <p:cNvGrpSpPr/>
            <p:nvPr/>
          </p:nvGrpSpPr>
          <p:grpSpPr>
            <a:xfrm>
              <a:off x="4249973" y="1303451"/>
              <a:ext cx="799317" cy="841334"/>
              <a:chOff x="3027033" y="1244439"/>
              <a:chExt cx="1270977" cy="1337786"/>
            </a:xfrm>
          </p:grpSpPr>
          <p:sp>
            <p:nvSpPr>
              <p:cNvPr id="10805" name="Google Shape;10805;p76"/>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806" name="Google Shape;10806;p7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7" name="Google Shape;10807;p76"/>
          <p:cNvGrpSpPr/>
          <p:nvPr/>
        </p:nvGrpSpPr>
        <p:grpSpPr>
          <a:xfrm>
            <a:off x="713057" y="1849390"/>
            <a:ext cx="761767" cy="729896"/>
            <a:chOff x="2657744" y="2337745"/>
            <a:chExt cx="832987" cy="798137"/>
          </a:xfrm>
        </p:grpSpPr>
        <p:sp>
          <p:nvSpPr>
            <p:cNvPr id="10808" name="Google Shape;10808;p76"/>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6"/>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6"/>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76"/>
          <p:cNvGrpSpPr/>
          <p:nvPr/>
        </p:nvGrpSpPr>
        <p:grpSpPr>
          <a:xfrm>
            <a:off x="3224022" y="1852597"/>
            <a:ext cx="685569" cy="723586"/>
            <a:chOff x="3398134" y="2057755"/>
            <a:chExt cx="704087" cy="743130"/>
          </a:xfrm>
        </p:grpSpPr>
        <p:grpSp>
          <p:nvGrpSpPr>
            <p:cNvPr id="10815" name="Google Shape;10815;p76"/>
            <p:cNvGrpSpPr/>
            <p:nvPr/>
          </p:nvGrpSpPr>
          <p:grpSpPr>
            <a:xfrm>
              <a:off x="3398134" y="2290183"/>
              <a:ext cx="315300" cy="219900"/>
              <a:chOff x="3398134" y="2290183"/>
              <a:chExt cx="315300" cy="219900"/>
            </a:xfrm>
          </p:grpSpPr>
          <p:sp>
            <p:nvSpPr>
              <p:cNvPr id="10816" name="Google Shape;10816;p76"/>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817" name="Google Shape;10817;p76"/>
              <p:cNvCxnSpPr>
                <a:stCxn id="10816"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818" name="Google Shape;10818;p76"/>
            <p:cNvGrpSpPr/>
            <p:nvPr/>
          </p:nvGrpSpPr>
          <p:grpSpPr>
            <a:xfrm>
              <a:off x="3547823" y="2467358"/>
              <a:ext cx="219900" cy="333527"/>
              <a:chOff x="3547823" y="2467358"/>
              <a:chExt cx="219900" cy="333527"/>
            </a:xfrm>
          </p:grpSpPr>
          <p:sp>
            <p:nvSpPr>
              <p:cNvPr id="10819" name="Google Shape;10819;p76"/>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820" name="Google Shape;10820;p76"/>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821" name="Google Shape;10821;p76"/>
            <p:cNvGrpSpPr/>
            <p:nvPr/>
          </p:nvGrpSpPr>
          <p:grpSpPr>
            <a:xfrm>
              <a:off x="3734138" y="2467358"/>
              <a:ext cx="219900" cy="333527"/>
              <a:chOff x="3734138" y="2467358"/>
              <a:chExt cx="219900" cy="333527"/>
            </a:xfrm>
          </p:grpSpPr>
          <p:sp>
            <p:nvSpPr>
              <p:cNvPr id="10822" name="Google Shape;10822;p76"/>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823" name="Google Shape;10823;p76"/>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824" name="Google Shape;10824;p76"/>
            <p:cNvGrpSpPr/>
            <p:nvPr/>
          </p:nvGrpSpPr>
          <p:grpSpPr>
            <a:xfrm>
              <a:off x="3787560" y="2288011"/>
              <a:ext cx="314661" cy="219900"/>
              <a:chOff x="3787560" y="2288011"/>
              <a:chExt cx="314661" cy="219900"/>
            </a:xfrm>
          </p:grpSpPr>
          <p:sp>
            <p:nvSpPr>
              <p:cNvPr id="10825" name="Google Shape;10825;p76"/>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826" name="Google Shape;10826;p76"/>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827" name="Google Shape;10827;p76"/>
            <p:cNvGrpSpPr/>
            <p:nvPr/>
          </p:nvGrpSpPr>
          <p:grpSpPr>
            <a:xfrm>
              <a:off x="3637290" y="2057755"/>
              <a:ext cx="219900" cy="335499"/>
              <a:chOff x="3637290" y="2057755"/>
              <a:chExt cx="219900" cy="335499"/>
            </a:xfrm>
          </p:grpSpPr>
          <p:sp>
            <p:nvSpPr>
              <p:cNvPr id="10828" name="Google Shape;10828;p76"/>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829" name="Google Shape;10829;p76"/>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830" name="Google Shape;10830;p76"/>
          <p:cNvGrpSpPr/>
          <p:nvPr/>
        </p:nvGrpSpPr>
        <p:grpSpPr>
          <a:xfrm>
            <a:off x="4899244" y="1859292"/>
            <a:ext cx="710153" cy="710153"/>
            <a:chOff x="5007123" y="2079403"/>
            <a:chExt cx="687600" cy="687600"/>
          </a:xfrm>
        </p:grpSpPr>
        <p:sp>
          <p:nvSpPr>
            <p:cNvPr id="10831" name="Google Shape;10831;p76"/>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6"/>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6"/>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6"/>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76"/>
          <p:cNvGrpSpPr/>
          <p:nvPr/>
        </p:nvGrpSpPr>
        <p:grpSpPr>
          <a:xfrm>
            <a:off x="5708681" y="1853799"/>
            <a:ext cx="720998" cy="721183"/>
            <a:chOff x="5797446" y="2063053"/>
            <a:chExt cx="698100" cy="698280"/>
          </a:xfrm>
        </p:grpSpPr>
        <p:sp>
          <p:nvSpPr>
            <p:cNvPr id="10836" name="Google Shape;10836;p76"/>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6"/>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6"/>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6"/>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76"/>
          <p:cNvGrpSpPr/>
          <p:nvPr/>
        </p:nvGrpSpPr>
        <p:grpSpPr>
          <a:xfrm>
            <a:off x="8153828" y="3499404"/>
            <a:ext cx="280585" cy="673164"/>
            <a:chOff x="8075075" y="3754290"/>
            <a:chExt cx="255612" cy="613194"/>
          </a:xfrm>
        </p:grpSpPr>
        <p:grpSp>
          <p:nvGrpSpPr>
            <p:cNvPr id="10841" name="Google Shape;10841;p76"/>
            <p:cNvGrpSpPr/>
            <p:nvPr/>
          </p:nvGrpSpPr>
          <p:grpSpPr>
            <a:xfrm>
              <a:off x="8075075" y="3754290"/>
              <a:ext cx="255612" cy="613194"/>
              <a:chOff x="8075075" y="3754290"/>
              <a:chExt cx="255612" cy="613194"/>
            </a:xfrm>
          </p:grpSpPr>
          <p:sp>
            <p:nvSpPr>
              <p:cNvPr id="10842" name="Google Shape;10842;p76"/>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6"/>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4" name="Google Shape;10844;p76"/>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5" name="Google Shape;10845;p76"/>
          <p:cNvGrpSpPr/>
          <p:nvPr/>
        </p:nvGrpSpPr>
        <p:grpSpPr>
          <a:xfrm>
            <a:off x="5270887" y="3488200"/>
            <a:ext cx="470352" cy="683745"/>
            <a:chOff x="1697726" y="3244179"/>
            <a:chExt cx="788124" cy="1146069"/>
          </a:xfrm>
        </p:grpSpPr>
        <p:sp>
          <p:nvSpPr>
            <p:cNvPr id="10846" name="Google Shape;10846;p7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8" name="Google Shape;10848;p76"/>
          <p:cNvSpPr/>
          <p:nvPr/>
        </p:nvSpPr>
        <p:spPr>
          <a:xfrm>
            <a:off x="8128351" y="34022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9" name="Google Shape;10849;p76"/>
          <p:cNvGrpSpPr/>
          <p:nvPr/>
        </p:nvGrpSpPr>
        <p:grpSpPr>
          <a:xfrm>
            <a:off x="5892037" y="3499402"/>
            <a:ext cx="293891" cy="293845"/>
            <a:chOff x="6134814" y="3754290"/>
            <a:chExt cx="293891" cy="293845"/>
          </a:xfrm>
        </p:grpSpPr>
        <p:sp>
          <p:nvSpPr>
            <p:cNvPr id="10850" name="Google Shape;10850;p76"/>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6"/>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76"/>
          <p:cNvGrpSpPr/>
          <p:nvPr/>
        </p:nvGrpSpPr>
        <p:grpSpPr>
          <a:xfrm>
            <a:off x="5892037" y="3878074"/>
            <a:ext cx="293891" cy="293891"/>
            <a:chOff x="6134814" y="4086186"/>
            <a:chExt cx="293891" cy="293891"/>
          </a:xfrm>
        </p:grpSpPr>
        <p:sp>
          <p:nvSpPr>
            <p:cNvPr id="10853" name="Google Shape;10853;p76"/>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6"/>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5" name="Google Shape;10855;p76"/>
          <p:cNvSpPr/>
          <p:nvPr/>
        </p:nvSpPr>
        <p:spPr>
          <a:xfrm>
            <a:off x="6930464" y="34986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6"/>
          <p:cNvSpPr/>
          <p:nvPr/>
        </p:nvSpPr>
        <p:spPr>
          <a:xfrm rot="10800000">
            <a:off x="6336727" y="34963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7" name="Google Shape;10857;p76"/>
          <p:cNvGrpSpPr/>
          <p:nvPr/>
        </p:nvGrpSpPr>
        <p:grpSpPr>
          <a:xfrm>
            <a:off x="7817013" y="2706766"/>
            <a:ext cx="622883" cy="621944"/>
            <a:chOff x="1187048" y="238125"/>
            <a:chExt cx="5256397" cy="5248476"/>
          </a:xfrm>
        </p:grpSpPr>
        <p:sp>
          <p:nvSpPr>
            <p:cNvPr id="10858" name="Google Shape;10858;p7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6"/>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6"/>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6"/>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76"/>
          <p:cNvGrpSpPr/>
          <p:nvPr/>
        </p:nvGrpSpPr>
        <p:grpSpPr>
          <a:xfrm>
            <a:off x="2274118" y="2716375"/>
            <a:ext cx="1310987" cy="612407"/>
            <a:chOff x="238125" y="1188750"/>
            <a:chExt cx="7140450" cy="3335550"/>
          </a:xfrm>
        </p:grpSpPr>
        <p:sp>
          <p:nvSpPr>
            <p:cNvPr id="10863" name="Google Shape;10863;p7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76"/>
          <p:cNvGrpSpPr/>
          <p:nvPr/>
        </p:nvGrpSpPr>
        <p:grpSpPr>
          <a:xfrm>
            <a:off x="6599990" y="2706930"/>
            <a:ext cx="1110299" cy="621702"/>
            <a:chOff x="238125" y="1335475"/>
            <a:chExt cx="5418735" cy="3034175"/>
          </a:xfrm>
        </p:grpSpPr>
        <p:sp>
          <p:nvSpPr>
            <p:cNvPr id="10869" name="Google Shape;10869;p7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76"/>
          <p:cNvGrpSpPr/>
          <p:nvPr/>
        </p:nvGrpSpPr>
        <p:grpSpPr>
          <a:xfrm>
            <a:off x="5417649" y="2703827"/>
            <a:ext cx="1074451" cy="627181"/>
            <a:chOff x="5359127" y="2910889"/>
            <a:chExt cx="1097723" cy="640831"/>
          </a:xfrm>
        </p:grpSpPr>
        <p:grpSp>
          <p:nvGrpSpPr>
            <p:cNvPr id="10873" name="Google Shape;10873;p76"/>
            <p:cNvGrpSpPr/>
            <p:nvPr/>
          </p:nvGrpSpPr>
          <p:grpSpPr>
            <a:xfrm>
              <a:off x="5929791" y="3263088"/>
              <a:ext cx="527060" cy="287097"/>
              <a:chOff x="5929791" y="3263088"/>
              <a:chExt cx="527060" cy="287097"/>
            </a:xfrm>
          </p:grpSpPr>
          <p:sp>
            <p:nvSpPr>
              <p:cNvPr id="10874" name="Google Shape;10874;p76"/>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875" name="Google Shape;10875;p76"/>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876" name="Google Shape;10876;p76"/>
            <p:cNvGrpSpPr/>
            <p:nvPr/>
          </p:nvGrpSpPr>
          <p:grpSpPr>
            <a:xfrm>
              <a:off x="5359127" y="3263089"/>
              <a:ext cx="526428" cy="288631"/>
              <a:chOff x="5359127" y="3263089"/>
              <a:chExt cx="526428" cy="288631"/>
            </a:xfrm>
          </p:grpSpPr>
          <p:sp>
            <p:nvSpPr>
              <p:cNvPr id="10877" name="Google Shape;10877;p76"/>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878" name="Google Shape;10878;p76"/>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879" name="Google Shape;10879;p76"/>
            <p:cNvGrpSpPr/>
            <p:nvPr/>
          </p:nvGrpSpPr>
          <p:grpSpPr>
            <a:xfrm>
              <a:off x="5551525" y="2910889"/>
              <a:ext cx="520901" cy="610283"/>
              <a:chOff x="5551525" y="2910889"/>
              <a:chExt cx="520901" cy="610283"/>
            </a:xfrm>
          </p:grpSpPr>
          <p:sp>
            <p:nvSpPr>
              <p:cNvPr id="10880" name="Google Shape;10880;p76"/>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881" name="Google Shape;10881;p76"/>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882" name="Google Shape;10882;p76"/>
            <p:cNvGrpSpPr/>
            <p:nvPr/>
          </p:nvGrpSpPr>
          <p:grpSpPr>
            <a:xfrm>
              <a:off x="5743962" y="2919100"/>
              <a:ext cx="623674" cy="284502"/>
              <a:chOff x="5743962" y="2919100"/>
              <a:chExt cx="623674" cy="284502"/>
            </a:xfrm>
          </p:grpSpPr>
          <p:sp>
            <p:nvSpPr>
              <p:cNvPr id="10883" name="Google Shape;10883;p76"/>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884" name="Google Shape;10884;p76"/>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885" name="Google Shape;10885;p76"/>
          <p:cNvGrpSpPr/>
          <p:nvPr/>
        </p:nvGrpSpPr>
        <p:grpSpPr>
          <a:xfrm>
            <a:off x="7568863" y="1854538"/>
            <a:ext cx="874976" cy="719600"/>
            <a:chOff x="7608988" y="2093194"/>
            <a:chExt cx="817276" cy="672147"/>
          </a:xfrm>
        </p:grpSpPr>
        <p:cxnSp>
          <p:nvCxnSpPr>
            <p:cNvPr id="10886" name="Google Shape;10886;p76"/>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887" name="Google Shape;10887;p76"/>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888" name="Google Shape;10888;p76"/>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889" name="Google Shape;10889;p76"/>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890" name="Google Shape;10890;p76"/>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891" name="Google Shape;10891;p76"/>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892" name="Google Shape;10892;p76"/>
            <p:cNvGrpSpPr/>
            <p:nvPr/>
          </p:nvGrpSpPr>
          <p:grpSpPr>
            <a:xfrm>
              <a:off x="7721175" y="2093194"/>
              <a:ext cx="599587" cy="623846"/>
              <a:chOff x="7721175" y="2093194"/>
              <a:chExt cx="599587" cy="623846"/>
            </a:xfrm>
          </p:grpSpPr>
          <p:grpSp>
            <p:nvGrpSpPr>
              <p:cNvPr id="10893" name="Google Shape;10893;p76"/>
              <p:cNvGrpSpPr/>
              <p:nvPr/>
            </p:nvGrpSpPr>
            <p:grpSpPr>
              <a:xfrm>
                <a:off x="7721175" y="2093194"/>
                <a:ext cx="291605" cy="623846"/>
                <a:chOff x="9405575" y="2061418"/>
                <a:chExt cx="291605" cy="623846"/>
              </a:xfrm>
            </p:grpSpPr>
            <p:sp>
              <p:nvSpPr>
                <p:cNvPr id="10894" name="Google Shape;10894;p7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76"/>
              <p:cNvGrpSpPr/>
              <p:nvPr/>
            </p:nvGrpSpPr>
            <p:grpSpPr>
              <a:xfrm flipH="1">
                <a:off x="8029157" y="2093194"/>
                <a:ext cx="291605" cy="623846"/>
                <a:chOff x="9405575" y="2061418"/>
                <a:chExt cx="291605" cy="623846"/>
              </a:xfrm>
            </p:grpSpPr>
            <p:sp>
              <p:nvSpPr>
                <p:cNvPr id="10902" name="Google Shape;10902;p7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909" name="Google Shape;10909;p76"/>
          <p:cNvGrpSpPr/>
          <p:nvPr/>
        </p:nvGrpSpPr>
        <p:grpSpPr>
          <a:xfrm>
            <a:off x="4013299" y="970941"/>
            <a:ext cx="712557" cy="785901"/>
            <a:chOff x="4206459" y="1191441"/>
            <a:chExt cx="712557" cy="785901"/>
          </a:xfrm>
        </p:grpSpPr>
        <p:sp>
          <p:nvSpPr>
            <p:cNvPr id="10910" name="Google Shape;10910;p76"/>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6"/>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6"/>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6"/>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4" name="Google Shape;10914;p76"/>
            <p:cNvGrpSpPr/>
            <p:nvPr/>
          </p:nvGrpSpPr>
          <p:grpSpPr>
            <a:xfrm>
              <a:off x="4644280" y="1290523"/>
              <a:ext cx="143716" cy="29463"/>
              <a:chOff x="4644280" y="1290523"/>
              <a:chExt cx="143716" cy="29463"/>
            </a:xfrm>
          </p:grpSpPr>
          <p:sp>
            <p:nvSpPr>
              <p:cNvPr id="10915" name="Google Shape;10915;p76"/>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6"/>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6"/>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6"/>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76"/>
            <p:cNvGrpSpPr/>
            <p:nvPr/>
          </p:nvGrpSpPr>
          <p:grpSpPr>
            <a:xfrm>
              <a:off x="4356567" y="1191441"/>
              <a:ext cx="143690" cy="29488"/>
              <a:chOff x="4356567" y="1191441"/>
              <a:chExt cx="143690" cy="29488"/>
            </a:xfrm>
          </p:grpSpPr>
          <p:sp>
            <p:nvSpPr>
              <p:cNvPr id="10920" name="Google Shape;10920;p76"/>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6"/>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6"/>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6"/>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76"/>
            <p:cNvGrpSpPr/>
            <p:nvPr/>
          </p:nvGrpSpPr>
          <p:grpSpPr>
            <a:xfrm>
              <a:off x="4339009" y="1863727"/>
              <a:ext cx="143703" cy="29476"/>
              <a:chOff x="4339009" y="1863727"/>
              <a:chExt cx="143703" cy="29476"/>
            </a:xfrm>
          </p:grpSpPr>
          <p:sp>
            <p:nvSpPr>
              <p:cNvPr id="10925" name="Google Shape;10925;p76"/>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6"/>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6"/>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6"/>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76"/>
            <p:cNvGrpSpPr/>
            <p:nvPr/>
          </p:nvGrpSpPr>
          <p:grpSpPr>
            <a:xfrm>
              <a:off x="4206459" y="1607315"/>
              <a:ext cx="29539" cy="142899"/>
              <a:chOff x="4206459" y="1607315"/>
              <a:chExt cx="29539" cy="142899"/>
            </a:xfrm>
          </p:grpSpPr>
          <p:sp>
            <p:nvSpPr>
              <p:cNvPr id="10930" name="Google Shape;10930;p76"/>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6"/>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6"/>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6"/>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4" name="Google Shape;10934;p76"/>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6"/>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6"/>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6"/>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8" name="Google Shape;10938;p76"/>
            <p:cNvGrpSpPr/>
            <p:nvPr/>
          </p:nvGrpSpPr>
          <p:grpSpPr>
            <a:xfrm>
              <a:off x="4889463" y="1423737"/>
              <a:ext cx="29552" cy="142899"/>
              <a:chOff x="4889463" y="1423737"/>
              <a:chExt cx="29552" cy="142899"/>
            </a:xfrm>
          </p:grpSpPr>
          <p:sp>
            <p:nvSpPr>
              <p:cNvPr id="10939" name="Google Shape;10939;p76"/>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6"/>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6"/>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6"/>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76"/>
            <p:cNvGrpSpPr/>
            <p:nvPr/>
          </p:nvGrpSpPr>
          <p:grpSpPr>
            <a:xfrm>
              <a:off x="4771663" y="1876896"/>
              <a:ext cx="108651" cy="100447"/>
              <a:chOff x="4771663" y="1876896"/>
              <a:chExt cx="108651" cy="100447"/>
            </a:xfrm>
          </p:grpSpPr>
          <p:sp>
            <p:nvSpPr>
              <p:cNvPr id="10944" name="Google Shape;10944;p76"/>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6"/>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6"/>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6"/>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48" name="Google Shape;10948;p76"/>
          <p:cNvGrpSpPr/>
          <p:nvPr/>
        </p:nvGrpSpPr>
        <p:grpSpPr>
          <a:xfrm>
            <a:off x="4008774" y="1854164"/>
            <a:ext cx="791287" cy="720350"/>
            <a:chOff x="267375" y="1071875"/>
            <a:chExt cx="470500" cy="428550"/>
          </a:xfrm>
        </p:grpSpPr>
        <p:sp>
          <p:nvSpPr>
            <p:cNvPr id="10949" name="Google Shape;10949;p76"/>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6"/>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6"/>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6"/>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6"/>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6"/>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6"/>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6"/>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76"/>
          <p:cNvGrpSpPr/>
          <p:nvPr/>
        </p:nvGrpSpPr>
        <p:grpSpPr>
          <a:xfrm>
            <a:off x="709269" y="3498794"/>
            <a:ext cx="1408444" cy="673166"/>
            <a:chOff x="712664" y="3693287"/>
            <a:chExt cx="1460738" cy="698160"/>
          </a:xfrm>
        </p:grpSpPr>
        <p:grpSp>
          <p:nvGrpSpPr>
            <p:cNvPr id="10958" name="Google Shape;10958;p76"/>
            <p:cNvGrpSpPr/>
            <p:nvPr/>
          </p:nvGrpSpPr>
          <p:grpSpPr>
            <a:xfrm>
              <a:off x="1380079" y="4133090"/>
              <a:ext cx="234048" cy="258099"/>
              <a:chOff x="1380079" y="4133090"/>
              <a:chExt cx="234048" cy="258099"/>
            </a:xfrm>
          </p:grpSpPr>
          <p:sp>
            <p:nvSpPr>
              <p:cNvPr id="10959" name="Google Shape;10959;p76"/>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6"/>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6"/>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76"/>
            <p:cNvGrpSpPr/>
            <p:nvPr/>
          </p:nvGrpSpPr>
          <p:grpSpPr>
            <a:xfrm>
              <a:off x="884610" y="3864082"/>
              <a:ext cx="1118566" cy="527275"/>
              <a:chOff x="890961" y="3865463"/>
              <a:chExt cx="1115221" cy="525698"/>
            </a:xfrm>
          </p:grpSpPr>
          <p:sp>
            <p:nvSpPr>
              <p:cNvPr id="10963" name="Google Shape;10963;p76"/>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6"/>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6"/>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76"/>
            <p:cNvGrpSpPr/>
            <p:nvPr/>
          </p:nvGrpSpPr>
          <p:grpSpPr>
            <a:xfrm>
              <a:off x="712664" y="3693287"/>
              <a:ext cx="1460738" cy="698160"/>
              <a:chOff x="712664" y="3693025"/>
              <a:chExt cx="1460738" cy="698160"/>
            </a:xfrm>
          </p:grpSpPr>
          <p:sp>
            <p:nvSpPr>
              <p:cNvPr id="10967" name="Google Shape;10967;p76"/>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6"/>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6"/>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6"/>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6"/>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6"/>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73" name="Google Shape;10973;p76"/>
          <p:cNvGrpSpPr/>
          <p:nvPr/>
        </p:nvGrpSpPr>
        <p:grpSpPr>
          <a:xfrm>
            <a:off x="3146985" y="970941"/>
            <a:ext cx="795485" cy="738831"/>
            <a:chOff x="3348603" y="1236445"/>
            <a:chExt cx="749256" cy="695894"/>
          </a:xfrm>
        </p:grpSpPr>
        <p:grpSp>
          <p:nvGrpSpPr>
            <p:cNvPr id="10974" name="Google Shape;10974;p76"/>
            <p:cNvGrpSpPr/>
            <p:nvPr/>
          </p:nvGrpSpPr>
          <p:grpSpPr>
            <a:xfrm>
              <a:off x="3583779" y="1236445"/>
              <a:ext cx="293795" cy="285811"/>
              <a:chOff x="3750225" y="1774000"/>
              <a:chExt cx="149575" cy="145525"/>
            </a:xfrm>
          </p:grpSpPr>
          <p:sp>
            <p:nvSpPr>
              <p:cNvPr id="10975" name="Google Shape;10975;p7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76"/>
            <p:cNvGrpSpPr/>
            <p:nvPr/>
          </p:nvGrpSpPr>
          <p:grpSpPr>
            <a:xfrm>
              <a:off x="3775534" y="1462599"/>
              <a:ext cx="322325" cy="285958"/>
              <a:chOff x="3847850" y="1889150"/>
              <a:chExt cx="164100" cy="145600"/>
            </a:xfrm>
          </p:grpSpPr>
          <p:sp>
            <p:nvSpPr>
              <p:cNvPr id="10978" name="Google Shape;10978;p7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76"/>
            <p:cNvGrpSpPr/>
            <p:nvPr/>
          </p:nvGrpSpPr>
          <p:grpSpPr>
            <a:xfrm>
              <a:off x="3545329" y="1646528"/>
              <a:ext cx="293746" cy="285811"/>
              <a:chOff x="3730650" y="1982800"/>
              <a:chExt cx="149550" cy="145525"/>
            </a:xfrm>
          </p:grpSpPr>
          <p:sp>
            <p:nvSpPr>
              <p:cNvPr id="10981" name="Google Shape;10981;p7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76"/>
            <p:cNvGrpSpPr/>
            <p:nvPr/>
          </p:nvGrpSpPr>
          <p:grpSpPr>
            <a:xfrm>
              <a:off x="3348603" y="1415046"/>
              <a:ext cx="294384" cy="284387"/>
              <a:chOff x="3630494" y="1864938"/>
              <a:chExt cx="149875" cy="144800"/>
            </a:xfrm>
          </p:grpSpPr>
          <p:sp>
            <p:nvSpPr>
              <p:cNvPr id="10984" name="Google Shape;10984;p76"/>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6"/>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86" name="Google Shape;10986;p76"/>
          <p:cNvGrpSpPr/>
          <p:nvPr/>
        </p:nvGrpSpPr>
        <p:grpSpPr>
          <a:xfrm>
            <a:off x="2268512" y="3493837"/>
            <a:ext cx="1324924" cy="678083"/>
            <a:chOff x="2413923" y="3711366"/>
            <a:chExt cx="1374117" cy="703260"/>
          </a:xfrm>
        </p:grpSpPr>
        <p:grpSp>
          <p:nvGrpSpPr>
            <p:cNvPr id="10987" name="Google Shape;10987;p76"/>
            <p:cNvGrpSpPr/>
            <p:nvPr/>
          </p:nvGrpSpPr>
          <p:grpSpPr>
            <a:xfrm>
              <a:off x="2413923" y="3711366"/>
              <a:ext cx="1374117" cy="703260"/>
              <a:chOff x="2413923" y="3711366"/>
              <a:chExt cx="1374117" cy="703260"/>
            </a:xfrm>
          </p:grpSpPr>
          <p:sp>
            <p:nvSpPr>
              <p:cNvPr id="10988" name="Google Shape;10988;p76"/>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9" name="Google Shape;10989;p76"/>
              <p:cNvGrpSpPr/>
              <p:nvPr/>
            </p:nvGrpSpPr>
            <p:grpSpPr>
              <a:xfrm>
                <a:off x="2600284" y="3808654"/>
                <a:ext cx="234506" cy="138009"/>
                <a:chOff x="2600284" y="3808654"/>
                <a:chExt cx="234506" cy="138009"/>
              </a:xfrm>
            </p:grpSpPr>
            <p:sp>
              <p:nvSpPr>
                <p:cNvPr id="10990" name="Google Shape;10990;p76"/>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91" name="Google Shape;10991;p76"/>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992" name="Google Shape;10992;p76"/>
              <p:cNvGrpSpPr/>
              <p:nvPr/>
            </p:nvGrpSpPr>
            <p:grpSpPr>
              <a:xfrm>
                <a:off x="3359659" y="3805664"/>
                <a:ext cx="232294" cy="141000"/>
                <a:chOff x="3359659" y="3805664"/>
                <a:chExt cx="232294" cy="141000"/>
              </a:xfrm>
            </p:grpSpPr>
            <p:sp>
              <p:nvSpPr>
                <p:cNvPr id="10993" name="Google Shape;10993;p76"/>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94" name="Google Shape;10994;p76"/>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995" name="Google Shape;10995;p76"/>
              <p:cNvGrpSpPr/>
              <p:nvPr/>
            </p:nvGrpSpPr>
            <p:grpSpPr>
              <a:xfrm>
                <a:off x="3067316" y="3711366"/>
                <a:ext cx="66900" cy="166809"/>
                <a:chOff x="3067316" y="3711366"/>
                <a:chExt cx="66900" cy="166809"/>
              </a:xfrm>
            </p:grpSpPr>
            <p:sp>
              <p:nvSpPr>
                <p:cNvPr id="10996" name="Google Shape;10996;p76"/>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97" name="Google Shape;10997;p76"/>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998" name="Google Shape;10998;p76"/>
              <p:cNvGrpSpPr/>
              <p:nvPr/>
            </p:nvGrpSpPr>
            <p:grpSpPr>
              <a:xfrm>
                <a:off x="2413923" y="4058666"/>
                <a:ext cx="224119" cy="66900"/>
                <a:chOff x="2413923" y="4058666"/>
                <a:chExt cx="224119" cy="66900"/>
              </a:xfrm>
            </p:grpSpPr>
            <p:sp>
              <p:nvSpPr>
                <p:cNvPr id="10999" name="Google Shape;10999;p76"/>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00" name="Google Shape;11000;p76"/>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001" name="Google Shape;11001;p76"/>
              <p:cNvGrpSpPr/>
              <p:nvPr/>
            </p:nvGrpSpPr>
            <p:grpSpPr>
              <a:xfrm>
                <a:off x="3564643" y="4058666"/>
                <a:ext cx="223397" cy="66900"/>
                <a:chOff x="3564643" y="4058666"/>
                <a:chExt cx="223397" cy="66900"/>
              </a:xfrm>
            </p:grpSpPr>
            <p:sp>
              <p:nvSpPr>
                <p:cNvPr id="11002" name="Google Shape;11002;p76"/>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03" name="Google Shape;11003;p76"/>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1004" name="Google Shape;11004;p76"/>
            <p:cNvGrpSpPr/>
            <p:nvPr/>
          </p:nvGrpSpPr>
          <p:grpSpPr>
            <a:xfrm>
              <a:off x="2633353" y="3965763"/>
              <a:ext cx="933975" cy="445687"/>
              <a:chOff x="2633353" y="3965763"/>
              <a:chExt cx="933975" cy="445687"/>
            </a:xfrm>
          </p:grpSpPr>
          <p:sp>
            <p:nvSpPr>
              <p:cNvPr id="11005" name="Google Shape;11005;p76"/>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6"/>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07" name="Google Shape;11007;p76"/>
          <p:cNvGrpSpPr/>
          <p:nvPr/>
        </p:nvGrpSpPr>
        <p:grpSpPr>
          <a:xfrm>
            <a:off x="6392784" y="1044384"/>
            <a:ext cx="1131087" cy="587383"/>
            <a:chOff x="238125" y="999450"/>
            <a:chExt cx="7140700" cy="3708225"/>
          </a:xfrm>
        </p:grpSpPr>
        <p:sp>
          <p:nvSpPr>
            <p:cNvPr id="11008" name="Google Shape;11008;p76"/>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6"/>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76"/>
          <p:cNvGrpSpPr/>
          <p:nvPr/>
        </p:nvGrpSpPr>
        <p:grpSpPr>
          <a:xfrm>
            <a:off x="3744234" y="3493879"/>
            <a:ext cx="1375854" cy="678131"/>
            <a:chOff x="3913765" y="3641905"/>
            <a:chExt cx="1522805" cy="750560"/>
          </a:xfrm>
        </p:grpSpPr>
        <p:grpSp>
          <p:nvGrpSpPr>
            <p:cNvPr id="11018" name="Google Shape;11018;p76"/>
            <p:cNvGrpSpPr/>
            <p:nvPr/>
          </p:nvGrpSpPr>
          <p:grpSpPr>
            <a:xfrm>
              <a:off x="3913765" y="3997002"/>
              <a:ext cx="1522805" cy="395463"/>
              <a:chOff x="3913765" y="3997002"/>
              <a:chExt cx="1522805" cy="395463"/>
            </a:xfrm>
          </p:grpSpPr>
          <p:grpSp>
            <p:nvGrpSpPr>
              <p:cNvPr id="11019" name="Google Shape;11019;p76"/>
              <p:cNvGrpSpPr/>
              <p:nvPr/>
            </p:nvGrpSpPr>
            <p:grpSpPr>
              <a:xfrm>
                <a:off x="3913765" y="4138659"/>
                <a:ext cx="507602" cy="253806"/>
                <a:chOff x="3913765" y="4138659"/>
                <a:chExt cx="507602" cy="253806"/>
              </a:xfrm>
            </p:grpSpPr>
            <p:sp>
              <p:nvSpPr>
                <p:cNvPr id="11020" name="Google Shape;11020;p76"/>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6"/>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1022" name="Google Shape;11022;p76"/>
              <p:cNvGrpSpPr/>
              <p:nvPr/>
            </p:nvGrpSpPr>
            <p:grpSpPr>
              <a:xfrm>
                <a:off x="4421361" y="3997002"/>
                <a:ext cx="507618" cy="395463"/>
                <a:chOff x="4421361" y="3997002"/>
                <a:chExt cx="507618" cy="395463"/>
              </a:xfrm>
            </p:grpSpPr>
            <p:sp>
              <p:nvSpPr>
                <p:cNvPr id="11023" name="Google Shape;11023;p76"/>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6"/>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76"/>
              <p:cNvGrpSpPr/>
              <p:nvPr/>
            </p:nvGrpSpPr>
            <p:grpSpPr>
              <a:xfrm>
                <a:off x="4928973" y="4189418"/>
                <a:ext cx="507596" cy="203047"/>
                <a:chOff x="4928973" y="4189418"/>
                <a:chExt cx="507596" cy="203047"/>
              </a:xfrm>
            </p:grpSpPr>
            <p:sp>
              <p:nvSpPr>
                <p:cNvPr id="11026" name="Google Shape;11026;p76"/>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6"/>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28" name="Google Shape;11028;p76"/>
            <p:cNvGrpSpPr/>
            <p:nvPr/>
          </p:nvGrpSpPr>
          <p:grpSpPr>
            <a:xfrm>
              <a:off x="4482186" y="3641905"/>
              <a:ext cx="397605" cy="349784"/>
              <a:chOff x="2906375" y="1159725"/>
              <a:chExt cx="1860575" cy="1636800"/>
            </a:xfrm>
          </p:grpSpPr>
          <p:sp>
            <p:nvSpPr>
              <p:cNvPr id="11029" name="Google Shape;11029;p76"/>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6"/>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6"/>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6"/>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33" name="Google Shape;11033;p76"/>
          <p:cNvGrpSpPr/>
          <p:nvPr/>
        </p:nvGrpSpPr>
        <p:grpSpPr>
          <a:xfrm>
            <a:off x="6528943" y="1853805"/>
            <a:ext cx="940737" cy="721067"/>
            <a:chOff x="6599718" y="2068734"/>
            <a:chExt cx="940737" cy="721067"/>
          </a:xfrm>
        </p:grpSpPr>
        <p:sp>
          <p:nvSpPr>
            <p:cNvPr id="11034" name="Google Shape;11034;p76"/>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6"/>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6"/>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6"/>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6"/>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6"/>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0" name="Google Shape;11040;p76"/>
            <p:cNvGrpSpPr/>
            <p:nvPr/>
          </p:nvGrpSpPr>
          <p:grpSpPr>
            <a:xfrm>
              <a:off x="6836957" y="2068734"/>
              <a:ext cx="461892" cy="721067"/>
              <a:chOff x="6836957" y="2068734"/>
              <a:chExt cx="461892" cy="721067"/>
            </a:xfrm>
          </p:grpSpPr>
          <p:sp>
            <p:nvSpPr>
              <p:cNvPr id="11041" name="Google Shape;11041;p76"/>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6"/>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6"/>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6"/>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6"/>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6"/>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7" name="Google Shape;11047;p76"/>
              <p:cNvGrpSpPr/>
              <p:nvPr/>
            </p:nvGrpSpPr>
            <p:grpSpPr>
              <a:xfrm>
                <a:off x="6836957" y="2068734"/>
                <a:ext cx="461892" cy="721067"/>
                <a:chOff x="6836957" y="2068734"/>
                <a:chExt cx="461892" cy="721067"/>
              </a:xfrm>
            </p:grpSpPr>
            <p:sp>
              <p:nvSpPr>
                <p:cNvPr id="11048" name="Google Shape;11048;p76"/>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6"/>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6"/>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6"/>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6"/>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6"/>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6"/>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055" name="Google Shape;11055;p76"/>
          <p:cNvGrpSpPr/>
          <p:nvPr/>
        </p:nvGrpSpPr>
        <p:grpSpPr>
          <a:xfrm>
            <a:off x="2412262" y="1858152"/>
            <a:ext cx="712577" cy="712374"/>
            <a:chOff x="2559249" y="2069323"/>
            <a:chExt cx="685566" cy="685634"/>
          </a:xfrm>
        </p:grpSpPr>
        <p:sp>
          <p:nvSpPr>
            <p:cNvPr id="11056" name="Google Shape;11056;p76"/>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6"/>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6"/>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6"/>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6"/>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6"/>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6"/>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6"/>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6"/>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6"/>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6"/>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6"/>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6"/>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76"/>
          <p:cNvGrpSpPr/>
          <p:nvPr/>
        </p:nvGrpSpPr>
        <p:grpSpPr>
          <a:xfrm>
            <a:off x="7594699" y="970941"/>
            <a:ext cx="845645" cy="711911"/>
            <a:chOff x="951975" y="315800"/>
            <a:chExt cx="5860325" cy="4933550"/>
          </a:xfrm>
        </p:grpSpPr>
        <p:sp>
          <p:nvSpPr>
            <p:cNvPr id="11070" name="Google Shape;11070;p76"/>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6"/>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6"/>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6"/>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6"/>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6"/>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6"/>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6"/>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76"/>
          <p:cNvGrpSpPr/>
          <p:nvPr/>
        </p:nvGrpSpPr>
        <p:grpSpPr>
          <a:xfrm>
            <a:off x="3691828" y="2707050"/>
            <a:ext cx="1617932" cy="621724"/>
            <a:chOff x="3862800" y="3038525"/>
            <a:chExt cx="1329006" cy="510698"/>
          </a:xfrm>
        </p:grpSpPr>
        <p:sp>
          <p:nvSpPr>
            <p:cNvPr id="11079" name="Google Shape;11079;p76"/>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6"/>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1" name="Google Shape;11081;p76"/>
            <p:cNvGrpSpPr/>
            <p:nvPr/>
          </p:nvGrpSpPr>
          <p:grpSpPr>
            <a:xfrm>
              <a:off x="3967075" y="3040337"/>
              <a:ext cx="1019927" cy="402126"/>
              <a:chOff x="3967075" y="3040337"/>
              <a:chExt cx="1019927" cy="402126"/>
            </a:xfrm>
          </p:grpSpPr>
          <p:sp>
            <p:nvSpPr>
              <p:cNvPr id="11082" name="Google Shape;11082;p76"/>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6"/>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76"/>
            <p:cNvGrpSpPr/>
            <p:nvPr/>
          </p:nvGrpSpPr>
          <p:grpSpPr>
            <a:xfrm>
              <a:off x="4186700" y="3040337"/>
              <a:ext cx="390475" cy="183289"/>
              <a:chOff x="4186700" y="3040337"/>
              <a:chExt cx="390475" cy="183289"/>
            </a:xfrm>
          </p:grpSpPr>
          <p:sp>
            <p:nvSpPr>
              <p:cNvPr id="11085" name="Google Shape;11085;p76"/>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6"/>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76"/>
            <p:cNvGrpSpPr/>
            <p:nvPr/>
          </p:nvGrpSpPr>
          <p:grpSpPr>
            <a:xfrm>
              <a:off x="4073727" y="3040337"/>
              <a:ext cx="697794" cy="296263"/>
              <a:chOff x="4073727" y="3040337"/>
              <a:chExt cx="697794" cy="296263"/>
            </a:xfrm>
          </p:grpSpPr>
          <p:sp>
            <p:nvSpPr>
              <p:cNvPr id="11088" name="Google Shape;11088;p76"/>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6"/>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76"/>
            <p:cNvGrpSpPr/>
            <p:nvPr/>
          </p:nvGrpSpPr>
          <p:grpSpPr>
            <a:xfrm>
              <a:off x="3862800" y="3038525"/>
              <a:ext cx="1329006" cy="510698"/>
              <a:chOff x="3862800" y="3038525"/>
              <a:chExt cx="1329006" cy="510698"/>
            </a:xfrm>
          </p:grpSpPr>
          <p:sp>
            <p:nvSpPr>
              <p:cNvPr id="11091" name="Google Shape;11091;p76"/>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6"/>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93" name="Google Shape;11093;p76"/>
          <p:cNvGrpSpPr/>
          <p:nvPr/>
        </p:nvGrpSpPr>
        <p:grpSpPr>
          <a:xfrm>
            <a:off x="700150" y="970941"/>
            <a:ext cx="883205" cy="775176"/>
            <a:chOff x="649648" y="271400"/>
            <a:chExt cx="6215377" cy="5455143"/>
          </a:xfrm>
        </p:grpSpPr>
        <p:sp>
          <p:nvSpPr>
            <p:cNvPr id="11094" name="Google Shape;11094;p76"/>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6"/>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6"/>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6"/>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6"/>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6"/>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6"/>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6"/>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6"/>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6"/>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6"/>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6"/>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76"/>
          <p:cNvGrpSpPr/>
          <p:nvPr/>
        </p:nvGrpSpPr>
        <p:grpSpPr>
          <a:xfrm>
            <a:off x="2308452" y="970941"/>
            <a:ext cx="767704" cy="815489"/>
            <a:chOff x="2499700" y="1135950"/>
            <a:chExt cx="732402" cy="777990"/>
          </a:xfrm>
        </p:grpSpPr>
        <p:grpSp>
          <p:nvGrpSpPr>
            <p:cNvPr id="11107" name="Google Shape;11107;p76"/>
            <p:cNvGrpSpPr/>
            <p:nvPr/>
          </p:nvGrpSpPr>
          <p:grpSpPr>
            <a:xfrm>
              <a:off x="2499700" y="1135950"/>
              <a:ext cx="732402" cy="694705"/>
              <a:chOff x="2499700" y="1135950"/>
              <a:chExt cx="732402" cy="694705"/>
            </a:xfrm>
          </p:grpSpPr>
          <p:sp>
            <p:nvSpPr>
              <p:cNvPr id="11108" name="Google Shape;11108;p76"/>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6"/>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6"/>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6"/>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6"/>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6"/>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6"/>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6"/>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6"/>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6"/>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6"/>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6"/>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6"/>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6"/>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6"/>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6"/>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6"/>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6"/>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6"/>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6"/>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6"/>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6"/>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6"/>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6"/>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6"/>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6"/>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6"/>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76"/>
            <p:cNvGrpSpPr/>
            <p:nvPr/>
          </p:nvGrpSpPr>
          <p:grpSpPr>
            <a:xfrm>
              <a:off x="2517909" y="1188726"/>
              <a:ext cx="702702" cy="725214"/>
              <a:chOff x="2517909" y="1188726"/>
              <a:chExt cx="702702" cy="725214"/>
            </a:xfrm>
          </p:grpSpPr>
          <p:sp>
            <p:nvSpPr>
              <p:cNvPr id="11136" name="Google Shape;11136;p76"/>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6"/>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6"/>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6"/>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6"/>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41" name="Google Shape;11141;p76"/>
          <p:cNvGrpSpPr/>
          <p:nvPr/>
        </p:nvGrpSpPr>
        <p:grpSpPr>
          <a:xfrm>
            <a:off x="1654184" y="970941"/>
            <a:ext cx="583439" cy="870229"/>
            <a:chOff x="1716825" y="1121550"/>
            <a:chExt cx="622800" cy="928938"/>
          </a:xfrm>
        </p:grpSpPr>
        <p:grpSp>
          <p:nvGrpSpPr>
            <p:cNvPr id="11142" name="Google Shape;11142;p76"/>
            <p:cNvGrpSpPr/>
            <p:nvPr/>
          </p:nvGrpSpPr>
          <p:grpSpPr>
            <a:xfrm>
              <a:off x="1716825" y="1121550"/>
              <a:ext cx="622800" cy="928938"/>
              <a:chOff x="1716825" y="1121550"/>
              <a:chExt cx="622800" cy="928938"/>
            </a:xfrm>
          </p:grpSpPr>
          <p:cxnSp>
            <p:nvCxnSpPr>
              <p:cNvPr id="11143" name="Google Shape;11143;p76"/>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1144" name="Google Shape;11144;p76"/>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76"/>
            <p:cNvGrpSpPr/>
            <p:nvPr/>
          </p:nvGrpSpPr>
          <p:grpSpPr>
            <a:xfrm>
              <a:off x="1768050" y="1172775"/>
              <a:ext cx="520200" cy="832000"/>
              <a:chOff x="1768050" y="1172775"/>
              <a:chExt cx="520200" cy="832000"/>
            </a:xfrm>
          </p:grpSpPr>
          <p:cxnSp>
            <p:nvCxnSpPr>
              <p:cNvPr id="11146" name="Google Shape;11146;p76"/>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1147" name="Google Shape;11147;p76"/>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76"/>
            <p:cNvGrpSpPr/>
            <p:nvPr/>
          </p:nvGrpSpPr>
          <p:grpSpPr>
            <a:xfrm>
              <a:off x="1820100" y="1225475"/>
              <a:ext cx="416400" cy="729575"/>
              <a:chOff x="1820100" y="1225475"/>
              <a:chExt cx="416400" cy="729575"/>
            </a:xfrm>
          </p:grpSpPr>
          <p:cxnSp>
            <p:nvCxnSpPr>
              <p:cNvPr id="11149" name="Google Shape;11149;p76"/>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1150" name="Google Shape;11150;p76"/>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76"/>
            <p:cNvGrpSpPr/>
            <p:nvPr/>
          </p:nvGrpSpPr>
          <p:grpSpPr>
            <a:xfrm>
              <a:off x="1874250" y="1278825"/>
              <a:ext cx="308100" cy="605275"/>
              <a:chOff x="1874250" y="1278825"/>
              <a:chExt cx="308100" cy="605275"/>
            </a:xfrm>
          </p:grpSpPr>
          <p:cxnSp>
            <p:nvCxnSpPr>
              <p:cNvPr id="11152" name="Google Shape;11152;p76"/>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1153" name="Google Shape;11153;p76"/>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4" name="Google Shape;11154;p76"/>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76"/>
          <p:cNvGrpSpPr/>
          <p:nvPr/>
        </p:nvGrpSpPr>
        <p:grpSpPr>
          <a:xfrm>
            <a:off x="1574007" y="1857263"/>
            <a:ext cx="739072" cy="714152"/>
            <a:chOff x="4334725" y="1355875"/>
            <a:chExt cx="3106650" cy="3001900"/>
          </a:xfrm>
        </p:grpSpPr>
        <p:grpSp>
          <p:nvGrpSpPr>
            <p:cNvPr id="11156" name="Google Shape;11156;p76"/>
            <p:cNvGrpSpPr/>
            <p:nvPr/>
          </p:nvGrpSpPr>
          <p:grpSpPr>
            <a:xfrm>
              <a:off x="4516050" y="1724875"/>
              <a:ext cx="2693725" cy="2632900"/>
              <a:chOff x="4516050" y="1724875"/>
              <a:chExt cx="2693725" cy="2632900"/>
            </a:xfrm>
          </p:grpSpPr>
          <p:sp>
            <p:nvSpPr>
              <p:cNvPr id="11157" name="Google Shape;11157;p76"/>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6"/>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6"/>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76"/>
            <p:cNvGrpSpPr/>
            <p:nvPr/>
          </p:nvGrpSpPr>
          <p:grpSpPr>
            <a:xfrm>
              <a:off x="4334725" y="1355875"/>
              <a:ext cx="3106650" cy="2709650"/>
              <a:chOff x="4334725" y="1355875"/>
              <a:chExt cx="3106650" cy="2709650"/>
            </a:xfrm>
          </p:grpSpPr>
          <p:sp>
            <p:nvSpPr>
              <p:cNvPr id="11161" name="Google Shape;11161;p76"/>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6"/>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6"/>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64" name="Google Shape;11164;p76"/>
          <p:cNvGrpSpPr/>
          <p:nvPr/>
        </p:nvGrpSpPr>
        <p:grpSpPr>
          <a:xfrm>
            <a:off x="7690956" y="3488034"/>
            <a:ext cx="312074" cy="684173"/>
            <a:chOff x="7645573" y="3754300"/>
            <a:chExt cx="293855" cy="644170"/>
          </a:xfrm>
        </p:grpSpPr>
        <p:sp>
          <p:nvSpPr>
            <p:cNvPr id="11165" name="Google Shape;11165;p76"/>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6"/>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76"/>
          <p:cNvGrpSpPr/>
          <p:nvPr/>
        </p:nvGrpSpPr>
        <p:grpSpPr>
          <a:xfrm>
            <a:off x="5612944" y="970941"/>
            <a:ext cx="709011" cy="739359"/>
            <a:chOff x="5830645" y="1256617"/>
            <a:chExt cx="530340" cy="553040"/>
          </a:xfrm>
        </p:grpSpPr>
        <p:grpSp>
          <p:nvGrpSpPr>
            <p:cNvPr id="11168" name="Google Shape;11168;p76"/>
            <p:cNvGrpSpPr/>
            <p:nvPr/>
          </p:nvGrpSpPr>
          <p:grpSpPr>
            <a:xfrm>
              <a:off x="5830645" y="1256617"/>
              <a:ext cx="259743" cy="269909"/>
              <a:chOff x="5830645" y="1256617"/>
              <a:chExt cx="259743" cy="269909"/>
            </a:xfrm>
          </p:grpSpPr>
          <p:sp>
            <p:nvSpPr>
              <p:cNvPr id="11169" name="Google Shape;11169;p76"/>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6"/>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76"/>
            <p:cNvGrpSpPr/>
            <p:nvPr/>
          </p:nvGrpSpPr>
          <p:grpSpPr>
            <a:xfrm>
              <a:off x="6101293" y="1256617"/>
              <a:ext cx="259692" cy="269909"/>
              <a:chOff x="6101293" y="1256617"/>
              <a:chExt cx="259692" cy="269909"/>
            </a:xfrm>
          </p:grpSpPr>
          <p:sp>
            <p:nvSpPr>
              <p:cNvPr id="11172" name="Google Shape;11172;p76"/>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6"/>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76"/>
            <p:cNvGrpSpPr/>
            <p:nvPr/>
          </p:nvGrpSpPr>
          <p:grpSpPr>
            <a:xfrm>
              <a:off x="5830645" y="1539749"/>
              <a:ext cx="259692" cy="269909"/>
              <a:chOff x="5830645" y="1539749"/>
              <a:chExt cx="259692" cy="269909"/>
            </a:xfrm>
          </p:grpSpPr>
          <p:sp>
            <p:nvSpPr>
              <p:cNvPr id="11175" name="Google Shape;11175;p76"/>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6"/>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76"/>
            <p:cNvGrpSpPr/>
            <p:nvPr/>
          </p:nvGrpSpPr>
          <p:grpSpPr>
            <a:xfrm>
              <a:off x="6101293" y="1539749"/>
              <a:ext cx="259692" cy="269909"/>
              <a:chOff x="6101293" y="1539749"/>
              <a:chExt cx="259692" cy="269909"/>
            </a:xfrm>
          </p:grpSpPr>
          <p:sp>
            <p:nvSpPr>
              <p:cNvPr id="11178" name="Google Shape;11178;p76"/>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6"/>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0" name="Google Shape;11180;p76"/>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76"/>
          <p:cNvGrpSpPr/>
          <p:nvPr/>
        </p:nvGrpSpPr>
        <p:grpSpPr>
          <a:xfrm>
            <a:off x="714438" y="2707057"/>
            <a:ext cx="1452955" cy="621360"/>
            <a:chOff x="732422" y="2990152"/>
            <a:chExt cx="1337773" cy="572102"/>
          </a:xfrm>
        </p:grpSpPr>
        <p:sp>
          <p:nvSpPr>
            <p:cNvPr id="11182" name="Google Shape;11182;p76"/>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6"/>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6"/>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6"/>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6"/>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6"/>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91" name="Shape 11191"/>
        <p:cNvGrpSpPr/>
        <p:nvPr/>
      </p:nvGrpSpPr>
      <p:grpSpPr>
        <a:xfrm>
          <a:off x="0" y="0"/>
          <a:ext cx="0" cy="0"/>
          <a:chOff x="0" y="0"/>
          <a:chExt cx="0" cy="0"/>
        </a:xfrm>
      </p:grpSpPr>
      <p:grpSp>
        <p:nvGrpSpPr>
          <p:cNvPr id="11192" name="Google Shape;11192;p77"/>
          <p:cNvGrpSpPr/>
          <p:nvPr/>
        </p:nvGrpSpPr>
        <p:grpSpPr>
          <a:xfrm>
            <a:off x="708575" y="965865"/>
            <a:ext cx="1636117" cy="1526144"/>
            <a:chOff x="729238" y="1179665"/>
            <a:chExt cx="1636117" cy="1526144"/>
          </a:xfrm>
        </p:grpSpPr>
        <p:grpSp>
          <p:nvGrpSpPr>
            <p:cNvPr id="11193" name="Google Shape;11193;p77"/>
            <p:cNvGrpSpPr/>
            <p:nvPr/>
          </p:nvGrpSpPr>
          <p:grpSpPr>
            <a:xfrm>
              <a:off x="729238" y="1179665"/>
              <a:ext cx="80700" cy="1526144"/>
              <a:chOff x="729238" y="1179665"/>
              <a:chExt cx="80700" cy="1526144"/>
            </a:xfrm>
          </p:grpSpPr>
          <p:sp>
            <p:nvSpPr>
              <p:cNvPr id="11194" name="Google Shape;11194;p77"/>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7"/>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7"/>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7"/>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77"/>
            <p:cNvGrpSpPr/>
            <p:nvPr/>
          </p:nvGrpSpPr>
          <p:grpSpPr>
            <a:xfrm>
              <a:off x="903098" y="1179665"/>
              <a:ext cx="80700" cy="1526144"/>
              <a:chOff x="903098" y="1179665"/>
              <a:chExt cx="80700" cy="1526144"/>
            </a:xfrm>
          </p:grpSpPr>
          <p:sp>
            <p:nvSpPr>
              <p:cNvPr id="11205" name="Google Shape;11205;p77"/>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7"/>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7"/>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7"/>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7"/>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7"/>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77"/>
            <p:cNvGrpSpPr/>
            <p:nvPr/>
          </p:nvGrpSpPr>
          <p:grpSpPr>
            <a:xfrm>
              <a:off x="1076958" y="1179665"/>
              <a:ext cx="80700" cy="1526144"/>
              <a:chOff x="1076958" y="1179665"/>
              <a:chExt cx="80700" cy="1526144"/>
            </a:xfrm>
          </p:grpSpPr>
          <p:sp>
            <p:nvSpPr>
              <p:cNvPr id="11216" name="Google Shape;11216;p77"/>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7"/>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7"/>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7"/>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7"/>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7"/>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7"/>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77"/>
            <p:cNvGrpSpPr/>
            <p:nvPr/>
          </p:nvGrpSpPr>
          <p:grpSpPr>
            <a:xfrm>
              <a:off x="1247707" y="1179665"/>
              <a:ext cx="80700" cy="1526144"/>
              <a:chOff x="1247707" y="1179665"/>
              <a:chExt cx="80700" cy="1526144"/>
            </a:xfrm>
          </p:grpSpPr>
          <p:sp>
            <p:nvSpPr>
              <p:cNvPr id="11227" name="Google Shape;11227;p77"/>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7"/>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7"/>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7" name="Google Shape;11237;p77"/>
            <p:cNvGrpSpPr/>
            <p:nvPr/>
          </p:nvGrpSpPr>
          <p:grpSpPr>
            <a:xfrm>
              <a:off x="1421567" y="1179665"/>
              <a:ext cx="80700" cy="1526144"/>
              <a:chOff x="1421567" y="1179665"/>
              <a:chExt cx="80700" cy="1526144"/>
            </a:xfrm>
          </p:grpSpPr>
          <p:sp>
            <p:nvSpPr>
              <p:cNvPr id="11238" name="Google Shape;11238;p77"/>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7"/>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7"/>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7"/>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7"/>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7"/>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7"/>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7"/>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77"/>
            <p:cNvGrpSpPr/>
            <p:nvPr/>
          </p:nvGrpSpPr>
          <p:grpSpPr>
            <a:xfrm>
              <a:off x="1592327" y="1179665"/>
              <a:ext cx="80700" cy="1526144"/>
              <a:chOff x="1592327" y="1179665"/>
              <a:chExt cx="80700" cy="1526144"/>
            </a:xfrm>
          </p:grpSpPr>
          <p:sp>
            <p:nvSpPr>
              <p:cNvPr id="11249" name="Google Shape;11249;p77"/>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7"/>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7"/>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7"/>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7"/>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7"/>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77"/>
            <p:cNvGrpSpPr/>
            <p:nvPr/>
          </p:nvGrpSpPr>
          <p:grpSpPr>
            <a:xfrm>
              <a:off x="1766187" y="1179665"/>
              <a:ext cx="80700" cy="1526144"/>
              <a:chOff x="1766187" y="1179665"/>
              <a:chExt cx="80700" cy="1526144"/>
            </a:xfrm>
          </p:grpSpPr>
          <p:sp>
            <p:nvSpPr>
              <p:cNvPr id="11260" name="Google Shape;11260;p77"/>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7"/>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7"/>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7"/>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7"/>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7"/>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7"/>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7"/>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7"/>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77"/>
            <p:cNvGrpSpPr/>
            <p:nvPr/>
          </p:nvGrpSpPr>
          <p:grpSpPr>
            <a:xfrm>
              <a:off x="1936935" y="1179665"/>
              <a:ext cx="80700" cy="1526144"/>
              <a:chOff x="1936935" y="1179665"/>
              <a:chExt cx="80700" cy="1526144"/>
            </a:xfrm>
          </p:grpSpPr>
          <p:sp>
            <p:nvSpPr>
              <p:cNvPr id="11271" name="Google Shape;11271;p77"/>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7"/>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7"/>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7"/>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7"/>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77"/>
            <p:cNvGrpSpPr/>
            <p:nvPr/>
          </p:nvGrpSpPr>
          <p:grpSpPr>
            <a:xfrm>
              <a:off x="2110795" y="1179665"/>
              <a:ext cx="80700" cy="1526144"/>
              <a:chOff x="2110795" y="1179665"/>
              <a:chExt cx="80700" cy="1526144"/>
            </a:xfrm>
          </p:grpSpPr>
          <p:sp>
            <p:nvSpPr>
              <p:cNvPr id="11282" name="Google Shape;11282;p77"/>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7"/>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7"/>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7"/>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77"/>
            <p:cNvGrpSpPr/>
            <p:nvPr/>
          </p:nvGrpSpPr>
          <p:grpSpPr>
            <a:xfrm>
              <a:off x="2284655" y="1179665"/>
              <a:ext cx="80700" cy="1526144"/>
              <a:chOff x="2284655" y="1179665"/>
              <a:chExt cx="80700" cy="1526144"/>
            </a:xfrm>
          </p:grpSpPr>
          <p:sp>
            <p:nvSpPr>
              <p:cNvPr id="11293" name="Google Shape;11293;p77"/>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7"/>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7"/>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7"/>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7"/>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7"/>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03" name="Google Shape;11303;p77"/>
          <p:cNvGrpSpPr/>
          <p:nvPr/>
        </p:nvGrpSpPr>
        <p:grpSpPr>
          <a:xfrm>
            <a:off x="2603242" y="985003"/>
            <a:ext cx="1364248" cy="1102133"/>
            <a:chOff x="2623904" y="1198803"/>
            <a:chExt cx="1364248" cy="1102133"/>
          </a:xfrm>
        </p:grpSpPr>
        <p:grpSp>
          <p:nvGrpSpPr>
            <p:cNvPr id="11304" name="Google Shape;11304;p77"/>
            <p:cNvGrpSpPr/>
            <p:nvPr/>
          </p:nvGrpSpPr>
          <p:grpSpPr>
            <a:xfrm>
              <a:off x="2623907" y="1198803"/>
              <a:ext cx="1364245" cy="273000"/>
              <a:chOff x="2623907" y="1198803"/>
              <a:chExt cx="1364245" cy="273000"/>
            </a:xfrm>
          </p:grpSpPr>
          <p:sp>
            <p:nvSpPr>
              <p:cNvPr id="11305" name="Google Shape;11305;p77"/>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77"/>
            <p:cNvGrpSpPr/>
            <p:nvPr/>
          </p:nvGrpSpPr>
          <p:grpSpPr>
            <a:xfrm>
              <a:off x="2623904" y="1476964"/>
              <a:ext cx="1364245" cy="273000"/>
              <a:chOff x="2623904" y="1476964"/>
              <a:chExt cx="1364245" cy="273000"/>
            </a:xfrm>
          </p:grpSpPr>
          <p:sp>
            <p:nvSpPr>
              <p:cNvPr id="11311" name="Google Shape;11311;p77"/>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7"/>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7"/>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77"/>
            <p:cNvGrpSpPr/>
            <p:nvPr/>
          </p:nvGrpSpPr>
          <p:grpSpPr>
            <a:xfrm>
              <a:off x="2623907" y="1749775"/>
              <a:ext cx="1364245" cy="273000"/>
              <a:chOff x="2623907" y="1749775"/>
              <a:chExt cx="1364245" cy="273000"/>
            </a:xfrm>
          </p:grpSpPr>
          <p:sp>
            <p:nvSpPr>
              <p:cNvPr id="11317" name="Google Shape;11317;p77"/>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7"/>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77"/>
            <p:cNvGrpSpPr/>
            <p:nvPr/>
          </p:nvGrpSpPr>
          <p:grpSpPr>
            <a:xfrm>
              <a:off x="2623904" y="2027936"/>
              <a:ext cx="1364245" cy="273000"/>
              <a:chOff x="2623904" y="2027936"/>
              <a:chExt cx="1364245" cy="273000"/>
            </a:xfrm>
          </p:grpSpPr>
          <p:sp>
            <p:nvSpPr>
              <p:cNvPr id="11323" name="Google Shape;11323;p7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28" name="Google Shape;11328;p77"/>
          <p:cNvGrpSpPr/>
          <p:nvPr/>
        </p:nvGrpSpPr>
        <p:grpSpPr>
          <a:xfrm>
            <a:off x="2592703" y="2444186"/>
            <a:ext cx="1387541" cy="159124"/>
            <a:chOff x="3200660" y="2180272"/>
            <a:chExt cx="2563824" cy="378237"/>
          </a:xfrm>
        </p:grpSpPr>
        <p:sp>
          <p:nvSpPr>
            <p:cNvPr id="11329" name="Google Shape;11329;p7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77"/>
          <p:cNvGrpSpPr/>
          <p:nvPr/>
        </p:nvGrpSpPr>
        <p:grpSpPr>
          <a:xfrm>
            <a:off x="2589227" y="2722011"/>
            <a:ext cx="1390502" cy="159625"/>
            <a:chOff x="3530150" y="2790075"/>
            <a:chExt cx="1962600" cy="225300"/>
          </a:xfrm>
        </p:grpSpPr>
        <p:sp>
          <p:nvSpPr>
            <p:cNvPr id="11348" name="Google Shape;11348;p77"/>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7"/>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77"/>
          <p:cNvGrpSpPr/>
          <p:nvPr/>
        </p:nvGrpSpPr>
        <p:grpSpPr>
          <a:xfrm>
            <a:off x="2589880" y="3000337"/>
            <a:ext cx="1411629" cy="153761"/>
            <a:chOff x="3558802" y="4011427"/>
            <a:chExt cx="1866000" cy="111300"/>
          </a:xfrm>
        </p:grpSpPr>
        <p:sp>
          <p:nvSpPr>
            <p:cNvPr id="11351" name="Google Shape;11351;p7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7"/>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77"/>
          <p:cNvGrpSpPr/>
          <p:nvPr/>
        </p:nvGrpSpPr>
        <p:grpSpPr>
          <a:xfrm>
            <a:off x="2589573" y="2205736"/>
            <a:ext cx="1383503" cy="119749"/>
            <a:chOff x="3465975" y="2270276"/>
            <a:chExt cx="1986364" cy="171929"/>
          </a:xfrm>
        </p:grpSpPr>
        <p:sp>
          <p:nvSpPr>
            <p:cNvPr id="11354" name="Google Shape;11354;p7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7"/>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7"/>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7"/>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7"/>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7"/>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77"/>
          <p:cNvGrpSpPr/>
          <p:nvPr/>
        </p:nvGrpSpPr>
        <p:grpSpPr>
          <a:xfrm>
            <a:off x="2600580" y="3569387"/>
            <a:ext cx="1369531" cy="195460"/>
            <a:chOff x="723300" y="4253549"/>
            <a:chExt cx="2276482" cy="324900"/>
          </a:xfrm>
        </p:grpSpPr>
        <p:sp>
          <p:nvSpPr>
            <p:cNvPr id="11363" name="Google Shape;11363;p7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7"/>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77"/>
          <p:cNvGrpSpPr/>
          <p:nvPr/>
        </p:nvGrpSpPr>
        <p:grpSpPr>
          <a:xfrm>
            <a:off x="2590141" y="3270567"/>
            <a:ext cx="1389066" cy="180119"/>
            <a:chOff x="705948" y="3788465"/>
            <a:chExt cx="2308953" cy="299400"/>
          </a:xfrm>
        </p:grpSpPr>
        <p:sp>
          <p:nvSpPr>
            <p:cNvPr id="11369" name="Google Shape;11369;p7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7"/>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7"/>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77"/>
          <p:cNvGrpSpPr/>
          <p:nvPr/>
        </p:nvGrpSpPr>
        <p:grpSpPr>
          <a:xfrm>
            <a:off x="2638078" y="3883547"/>
            <a:ext cx="1304609" cy="294074"/>
            <a:chOff x="2658741" y="4097347"/>
            <a:chExt cx="1304609" cy="294074"/>
          </a:xfrm>
        </p:grpSpPr>
        <p:grpSp>
          <p:nvGrpSpPr>
            <p:cNvPr id="11375" name="Google Shape;11375;p77"/>
            <p:cNvGrpSpPr/>
            <p:nvPr/>
          </p:nvGrpSpPr>
          <p:grpSpPr>
            <a:xfrm>
              <a:off x="2658741" y="4097347"/>
              <a:ext cx="118572" cy="294074"/>
              <a:chOff x="3343310" y="4475555"/>
              <a:chExt cx="127717" cy="316753"/>
            </a:xfrm>
          </p:grpSpPr>
          <p:sp>
            <p:nvSpPr>
              <p:cNvPr id="11376" name="Google Shape;11376;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77"/>
            <p:cNvGrpSpPr/>
            <p:nvPr/>
          </p:nvGrpSpPr>
          <p:grpSpPr>
            <a:xfrm>
              <a:off x="3815519" y="4098388"/>
              <a:ext cx="147831" cy="291991"/>
              <a:chOff x="3527539" y="4476677"/>
              <a:chExt cx="159232" cy="314510"/>
            </a:xfrm>
          </p:grpSpPr>
          <p:sp>
            <p:nvSpPr>
              <p:cNvPr id="11379" name="Google Shape;11379;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1" name="Google Shape;11381;p77"/>
            <p:cNvGrpSpPr/>
            <p:nvPr/>
          </p:nvGrpSpPr>
          <p:grpSpPr>
            <a:xfrm>
              <a:off x="3511696" y="4098388"/>
              <a:ext cx="147831" cy="291991"/>
              <a:chOff x="3527539" y="4476677"/>
              <a:chExt cx="159232" cy="314510"/>
            </a:xfrm>
          </p:grpSpPr>
          <p:sp>
            <p:nvSpPr>
              <p:cNvPr id="11382" name="Google Shape;11382;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77"/>
            <p:cNvGrpSpPr/>
            <p:nvPr/>
          </p:nvGrpSpPr>
          <p:grpSpPr>
            <a:xfrm>
              <a:off x="3207874" y="4098388"/>
              <a:ext cx="147831" cy="291991"/>
              <a:chOff x="3527539" y="4476677"/>
              <a:chExt cx="159232" cy="314510"/>
            </a:xfrm>
          </p:grpSpPr>
          <p:sp>
            <p:nvSpPr>
              <p:cNvPr id="11385" name="Google Shape;11385;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77"/>
            <p:cNvGrpSpPr/>
            <p:nvPr/>
          </p:nvGrpSpPr>
          <p:grpSpPr>
            <a:xfrm>
              <a:off x="2933305" y="4097347"/>
              <a:ext cx="118572" cy="294074"/>
              <a:chOff x="3343310" y="4475555"/>
              <a:chExt cx="127717" cy="316753"/>
            </a:xfrm>
          </p:grpSpPr>
          <p:sp>
            <p:nvSpPr>
              <p:cNvPr id="11388" name="Google Shape;11388;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90" name="Google Shape;11390;p77"/>
          <p:cNvGrpSpPr/>
          <p:nvPr/>
        </p:nvGrpSpPr>
        <p:grpSpPr>
          <a:xfrm>
            <a:off x="4256908" y="1866669"/>
            <a:ext cx="1433821" cy="191501"/>
            <a:chOff x="4273350" y="2080469"/>
            <a:chExt cx="1433821" cy="191501"/>
          </a:xfrm>
        </p:grpSpPr>
        <p:grpSp>
          <p:nvGrpSpPr>
            <p:cNvPr id="11391" name="Google Shape;11391;p77"/>
            <p:cNvGrpSpPr/>
            <p:nvPr/>
          </p:nvGrpSpPr>
          <p:grpSpPr>
            <a:xfrm>
              <a:off x="4273350" y="2080469"/>
              <a:ext cx="1433821" cy="0"/>
              <a:chOff x="5224975" y="2962250"/>
              <a:chExt cx="1544400" cy="0"/>
            </a:xfrm>
          </p:grpSpPr>
          <p:cxnSp>
            <p:nvCxnSpPr>
              <p:cNvPr id="11392" name="Google Shape;11392;p7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393" name="Google Shape;11393;p77"/>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1394" name="Google Shape;11394;p77"/>
            <p:cNvGrpSpPr/>
            <p:nvPr/>
          </p:nvGrpSpPr>
          <p:grpSpPr>
            <a:xfrm>
              <a:off x="4273350" y="2271969"/>
              <a:ext cx="1433821" cy="0"/>
              <a:chOff x="5224975" y="2962250"/>
              <a:chExt cx="1544400" cy="0"/>
            </a:xfrm>
          </p:grpSpPr>
          <p:cxnSp>
            <p:nvCxnSpPr>
              <p:cNvPr id="11395" name="Google Shape;11395;p7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396" name="Google Shape;11396;p77"/>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1397" name="Google Shape;11397;p77"/>
          <p:cNvGrpSpPr/>
          <p:nvPr/>
        </p:nvGrpSpPr>
        <p:grpSpPr>
          <a:xfrm>
            <a:off x="4258463" y="969236"/>
            <a:ext cx="1430711" cy="743389"/>
            <a:chOff x="5159450" y="1919950"/>
            <a:chExt cx="1541050" cy="862500"/>
          </a:xfrm>
        </p:grpSpPr>
        <p:sp>
          <p:nvSpPr>
            <p:cNvPr id="11398" name="Google Shape;11398;p7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1399" name="Google Shape;11399;p77"/>
            <p:cNvGrpSpPr/>
            <p:nvPr/>
          </p:nvGrpSpPr>
          <p:grpSpPr>
            <a:xfrm>
              <a:off x="5159450" y="1919950"/>
              <a:ext cx="1541050" cy="862500"/>
              <a:chOff x="5159450" y="1919950"/>
              <a:chExt cx="1541050" cy="862500"/>
            </a:xfrm>
          </p:grpSpPr>
          <p:cxnSp>
            <p:nvCxnSpPr>
              <p:cNvPr id="11400" name="Google Shape;11400;p7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1401" name="Google Shape;11401;p7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1402" name="Google Shape;11402;p77"/>
          <p:cNvGrpSpPr/>
          <p:nvPr/>
        </p:nvGrpSpPr>
        <p:grpSpPr>
          <a:xfrm>
            <a:off x="4248577" y="2192564"/>
            <a:ext cx="1450484" cy="1052087"/>
            <a:chOff x="5230575" y="1554475"/>
            <a:chExt cx="2137150" cy="1550150"/>
          </a:xfrm>
        </p:grpSpPr>
        <p:sp>
          <p:nvSpPr>
            <p:cNvPr id="11403" name="Google Shape;11403;p77"/>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7"/>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7"/>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7"/>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7"/>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7"/>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7"/>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7"/>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7"/>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7"/>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7"/>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7"/>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7"/>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77"/>
          <p:cNvGrpSpPr/>
          <p:nvPr/>
        </p:nvGrpSpPr>
        <p:grpSpPr>
          <a:xfrm rot="10800000">
            <a:off x="4265127" y="3284753"/>
            <a:ext cx="1417383" cy="887946"/>
            <a:chOff x="5645403" y="2920021"/>
            <a:chExt cx="2650800" cy="2180614"/>
          </a:xfrm>
        </p:grpSpPr>
        <p:sp>
          <p:nvSpPr>
            <p:cNvPr id="11417" name="Google Shape;11417;p77"/>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18" name="Google Shape;11418;p77"/>
            <p:cNvCxnSpPr>
              <a:stCxn id="1141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1419" name="Google Shape;11419;p77"/>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20" name="Google Shape;11420;p77"/>
            <p:cNvCxnSpPr>
              <a:endCxn id="11419"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1421" name="Google Shape;11421;p77"/>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22" name="Google Shape;11422;p77"/>
            <p:cNvCxnSpPr>
              <a:stCxn id="11421"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1423" name="Google Shape;11423;p77"/>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24" name="Google Shape;11424;p77"/>
            <p:cNvCxnSpPr>
              <a:endCxn id="1142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1425" name="Google Shape;11425;p77"/>
          <p:cNvGrpSpPr/>
          <p:nvPr/>
        </p:nvGrpSpPr>
        <p:grpSpPr>
          <a:xfrm>
            <a:off x="7365487" y="2188108"/>
            <a:ext cx="1071743" cy="1021579"/>
            <a:chOff x="7189833" y="2022667"/>
            <a:chExt cx="1251159" cy="1192597"/>
          </a:xfrm>
        </p:grpSpPr>
        <p:sp>
          <p:nvSpPr>
            <p:cNvPr id="11426" name="Google Shape;11426;p77"/>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7"/>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7"/>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7"/>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77"/>
          <p:cNvGrpSpPr/>
          <p:nvPr/>
        </p:nvGrpSpPr>
        <p:grpSpPr>
          <a:xfrm>
            <a:off x="706758" y="2614515"/>
            <a:ext cx="1695374" cy="1560837"/>
            <a:chOff x="727421" y="2828315"/>
            <a:chExt cx="1695374" cy="1560837"/>
          </a:xfrm>
        </p:grpSpPr>
        <p:grpSp>
          <p:nvGrpSpPr>
            <p:cNvPr id="11431" name="Google Shape;11431;p77"/>
            <p:cNvGrpSpPr/>
            <p:nvPr/>
          </p:nvGrpSpPr>
          <p:grpSpPr>
            <a:xfrm>
              <a:off x="819108" y="2882501"/>
              <a:ext cx="103104" cy="1426186"/>
              <a:chOff x="4674013" y="3100904"/>
              <a:chExt cx="122758" cy="1698043"/>
            </a:xfrm>
          </p:grpSpPr>
          <p:sp>
            <p:nvSpPr>
              <p:cNvPr id="11432" name="Google Shape;11432;p7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77"/>
            <p:cNvGrpSpPr/>
            <p:nvPr/>
          </p:nvGrpSpPr>
          <p:grpSpPr>
            <a:xfrm>
              <a:off x="1062475" y="2882501"/>
              <a:ext cx="103104" cy="1426186"/>
              <a:chOff x="4940438" y="3100904"/>
              <a:chExt cx="122758" cy="1698043"/>
            </a:xfrm>
          </p:grpSpPr>
          <p:sp>
            <p:nvSpPr>
              <p:cNvPr id="11440" name="Google Shape;11440;p7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77"/>
            <p:cNvGrpSpPr/>
            <p:nvPr/>
          </p:nvGrpSpPr>
          <p:grpSpPr>
            <a:xfrm>
              <a:off x="1299324" y="2882501"/>
              <a:ext cx="103104" cy="1426186"/>
              <a:chOff x="5206863" y="3100904"/>
              <a:chExt cx="122758" cy="1698043"/>
            </a:xfrm>
          </p:grpSpPr>
          <p:sp>
            <p:nvSpPr>
              <p:cNvPr id="11448" name="Google Shape;11448;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77"/>
            <p:cNvGrpSpPr/>
            <p:nvPr/>
          </p:nvGrpSpPr>
          <p:grpSpPr>
            <a:xfrm>
              <a:off x="1786057" y="2882501"/>
              <a:ext cx="103104" cy="1426186"/>
              <a:chOff x="6006138" y="3143629"/>
              <a:chExt cx="122758" cy="1698043"/>
            </a:xfrm>
          </p:grpSpPr>
          <p:sp>
            <p:nvSpPr>
              <p:cNvPr id="11456" name="Google Shape;11456;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77"/>
            <p:cNvGrpSpPr/>
            <p:nvPr/>
          </p:nvGrpSpPr>
          <p:grpSpPr>
            <a:xfrm>
              <a:off x="2029422" y="2882501"/>
              <a:ext cx="103104" cy="1426186"/>
              <a:chOff x="6805413" y="3100904"/>
              <a:chExt cx="122758" cy="1698043"/>
            </a:xfrm>
          </p:grpSpPr>
          <p:sp>
            <p:nvSpPr>
              <p:cNvPr id="11464" name="Google Shape;11464;p7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77"/>
            <p:cNvGrpSpPr/>
            <p:nvPr/>
          </p:nvGrpSpPr>
          <p:grpSpPr>
            <a:xfrm>
              <a:off x="727421" y="2828315"/>
              <a:ext cx="1695374" cy="1560837"/>
              <a:chOff x="734799" y="2782450"/>
              <a:chExt cx="1571100" cy="1577400"/>
            </a:xfrm>
          </p:grpSpPr>
          <p:cxnSp>
            <p:nvCxnSpPr>
              <p:cNvPr id="11472" name="Google Shape;11472;p7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1473" name="Google Shape;11473;p7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1474" name="Google Shape;11474;p77"/>
            <p:cNvGrpSpPr/>
            <p:nvPr/>
          </p:nvGrpSpPr>
          <p:grpSpPr>
            <a:xfrm>
              <a:off x="2272795" y="2882501"/>
              <a:ext cx="103104" cy="1426186"/>
              <a:chOff x="5206863" y="3100904"/>
              <a:chExt cx="122758" cy="1698043"/>
            </a:xfrm>
          </p:grpSpPr>
          <p:sp>
            <p:nvSpPr>
              <p:cNvPr id="11475" name="Google Shape;11475;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77"/>
            <p:cNvGrpSpPr/>
            <p:nvPr/>
          </p:nvGrpSpPr>
          <p:grpSpPr>
            <a:xfrm>
              <a:off x="1542694" y="2882501"/>
              <a:ext cx="103104" cy="1426186"/>
              <a:chOff x="6006138" y="3143629"/>
              <a:chExt cx="122758" cy="1698043"/>
            </a:xfrm>
          </p:grpSpPr>
          <p:sp>
            <p:nvSpPr>
              <p:cNvPr id="11483" name="Google Shape;11483;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90" name="Google Shape;11490;p77"/>
          <p:cNvGrpSpPr/>
          <p:nvPr/>
        </p:nvGrpSpPr>
        <p:grpSpPr>
          <a:xfrm>
            <a:off x="5915338" y="2192087"/>
            <a:ext cx="1248543" cy="1025319"/>
            <a:chOff x="5183758" y="1210600"/>
            <a:chExt cx="3605380" cy="2960783"/>
          </a:xfrm>
        </p:grpSpPr>
        <p:sp>
          <p:nvSpPr>
            <p:cNvPr id="11491" name="Google Shape;11491;p7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95" name="Google Shape;11495;p77"/>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1496" name="Google Shape;11496;p77"/>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1497" name="Google Shape;11497;p77"/>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1498" name="Google Shape;11498;p77"/>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1499" name="Google Shape;11499;p77"/>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77"/>
          <p:cNvGrpSpPr/>
          <p:nvPr/>
        </p:nvGrpSpPr>
        <p:grpSpPr>
          <a:xfrm>
            <a:off x="5772399" y="3330404"/>
            <a:ext cx="2664831" cy="843440"/>
            <a:chOff x="5916567" y="1099697"/>
            <a:chExt cx="2556683" cy="809211"/>
          </a:xfrm>
        </p:grpSpPr>
        <p:sp>
          <p:nvSpPr>
            <p:cNvPr id="11501" name="Google Shape;11501;p77"/>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7"/>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7"/>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7"/>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7"/>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7"/>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7"/>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7"/>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77"/>
          <p:cNvGrpSpPr/>
          <p:nvPr/>
        </p:nvGrpSpPr>
        <p:grpSpPr>
          <a:xfrm>
            <a:off x="5879940" y="979263"/>
            <a:ext cx="1299851" cy="1023338"/>
            <a:chOff x="5900602" y="1193063"/>
            <a:chExt cx="1299851" cy="1023338"/>
          </a:xfrm>
        </p:grpSpPr>
        <p:grpSp>
          <p:nvGrpSpPr>
            <p:cNvPr id="11510" name="Google Shape;11510;p77"/>
            <p:cNvGrpSpPr/>
            <p:nvPr/>
          </p:nvGrpSpPr>
          <p:grpSpPr>
            <a:xfrm>
              <a:off x="6743564" y="1193063"/>
              <a:ext cx="456889" cy="700379"/>
              <a:chOff x="6743564" y="1193063"/>
              <a:chExt cx="456889" cy="700379"/>
            </a:xfrm>
          </p:grpSpPr>
          <p:grpSp>
            <p:nvGrpSpPr>
              <p:cNvPr id="11511" name="Google Shape;11511;p77"/>
              <p:cNvGrpSpPr/>
              <p:nvPr/>
            </p:nvGrpSpPr>
            <p:grpSpPr>
              <a:xfrm>
                <a:off x="6743564" y="1690731"/>
                <a:ext cx="214402" cy="202710"/>
                <a:chOff x="6743564" y="1690731"/>
                <a:chExt cx="214402" cy="202710"/>
              </a:xfrm>
            </p:grpSpPr>
            <p:sp>
              <p:nvSpPr>
                <p:cNvPr id="11512" name="Google Shape;11512;p77"/>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7"/>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77"/>
              <p:cNvGrpSpPr/>
              <p:nvPr/>
            </p:nvGrpSpPr>
            <p:grpSpPr>
              <a:xfrm>
                <a:off x="6915505" y="1193063"/>
                <a:ext cx="284947" cy="589637"/>
                <a:chOff x="6915505" y="1193063"/>
                <a:chExt cx="284947" cy="589637"/>
              </a:xfrm>
            </p:grpSpPr>
            <p:sp>
              <p:nvSpPr>
                <p:cNvPr id="11515" name="Google Shape;11515;p7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16" name="Google Shape;11516;p77"/>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1517" name="Google Shape;11517;p77"/>
            <p:cNvGrpSpPr/>
            <p:nvPr/>
          </p:nvGrpSpPr>
          <p:grpSpPr>
            <a:xfrm>
              <a:off x="6520337" y="1193063"/>
              <a:ext cx="341815" cy="801589"/>
              <a:chOff x="6520337" y="1193063"/>
              <a:chExt cx="341815" cy="801589"/>
            </a:xfrm>
          </p:grpSpPr>
          <p:grpSp>
            <p:nvGrpSpPr>
              <p:cNvPr id="11518" name="Google Shape;11518;p77"/>
              <p:cNvGrpSpPr/>
              <p:nvPr/>
            </p:nvGrpSpPr>
            <p:grpSpPr>
              <a:xfrm>
                <a:off x="6520337" y="1589527"/>
                <a:ext cx="213950" cy="405125"/>
                <a:chOff x="6520337" y="1589527"/>
                <a:chExt cx="213950" cy="405125"/>
              </a:xfrm>
            </p:grpSpPr>
            <p:sp>
              <p:nvSpPr>
                <p:cNvPr id="11519" name="Google Shape;11519;p7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7"/>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77"/>
              <p:cNvGrpSpPr/>
              <p:nvPr/>
            </p:nvGrpSpPr>
            <p:grpSpPr>
              <a:xfrm>
                <a:off x="6577204" y="1193063"/>
                <a:ext cx="284947" cy="453562"/>
                <a:chOff x="6577204" y="1193063"/>
                <a:chExt cx="284947" cy="453562"/>
              </a:xfrm>
            </p:grpSpPr>
            <p:sp>
              <p:nvSpPr>
                <p:cNvPr id="11522" name="Google Shape;11522;p7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23" name="Google Shape;11523;p77"/>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1524" name="Google Shape;11524;p77"/>
            <p:cNvGrpSpPr/>
            <p:nvPr/>
          </p:nvGrpSpPr>
          <p:grpSpPr>
            <a:xfrm>
              <a:off x="6238903" y="1193063"/>
              <a:ext cx="300475" cy="901782"/>
              <a:chOff x="6238903" y="1193063"/>
              <a:chExt cx="300475" cy="901782"/>
            </a:xfrm>
          </p:grpSpPr>
          <p:grpSp>
            <p:nvGrpSpPr>
              <p:cNvPr id="11525" name="Google Shape;11525;p77"/>
              <p:cNvGrpSpPr/>
              <p:nvPr/>
            </p:nvGrpSpPr>
            <p:grpSpPr>
              <a:xfrm>
                <a:off x="6290865" y="1489315"/>
                <a:ext cx="248514" cy="605530"/>
                <a:chOff x="6290865" y="1489315"/>
                <a:chExt cx="248514" cy="605530"/>
              </a:xfrm>
            </p:grpSpPr>
            <p:sp>
              <p:nvSpPr>
                <p:cNvPr id="11526" name="Google Shape;11526;p7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7"/>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77"/>
              <p:cNvGrpSpPr/>
              <p:nvPr/>
            </p:nvGrpSpPr>
            <p:grpSpPr>
              <a:xfrm>
                <a:off x="6238903" y="1193063"/>
                <a:ext cx="284947" cy="327512"/>
                <a:chOff x="6238903" y="1193063"/>
                <a:chExt cx="284947" cy="327512"/>
              </a:xfrm>
            </p:grpSpPr>
            <p:sp>
              <p:nvSpPr>
                <p:cNvPr id="11529" name="Google Shape;11529;p7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30" name="Google Shape;11530;p77"/>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1531" name="Google Shape;11531;p77"/>
            <p:cNvGrpSpPr/>
            <p:nvPr/>
          </p:nvGrpSpPr>
          <p:grpSpPr>
            <a:xfrm>
              <a:off x="5900602" y="1193063"/>
              <a:ext cx="444345" cy="1023338"/>
              <a:chOff x="5900602" y="1193063"/>
              <a:chExt cx="444345" cy="1023338"/>
            </a:xfrm>
          </p:grpSpPr>
          <p:grpSp>
            <p:nvGrpSpPr>
              <p:cNvPr id="11532" name="Google Shape;11532;p77"/>
              <p:cNvGrpSpPr/>
              <p:nvPr/>
            </p:nvGrpSpPr>
            <p:grpSpPr>
              <a:xfrm>
                <a:off x="6046501" y="1367785"/>
                <a:ext cx="298446" cy="848616"/>
                <a:chOff x="6046501" y="1367785"/>
                <a:chExt cx="298446" cy="848616"/>
              </a:xfrm>
            </p:grpSpPr>
            <p:sp>
              <p:nvSpPr>
                <p:cNvPr id="11533" name="Google Shape;11533;p7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7"/>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77"/>
              <p:cNvGrpSpPr/>
              <p:nvPr/>
            </p:nvGrpSpPr>
            <p:grpSpPr>
              <a:xfrm>
                <a:off x="5900602" y="1193063"/>
                <a:ext cx="284947" cy="182312"/>
                <a:chOff x="5900602" y="1193063"/>
                <a:chExt cx="284947" cy="182312"/>
              </a:xfrm>
            </p:grpSpPr>
            <p:sp>
              <p:nvSpPr>
                <p:cNvPr id="11536" name="Google Shape;11536;p7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37" name="Google Shape;11537;p7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1538" name="Google Shape;11538;p77"/>
          <p:cNvGrpSpPr/>
          <p:nvPr/>
        </p:nvGrpSpPr>
        <p:grpSpPr>
          <a:xfrm>
            <a:off x="7217822" y="979408"/>
            <a:ext cx="1219413" cy="1051365"/>
            <a:chOff x="7287122" y="1165658"/>
            <a:chExt cx="1219413" cy="1051365"/>
          </a:xfrm>
        </p:grpSpPr>
        <p:grpSp>
          <p:nvGrpSpPr>
            <p:cNvPr id="11539" name="Google Shape;11539;p77"/>
            <p:cNvGrpSpPr/>
            <p:nvPr/>
          </p:nvGrpSpPr>
          <p:grpSpPr>
            <a:xfrm>
              <a:off x="7287122" y="1969723"/>
              <a:ext cx="1219413" cy="247300"/>
              <a:chOff x="7287122" y="1969723"/>
              <a:chExt cx="1219413" cy="247300"/>
            </a:xfrm>
          </p:grpSpPr>
          <p:sp>
            <p:nvSpPr>
              <p:cNvPr id="11540" name="Google Shape;11540;p7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1" name="Google Shape;11541;p77"/>
              <p:cNvGrpSpPr/>
              <p:nvPr/>
            </p:nvGrpSpPr>
            <p:grpSpPr>
              <a:xfrm>
                <a:off x="7287122" y="2063892"/>
                <a:ext cx="1151753" cy="73428"/>
                <a:chOff x="7287122" y="2063892"/>
                <a:chExt cx="1151753" cy="73428"/>
              </a:xfrm>
            </p:grpSpPr>
            <p:sp>
              <p:nvSpPr>
                <p:cNvPr id="11542" name="Google Shape;11542;p7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43" name="Google Shape;11543;p7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1544" name="Google Shape;11544;p77"/>
            <p:cNvGrpSpPr/>
            <p:nvPr/>
          </p:nvGrpSpPr>
          <p:grpSpPr>
            <a:xfrm>
              <a:off x="7287122" y="1712201"/>
              <a:ext cx="1219403" cy="246767"/>
              <a:chOff x="7287122" y="1712201"/>
              <a:chExt cx="1219403" cy="246767"/>
            </a:xfrm>
          </p:grpSpPr>
          <p:sp>
            <p:nvSpPr>
              <p:cNvPr id="11545" name="Google Shape;11545;p7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6" name="Google Shape;11546;p77"/>
              <p:cNvGrpSpPr/>
              <p:nvPr/>
            </p:nvGrpSpPr>
            <p:grpSpPr>
              <a:xfrm>
                <a:off x="7287122" y="1842861"/>
                <a:ext cx="1005303" cy="73419"/>
                <a:chOff x="7287122" y="1842861"/>
                <a:chExt cx="1005303" cy="73419"/>
              </a:xfrm>
            </p:grpSpPr>
            <p:sp>
              <p:nvSpPr>
                <p:cNvPr id="11547" name="Google Shape;11547;p7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48" name="Google Shape;11548;p7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1549" name="Google Shape;11549;p77"/>
            <p:cNvGrpSpPr/>
            <p:nvPr/>
          </p:nvGrpSpPr>
          <p:grpSpPr>
            <a:xfrm>
              <a:off x="7287122" y="1447520"/>
              <a:ext cx="1219403" cy="286667"/>
              <a:chOff x="7287122" y="1447520"/>
              <a:chExt cx="1219403" cy="286667"/>
            </a:xfrm>
          </p:grpSpPr>
          <p:sp>
            <p:nvSpPr>
              <p:cNvPr id="11550" name="Google Shape;11550;p7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1" name="Google Shape;11551;p77"/>
              <p:cNvGrpSpPr/>
              <p:nvPr/>
            </p:nvGrpSpPr>
            <p:grpSpPr>
              <a:xfrm>
                <a:off x="7287122" y="1581977"/>
                <a:ext cx="852803" cy="73428"/>
                <a:chOff x="7287122" y="1581977"/>
                <a:chExt cx="852803" cy="73428"/>
              </a:xfrm>
            </p:grpSpPr>
            <p:sp>
              <p:nvSpPr>
                <p:cNvPr id="11552" name="Google Shape;11552;p7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53" name="Google Shape;11553;p7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554" name="Google Shape;11554;p77"/>
            <p:cNvGrpSpPr/>
            <p:nvPr/>
          </p:nvGrpSpPr>
          <p:grpSpPr>
            <a:xfrm>
              <a:off x="7287122" y="1165658"/>
              <a:ext cx="1219403" cy="344253"/>
              <a:chOff x="7287122" y="1165658"/>
              <a:chExt cx="1219403" cy="344253"/>
            </a:xfrm>
          </p:grpSpPr>
          <p:sp>
            <p:nvSpPr>
              <p:cNvPr id="11555" name="Google Shape;11555;p7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6" name="Google Shape;11556;p77"/>
              <p:cNvGrpSpPr/>
              <p:nvPr/>
            </p:nvGrpSpPr>
            <p:grpSpPr>
              <a:xfrm>
                <a:off x="7287122" y="1341025"/>
                <a:ext cx="695703" cy="73419"/>
                <a:chOff x="7287122" y="1341025"/>
                <a:chExt cx="695703" cy="73419"/>
              </a:xfrm>
            </p:grpSpPr>
            <p:sp>
              <p:nvSpPr>
                <p:cNvPr id="11557" name="Google Shape;11557;p7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58" name="Google Shape;11558;p7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62" name="Shape 11562"/>
        <p:cNvGrpSpPr/>
        <p:nvPr/>
      </p:nvGrpSpPr>
      <p:grpSpPr>
        <a:xfrm>
          <a:off x="0" y="0"/>
          <a:ext cx="0" cy="0"/>
          <a:chOff x="0" y="0"/>
          <a:chExt cx="0" cy="0"/>
        </a:xfrm>
      </p:grpSpPr>
      <p:grpSp>
        <p:nvGrpSpPr>
          <p:cNvPr id="11563" name="Google Shape;11563;p78"/>
          <p:cNvGrpSpPr/>
          <p:nvPr/>
        </p:nvGrpSpPr>
        <p:grpSpPr>
          <a:xfrm>
            <a:off x="866243" y="2291587"/>
            <a:ext cx="415546" cy="355053"/>
            <a:chOff x="866243" y="2291587"/>
            <a:chExt cx="415546" cy="355053"/>
          </a:xfrm>
        </p:grpSpPr>
        <p:sp>
          <p:nvSpPr>
            <p:cNvPr id="11564" name="Google Shape;11564;p78"/>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8"/>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8"/>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8"/>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8"/>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9" name="Google Shape;11569;p78"/>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0" name="Google Shape;11570;p78"/>
          <p:cNvGrpSpPr/>
          <p:nvPr/>
        </p:nvGrpSpPr>
        <p:grpSpPr>
          <a:xfrm>
            <a:off x="1958520" y="2302574"/>
            <a:ext cx="359213" cy="327807"/>
            <a:chOff x="1958520" y="2302574"/>
            <a:chExt cx="359213" cy="327807"/>
          </a:xfrm>
        </p:grpSpPr>
        <p:sp>
          <p:nvSpPr>
            <p:cNvPr id="11571" name="Google Shape;11571;p78"/>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8"/>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8"/>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78"/>
          <p:cNvGrpSpPr/>
          <p:nvPr/>
        </p:nvGrpSpPr>
        <p:grpSpPr>
          <a:xfrm>
            <a:off x="2579882" y="2287427"/>
            <a:ext cx="207582" cy="359594"/>
            <a:chOff x="2656082" y="2287427"/>
            <a:chExt cx="207582" cy="359594"/>
          </a:xfrm>
        </p:grpSpPr>
        <p:sp>
          <p:nvSpPr>
            <p:cNvPr id="11575" name="Google Shape;11575;p78"/>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8"/>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8"/>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8"/>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78"/>
          <p:cNvGrpSpPr/>
          <p:nvPr/>
        </p:nvGrpSpPr>
        <p:grpSpPr>
          <a:xfrm>
            <a:off x="3049653" y="2321468"/>
            <a:ext cx="362991" cy="290018"/>
            <a:chOff x="3049653" y="2321468"/>
            <a:chExt cx="362991" cy="290018"/>
          </a:xfrm>
        </p:grpSpPr>
        <p:sp>
          <p:nvSpPr>
            <p:cNvPr id="11580" name="Google Shape;11580;p78"/>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8"/>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8"/>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8"/>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78"/>
          <p:cNvGrpSpPr/>
          <p:nvPr/>
        </p:nvGrpSpPr>
        <p:grpSpPr>
          <a:xfrm>
            <a:off x="3564243" y="2289904"/>
            <a:ext cx="422342" cy="355243"/>
            <a:chOff x="3564243" y="2289904"/>
            <a:chExt cx="422342" cy="355243"/>
          </a:xfrm>
        </p:grpSpPr>
        <p:sp>
          <p:nvSpPr>
            <p:cNvPr id="11585" name="Google Shape;11585;p78"/>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8"/>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8"/>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8"/>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8"/>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0" name="Google Shape;11590;p78"/>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1" name="Google Shape;11591;p78"/>
          <p:cNvGrpSpPr/>
          <p:nvPr/>
        </p:nvGrpSpPr>
        <p:grpSpPr>
          <a:xfrm>
            <a:off x="4687894" y="2289713"/>
            <a:ext cx="359594" cy="353909"/>
            <a:chOff x="4687894" y="2289713"/>
            <a:chExt cx="359594" cy="353909"/>
          </a:xfrm>
        </p:grpSpPr>
        <p:sp>
          <p:nvSpPr>
            <p:cNvPr id="11592" name="Google Shape;11592;p78"/>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8"/>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8"/>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5" name="Google Shape;11595;p78"/>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6" name="Google Shape;11596;p78"/>
          <p:cNvGrpSpPr/>
          <p:nvPr/>
        </p:nvGrpSpPr>
        <p:grpSpPr>
          <a:xfrm>
            <a:off x="6372624" y="2308227"/>
            <a:ext cx="263567" cy="317614"/>
            <a:chOff x="6421399" y="2308227"/>
            <a:chExt cx="263567" cy="317614"/>
          </a:xfrm>
        </p:grpSpPr>
        <p:sp>
          <p:nvSpPr>
            <p:cNvPr id="11597" name="Google Shape;11597;p78"/>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8"/>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8"/>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8"/>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78"/>
          <p:cNvGrpSpPr/>
          <p:nvPr/>
        </p:nvGrpSpPr>
        <p:grpSpPr>
          <a:xfrm>
            <a:off x="6870193" y="2295620"/>
            <a:ext cx="360356" cy="343462"/>
            <a:chOff x="6870193" y="2295620"/>
            <a:chExt cx="360356" cy="343462"/>
          </a:xfrm>
        </p:grpSpPr>
        <p:sp>
          <p:nvSpPr>
            <p:cNvPr id="11602" name="Google Shape;11602;p78"/>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8"/>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78"/>
          <p:cNvGrpSpPr/>
          <p:nvPr/>
        </p:nvGrpSpPr>
        <p:grpSpPr>
          <a:xfrm>
            <a:off x="7441465" y="2302860"/>
            <a:ext cx="342192" cy="327140"/>
            <a:chOff x="7441465" y="2302860"/>
            <a:chExt cx="342192" cy="327140"/>
          </a:xfrm>
        </p:grpSpPr>
        <p:sp>
          <p:nvSpPr>
            <p:cNvPr id="11605" name="Google Shape;11605;p78"/>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8"/>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78"/>
          <p:cNvGrpSpPr/>
          <p:nvPr/>
        </p:nvGrpSpPr>
        <p:grpSpPr>
          <a:xfrm>
            <a:off x="7989683" y="2350207"/>
            <a:ext cx="332761" cy="234066"/>
            <a:chOff x="7989683" y="2350207"/>
            <a:chExt cx="332761" cy="234066"/>
          </a:xfrm>
        </p:grpSpPr>
        <p:sp>
          <p:nvSpPr>
            <p:cNvPr id="11608" name="Google Shape;11608;p78"/>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8"/>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8"/>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8"/>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8"/>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8"/>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78"/>
          <p:cNvGrpSpPr/>
          <p:nvPr/>
        </p:nvGrpSpPr>
        <p:grpSpPr>
          <a:xfrm>
            <a:off x="5823294" y="2309751"/>
            <a:ext cx="315327" cy="314978"/>
            <a:chOff x="5823294" y="2309751"/>
            <a:chExt cx="315327" cy="314978"/>
          </a:xfrm>
        </p:grpSpPr>
        <p:sp>
          <p:nvSpPr>
            <p:cNvPr id="11615" name="Google Shape;11615;p78"/>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8"/>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8"/>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8"/>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8"/>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8"/>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8"/>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8"/>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8"/>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8"/>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8"/>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8"/>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8"/>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8"/>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8"/>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8"/>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8"/>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78"/>
          <p:cNvGrpSpPr/>
          <p:nvPr/>
        </p:nvGrpSpPr>
        <p:grpSpPr>
          <a:xfrm>
            <a:off x="2497275" y="2744159"/>
            <a:ext cx="370930" cy="370549"/>
            <a:chOff x="2497275" y="2744159"/>
            <a:chExt cx="370930" cy="370549"/>
          </a:xfrm>
        </p:grpSpPr>
        <p:sp>
          <p:nvSpPr>
            <p:cNvPr id="11633" name="Google Shape;11633;p78"/>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8"/>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8"/>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8"/>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8"/>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8"/>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78"/>
          <p:cNvGrpSpPr/>
          <p:nvPr/>
        </p:nvGrpSpPr>
        <p:grpSpPr>
          <a:xfrm>
            <a:off x="860940" y="2746477"/>
            <a:ext cx="371883" cy="365691"/>
            <a:chOff x="860940" y="2746477"/>
            <a:chExt cx="371883" cy="365691"/>
          </a:xfrm>
        </p:grpSpPr>
        <p:sp>
          <p:nvSpPr>
            <p:cNvPr id="11640" name="Google Shape;11640;p78"/>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8"/>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8"/>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8"/>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8"/>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78"/>
          <p:cNvGrpSpPr/>
          <p:nvPr/>
        </p:nvGrpSpPr>
        <p:grpSpPr>
          <a:xfrm>
            <a:off x="1450836" y="2766258"/>
            <a:ext cx="283985" cy="341080"/>
            <a:chOff x="1493849" y="2775533"/>
            <a:chExt cx="283985" cy="341080"/>
          </a:xfrm>
        </p:grpSpPr>
        <p:sp>
          <p:nvSpPr>
            <p:cNvPr id="11646" name="Google Shape;11646;p78"/>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8"/>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78"/>
          <p:cNvGrpSpPr/>
          <p:nvPr/>
        </p:nvGrpSpPr>
        <p:grpSpPr>
          <a:xfrm>
            <a:off x="1952836" y="2774422"/>
            <a:ext cx="372835" cy="342573"/>
            <a:chOff x="1952836" y="2774422"/>
            <a:chExt cx="372835" cy="342573"/>
          </a:xfrm>
        </p:grpSpPr>
        <p:sp>
          <p:nvSpPr>
            <p:cNvPr id="11649" name="Google Shape;11649;p78"/>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8"/>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8"/>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78"/>
          <p:cNvGrpSpPr/>
          <p:nvPr/>
        </p:nvGrpSpPr>
        <p:grpSpPr>
          <a:xfrm>
            <a:off x="3079916" y="2744477"/>
            <a:ext cx="332729" cy="372518"/>
            <a:chOff x="3079916" y="2744477"/>
            <a:chExt cx="332729" cy="372518"/>
          </a:xfrm>
        </p:grpSpPr>
        <p:sp>
          <p:nvSpPr>
            <p:cNvPr id="11653" name="Google Shape;11653;p78"/>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8"/>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8"/>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78"/>
          <p:cNvGrpSpPr/>
          <p:nvPr/>
        </p:nvGrpSpPr>
        <p:grpSpPr>
          <a:xfrm>
            <a:off x="3620576" y="2745525"/>
            <a:ext cx="336889" cy="355592"/>
            <a:chOff x="3620576" y="2745525"/>
            <a:chExt cx="336889" cy="355592"/>
          </a:xfrm>
        </p:grpSpPr>
        <p:sp>
          <p:nvSpPr>
            <p:cNvPr id="11657" name="Google Shape;11657;p78"/>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8"/>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78"/>
          <p:cNvGrpSpPr/>
          <p:nvPr/>
        </p:nvGrpSpPr>
        <p:grpSpPr>
          <a:xfrm>
            <a:off x="4126815" y="2760704"/>
            <a:ext cx="380393" cy="363118"/>
            <a:chOff x="4126815" y="2760704"/>
            <a:chExt cx="380393" cy="363118"/>
          </a:xfrm>
        </p:grpSpPr>
        <p:sp>
          <p:nvSpPr>
            <p:cNvPr id="11660" name="Google Shape;11660;p78"/>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8"/>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8"/>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8"/>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78"/>
          <p:cNvGrpSpPr/>
          <p:nvPr/>
        </p:nvGrpSpPr>
        <p:grpSpPr>
          <a:xfrm>
            <a:off x="4675986" y="2745684"/>
            <a:ext cx="381346" cy="368644"/>
            <a:chOff x="4675986" y="2745684"/>
            <a:chExt cx="381346" cy="368644"/>
          </a:xfrm>
        </p:grpSpPr>
        <p:sp>
          <p:nvSpPr>
            <p:cNvPr id="11665" name="Google Shape;11665;p78"/>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8"/>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78"/>
          <p:cNvGrpSpPr/>
          <p:nvPr/>
        </p:nvGrpSpPr>
        <p:grpSpPr>
          <a:xfrm>
            <a:off x="5220616" y="2791061"/>
            <a:ext cx="373185" cy="302466"/>
            <a:chOff x="5220616" y="2791061"/>
            <a:chExt cx="373185" cy="302466"/>
          </a:xfrm>
        </p:grpSpPr>
        <p:sp>
          <p:nvSpPr>
            <p:cNvPr id="11668" name="Google Shape;11668;p78"/>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8"/>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8"/>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8"/>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8"/>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8"/>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8"/>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8"/>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8"/>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8"/>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8"/>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8"/>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8"/>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8"/>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8"/>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8"/>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8"/>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8"/>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78"/>
          <p:cNvGrpSpPr/>
          <p:nvPr/>
        </p:nvGrpSpPr>
        <p:grpSpPr>
          <a:xfrm>
            <a:off x="5788661" y="2772517"/>
            <a:ext cx="284366" cy="344097"/>
            <a:chOff x="5864861" y="2772517"/>
            <a:chExt cx="284366" cy="344097"/>
          </a:xfrm>
        </p:grpSpPr>
        <p:sp>
          <p:nvSpPr>
            <p:cNvPr id="11687" name="Google Shape;11687;p78"/>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8"/>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8"/>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8"/>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8"/>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8"/>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3" name="Google Shape;11693;p78"/>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4" name="Google Shape;11694;p78"/>
          <p:cNvGrpSpPr/>
          <p:nvPr/>
        </p:nvGrpSpPr>
        <p:grpSpPr>
          <a:xfrm>
            <a:off x="6974158" y="2789537"/>
            <a:ext cx="255247" cy="327458"/>
            <a:chOff x="6974158" y="2789537"/>
            <a:chExt cx="255247" cy="327458"/>
          </a:xfrm>
        </p:grpSpPr>
        <p:sp>
          <p:nvSpPr>
            <p:cNvPr id="11695" name="Google Shape;11695;p78"/>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8"/>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8"/>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8"/>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8"/>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8"/>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78"/>
          <p:cNvGrpSpPr/>
          <p:nvPr/>
        </p:nvGrpSpPr>
        <p:grpSpPr>
          <a:xfrm>
            <a:off x="7530697" y="2790299"/>
            <a:ext cx="244291" cy="326314"/>
            <a:chOff x="7530697" y="2790299"/>
            <a:chExt cx="244291" cy="326314"/>
          </a:xfrm>
        </p:grpSpPr>
        <p:sp>
          <p:nvSpPr>
            <p:cNvPr id="11702" name="Google Shape;11702;p78"/>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8"/>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8"/>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8"/>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8"/>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8"/>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78"/>
          <p:cNvGrpSpPr/>
          <p:nvPr/>
        </p:nvGrpSpPr>
        <p:grpSpPr>
          <a:xfrm>
            <a:off x="7988191" y="2832248"/>
            <a:ext cx="332348" cy="283985"/>
            <a:chOff x="7988191" y="2832248"/>
            <a:chExt cx="332348" cy="283985"/>
          </a:xfrm>
        </p:grpSpPr>
        <p:sp>
          <p:nvSpPr>
            <p:cNvPr id="11709" name="Google Shape;11709;p78"/>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8"/>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8"/>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2" name="Google Shape;11712;p78"/>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3" name="Google Shape;11713;p78"/>
          <p:cNvGrpSpPr/>
          <p:nvPr/>
        </p:nvGrpSpPr>
        <p:grpSpPr>
          <a:xfrm>
            <a:off x="3588440" y="3258368"/>
            <a:ext cx="364484" cy="262423"/>
            <a:chOff x="3588440" y="3258368"/>
            <a:chExt cx="364484" cy="262423"/>
          </a:xfrm>
        </p:grpSpPr>
        <p:sp>
          <p:nvSpPr>
            <p:cNvPr id="11714" name="Google Shape;11714;p78"/>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8"/>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8"/>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8"/>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8"/>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8"/>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0" name="Google Shape;11720;p78"/>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1" name="Google Shape;11721;p78"/>
          <p:cNvGrpSpPr/>
          <p:nvPr/>
        </p:nvGrpSpPr>
        <p:grpSpPr>
          <a:xfrm>
            <a:off x="5765817" y="3227724"/>
            <a:ext cx="364865" cy="324822"/>
            <a:chOff x="5765817" y="3227724"/>
            <a:chExt cx="364865" cy="324822"/>
          </a:xfrm>
        </p:grpSpPr>
        <p:sp>
          <p:nvSpPr>
            <p:cNvPr id="11722" name="Google Shape;11722;p78"/>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8"/>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8"/>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78"/>
          <p:cNvGrpSpPr/>
          <p:nvPr/>
        </p:nvGrpSpPr>
        <p:grpSpPr>
          <a:xfrm>
            <a:off x="6228583" y="3237664"/>
            <a:ext cx="446539" cy="303895"/>
            <a:chOff x="6228583" y="3237664"/>
            <a:chExt cx="446539" cy="303895"/>
          </a:xfrm>
        </p:grpSpPr>
        <p:sp>
          <p:nvSpPr>
            <p:cNvPr id="11726" name="Google Shape;11726;p78"/>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8"/>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8"/>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8"/>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8"/>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8"/>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8"/>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8"/>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8"/>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8"/>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8"/>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8"/>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8"/>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8"/>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8"/>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8"/>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8"/>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78"/>
          <p:cNvGrpSpPr/>
          <p:nvPr/>
        </p:nvGrpSpPr>
        <p:grpSpPr>
          <a:xfrm>
            <a:off x="865862" y="3207306"/>
            <a:ext cx="364484" cy="364897"/>
            <a:chOff x="865862" y="3207306"/>
            <a:chExt cx="364484" cy="364897"/>
          </a:xfrm>
        </p:grpSpPr>
        <p:sp>
          <p:nvSpPr>
            <p:cNvPr id="11744" name="Google Shape;11744;p78"/>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8"/>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8"/>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8"/>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8"/>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8"/>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8"/>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8"/>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8"/>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8"/>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8"/>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8"/>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8"/>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8"/>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8" name="Google Shape;11758;p78"/>
          <p:cNvGrpSpPr/>
          <p:nvPr/>
        </p:nvGrpSpPr>
        <p:grpSpPr>
          <a:xfrm>
            <a:off x="1404617" y="3226962"/>
            <a:ext cx="370168" cy="325965"/>
            <a:chOff x="1404617" y="3226962"/>
            <a:chExt cx="370168" cy="325965"/>
          </a:xfrm>
        </p:grpSpPr>
        <p:sp>
          <p:nvSpPr>
            <p:cNvPr id="11759" name="Google Shape;11759;p78"/>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8"/>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8"/>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8"/>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8"/>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8"/>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8"/>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8"/>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8"/>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8" name="Google Shape;11768;p78"/>
          <p:cNvGrpSpPr/>
          <p:nvPr/>
        </p:nvGrpSpPr>
        <p:grpSpPr>
          <a:xfrm>
            <a:off x="1953403" y="3216094"/>
            <a:ext cx="366389" cy="354481"/>
            <a:chOff x="1954741" y="3212419"/>
            <a:chExt cx="366389" cy="354481"/>
          </a:xfrm>
        </p:grpSpPr>
        <p:sp>
          <p:nvSpPr>
            <p:cNvPr id="11769" name="Google Shape;11769;p78"/>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8"/>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8"/>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8"/>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8"/>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8"/>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8"/>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78"/>
          <p:cNvGrpSpPr/>
          <p:nvPr/>
        </p:nvGrpSpPr>
        <p:grpSpPr>
          <a:xfrm>
            <a:off x="3043239" y="3215626"/>
            <a:ext cx="366008" cy="348670"/>
            <a:chOff x="3043239" y="3215626"/>
            <a:chExt cx="366008" cy="348670"/>
          </a:xfrm>
        </p:grpSpPr>
        <p:sp>
          <p:nvSpPr>
            <p:cNvPr id="11777" name="Google Shape;11777;p78"/>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8"/>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78"/>
          <p:cNvGrpSpPr/>
          <p:nvPr/>
        </p:nvGrpSpPr>
        <p:grpSpPr>
          <a:xfrm>
            <a:off x="4218333" y="3184982"/>
            <a:ext cx="209107" cy="383442"/>
            <a:chOff x="4218333" y="3184982"/>
            <a:chExt cx="209107" cy="383442"/>
          </a:xfrm>
        </p:grpSpPr>
        <p:sp>
          <p:nvSpPr>
            <p:cNvPr id="11780" name="Google Shape;11780;p78"/>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8"/>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2" name="Google Shape;11782;p78"/>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3" name="Google Shape;11783;p78"/>
          <p:cNvGrpSpPr/>
          <p:nvPr/>
        </p:nvGrpSpPr>
        <p:grpSpPr>
          <a:xfrm>
            <a:off x="6896644" y="3216007"/>
            <a:ext cx="322917" cy="347876"/>
            <a:chOff x="6896644" y="3216007"/>
            <a:chExt cx="322917" cy="347876"/>
          </a:xfrm>
        </p:grpSpPr>
        <p:sp>
          <p:nvSpPr>
            <p:cNvPr id="11784" name="Google Shape;11784;p78"/>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8"/>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8"/>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8"/>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8"/>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8"/>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8"/>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78"/>
          <p:cNvGrpSpPr/>
          <p:nvPr/>
        </p:nvGrpSpPr>
        <p:grpSpPr>
          <a:xfrm>
            <a:off x="7429366" y="3223183"/>
            <a:ext cx="334634" cy="333904"/>
            <a:chOff x="7429366" y="3223183"/>
            <a:chExt cx="334634" cy="333904"/>
          </a:xfrm>
        </p:grpSpPr>
        <p:sp>
          <p:nvSpPr>
            <p:cNvPr id="11792" name="Google Shape;11792;p78"/>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8"/>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4" name="Google Shape;11794;p78"/>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5" name="Google Shape;11795;p78"/>
          <p:cNvGrpSpPr/>
          <p:nvPr/>
        </p:nvGrpSpPr>
        <p:grpSpPr>
          <a:xfrm>
            <a:off x="5216456" y="3725484"/>
            <a:ext cx="356196" cy="265631"/>
            <a:chOff x="5216456" y="3725484"/>
            <a:chExt cx="356196" cy="265631"/>
          </a:xfrm>
        </p:grpSpPr>
        <p:sp>
          <p:nvSpPr>
            <p:cNvPr id="11796" name="Google Shape;11796;p78"/>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8"/>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78"/>
          <p:cNvGrpSpPr/>
          <p:nvPr/>
        </p:nvGrpSpPr>
        <p:grpSpPr>
          <a:xfrm>
            <a:off x="6849393" y="3733994"/>
            <a:ext cx="355053" cy="248038"/>
            <a:chOff x="6849393" y="3733994"/>
            <a:chExt cx="355053" cy="248038"/>
          </a:xfrm>
        </p:grpSpPr>
        <p:sp>
          <p:nvSpPr>
            <p:cNvPr id="11799" name="Google Shape;11799;p78"/>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8"/>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8"/>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8"/>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8"/>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78"/>
          <p:cNvGrpSpPr/>
          <p:nvPr/>
        </p:nvGrpSpPr>
        <p:grpSpPr>
          <a:xfrm>
            <a:off x="7918997" y="3714687"/>
            <a:ext cx="392111" cy="280206"/>
            <a:chOff x="7918997" y="3714687"/>
            <a:chExt cx="392111" cy="280206"/>
          </a:xfrm>
        </p:grpSpPr>
        <p:sp>
          <p:nvSpPr>
            <p:cNvPr id="11805" name="Google Shape;11805;p78"/>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8"/>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8"/>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8"/>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8"/>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0" name="Google Shape;11810;p78"/>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1" name="Google Shape;11811;p78"/>
          <p:cNvGrpSpPr/>
          <p:nvPr/>
        </p:nvGrpSpPr>
        <p:grpSpPr>
          <a:xfrm>
            <a:off x="1408777" y="3680964"/>
            <a:ext cx="357720" cy="355148"/>
            <a:chOff x="1408777" y="3680964"/>
            <a:chExt cx="357720" cy="355148"/>
          </a:xfrm>
        </p:grpSpPr>
        <p:sp>
          <p:nvSpPr>
            <p:cNvPr id="11812" name="Google Shape;11812;p78"/>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8"/>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8"/>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8"/>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8"/>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78"/>
          <p:cNvGrpSpPr/>
          <p:nvPr/>
        </p:nvGrpSpPr>
        <p:grpSpPr>
          <a:xfrm>
            <a:off x="1952836" y="3680964"/>
            <a:ext cx="357720" cy="355148"/>
            <a:chOff x="1952836" y="3680964"/>
            <a:chExt cx="357720" cy="355148"/>
          </a:xfrm>
        </p:grpSpPr>
        <p:sp>
          <p:nvSpPr>
            <p:cNvPr id="11818" name="Google Shape;11818;p78"/>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8"/>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8"/>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8"/>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8"/>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78"/>
          <p:cNvGrpSpPr/>
          <p:nvPr/>
        </p:nvGrpSpPr>
        <p:grpSpPr>
          <a:xfrm>
            <a:off x="2496894" y="3680964"/>
            <a:ext cx="357720" cy="355148"/>
            <a:chOff x="2496894" y="3680964"/>
            <a:chExt cx="357720" cy="355148"/>
          </a:xfrm>
        </p:grpSpPr>
        <p:sp>
          <p:nvSpPr>
            <p:cNvPr id="11824" name="Google Shape;11824;p78"/>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8"/>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8"/>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8"/>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8"/>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9" name="Google Shape;11829;p78"/>
          <p:cNvGrpSpPr/>
          <p:nvPr/>
        </p:nvGrpSpPr>
        <p:grpSpPr>
          <a:xfrm>
            <a:off x="3040984" y="3681059"/>
            <a:ext cx="356164" cy="355815"/>
            <a:chOff x="3040984" y="3681059"/>
            <a:chExt cx="356164" cy="355815"/>
          </a:xfrm>
        </p:grpSpPr>
        <p:sp>
          <p:nvSpPr>
            <p:cNvPr id="11830" name="Google Shape;11830;p78"/>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8"/>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8"/>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78"/>
          <p:cNvGrpSpPr/>
          <p:nvPr/>
        </p:nvGrpSpPr>
        <p:grpSpPr>
          <a:xfrm>
            <a:off x="3584280" y="3699191"/>
            <a:ext cx="358069" cy="317995"/>
            <a:chOff x="3584280" y="3699191"/>
            <a:chExt cx="358069" cy="317995"/>
          </a:xfrm>
        </p:grpSpPr>
        <p:sp>
          <p:nvSpPr>
            <p:cNvPr id="11834" name="Google Shape;11834;p78"/>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8"/>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8"/>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8"/>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78"/>
          <p:cNvGrpSpPr/>
          <p:nvPr/>
        </p:nvGrpSpPr>
        <p:grpSpPr>
          <a:xfrm>
            <a:off x="4129482" y="3681059"/>
            <a:ext cx="355402" cy="354291"/>
            <a:chOff x="4129482" y="3681059"/>
            <a:chExt cx="355402" cy="354291"/>
          </a:xfrm>
        </p:grpSpPr>
        <p:sp>
          <p:nvSpPr>
            <p:cNvPr id="11839" name="Google Shape;11839;p78"/>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8"/>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8"/>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8"/>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78"/>
          <p:cNvGrpSpPr/>
          <p:nvPr/>
        </p:nvGrpSpPr>
        <p:grpSpPr>
          <a:xfrm>
            <a:off x="4673540" y="3680297"/>
            <a:ext cx="355434" cy="355815"/>
            <a:chOff x="4673540" y="3680297"/>
            <a:chExt cx="355434" cy="355815"/>
          </a:xfrm>
        </p:grpSpPr>
        <p:sp>
          <p:nvSpPr>
            <p:cNvPr id="11844" name="Google Shape;11844;p78"/>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8"/>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8"/>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78"/>
          <p:cNvGrpSpPr/>
          <p:nvPr/>
        </p:nvGrpSpPr>
        <p:grpSpPr>
          <a:xfrm>
            <a:off x="5779408" y="3699191"/>
            <a:ext cx="317645" cy="318757"/>
            <a:chOff x="5779408" y="3699191"/>
            <a:chExt cx="317645" cy="318757"/>
          </a:xfrm>
        </p:grpSpPr>
        <p:sp>
          <p:nvSpPr>
            <p:cNvPr id="11848" name="Google Shape;11848;p78"/>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8"/>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0" name="Google Shape;11850;p78"/>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1" name="Google Shape;11851;p78"/>
          <p:cNvGrpSpPr/>
          <p:nvPr/>
        </p:nvGrpSpPr>
        <p:grpSpPr>
          <a:xfrm>
            <a:off x="7390435" y="3680868"/>
            <a:ext cx="372073" cy="355243"/>
            <a:chOff x="7390435" y="3680868"/>
            <a:chExt cx="372073" cy="355243"/>
          </a:xfrm>
        </p:grpSpPr>
        <p:sp>
          <p:nvSpPr>
            <p:cNvPr id="11852" name="Google Shape;11852;p78"/>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8"/>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8"/>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8"/>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8"/>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8"/>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78"/>
          <p:cNvGrpSpPr/>
          <p:nvPr/>
        </p:nvGrpSpPr>
        <p:grpSpPr>
          <a:xfrm>
            <a:off x="1421638" y="4125629"/>
            <a:ext cx="374709" cy="374010"/>
            <a:chOff x="1421638" y="4125629"/>
            <a:chExt cx="374709" cy="374010"/>
          </a:xfrm>
        </p:grpSpPr>
        <p:sp>
          <p:nvSpPr>
            <p:cNvPr id="11859" name="Google Shape;11859;p78"/>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8"/>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78"/>
          <p:cNvGrpSpPr/>
          <p:nvPr/>
        </p:nvGrpSpPr>
        <p:grpSpPr>
          <a:xfrm>
            <a:off x="1973254" y="4156304"/>
            <a:ext cx="357720" cy="342192"/>
            <a:chOff x="1973254" y="4156304"/>
            <a:chExt cx="357720" cy="342192"/>
          </a:xfrm>
        </p:grpSpPr>
        <p:sp>
          <p:nvSpPr>
            <p:cNvPr id="11862" name="Google Shape;11862;p78"/>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8"/>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8"/>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8"/>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8"/>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8"/>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78"/>
          <p:cNvGrpSpPr/>
          <p:nvPr/>
        </p:nvGrpSpPr>
        <p:grpSpPr>
          <a:xfrm>
            <a:off x="2523759" y="4135505"/>
            <a:ext cx="341049" cy="340318"/>
            <a:chOff x="2523759" y="4135505"/>
            <a:chExt cx="341049" cy="340318"/>
          </a:xfrm>
        </p:grpSpPr>
        <p:sp>
          <p:nvSpPr>
            <p:cNvPr id="11869" name="Google Shape;11869;p78"/>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8"/>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78"/>
          <p:cNvGrpSpPr/>
          <p:nvPr/>
        </p:nvGrpSpPr>
        <p:grpSpPr>
          <a:xfrm>
            <a:off x="3040603" y="4130360"/>
            <a:ext cx="392079" cy="350353"/>
            <a:chOff x="3040603" y="4130360"/>
            <a:chExt cx="392079" cy="350353"/>
          </a:xfrm>
        </p:grpSpPr>
        <p:sp>
          <p:nvSpPr>
            <p:cNvPr id="11872" name="Google Shape;11872;p78"/>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8"/>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8"/>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8"/>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8"/>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8"/>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8"/>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8"/>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8"/>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8"/>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78"/>
          <p:cNvGrpSpPr/>
          <p:nvPr/>
        </p:nvGrpSpPr>
        <p:grpSpPr>
          <a:xfrm>
            <a:off x="3662144" y="4135505"/>
            <a:ext cx="232955" cy="340318"/>
            <a:chOff x="3662144" y="4135505"/>
            <a:chExt cx="232955" cy="340318"/>
          </a:xfrm>
        </p:grpSpPr>
        <p:sp>
          <p:nvSpPr>
            <p:cNvPr id="11883" name="Google Shape;11883;p78"/>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8"/>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8"/>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8"/>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78"/>
          <p:cNvGrpSpPr/>
          <p:nvPr/>
        </p:nvGrpSpPr>
        <p:grpSpPr>
          <a:xfrm>
            <a:off x="4149138" y="4121151"/>
            <a:ext cx="344065" cy="368644"/>
            <a:chOff x="4149138" y="4121151"/>
            <a:chExt cx="344065" cy="368644"/>
          </a:xfrm>
        </p:grpSpPr>
        <p:sp>
          <p:nvSpPr>
            <p:cNvPr id="11888" name="Google Shape;11888;p78"/>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8"/>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8"/>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8"/>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8"/>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8"/>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8"/>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8"/>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8"/>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8"/>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8"/>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8"/>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0" name="Google Shape;11900;p78"/>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1" name="Google Shape;11901;p78"/>
          <p:cNvGrpSpPr/>
          <p:nvPr/>
        </p:nvGrpSpPr>
        <p:grpSpPr>
          <a:xfrm>
            <a:off x="5206262" y="4174817"/>
            <a:ext cx="397763" cy="262804"/>
            <a:chOff x="5206262" y="4174817"/>
            <a:chExt cx="397763" cy="262804"/>
          </a:xfrm>
        </p:grpSpPr>
        <p:sp>
          <p:nvSpPr>
            <p:cNvPr id="11902" name="Google Shape;11902;p78"/>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8"/>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8"/>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8"/>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8"/>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8"/>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8"/>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9" name="Google Shape;11909;p78"/>
          <p:cNvGrpSpPr/>
          <p:nvPr/>
        </p:nvGrpSpPr>
        <p:grpSpPr>
          <a:xfrm>
            <a:off x="5727616" y="4204699"/>
            <a:ext cx="440505" cy="290018"/>
            <a:chOff x="5727616" y="4204699"/>
            <a:chExt cx="440505" cy="290018"/>
          </a:xfrm>
        </p:grpSpPr>
        <p:sp>
          <p:nvSpPr>
            <p:cNvPr id="11910" name="Google Shape;11910;p78"/>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8"/>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8"/>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8"/>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8"/>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8"/>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8"/>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8"/>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78"/>
          <p:cNvGrpSpPr/>
          <p:nvPr/>
        </p:nvGrpSpPr>
        <p:grpSpPr>
          <a:xfrm>
            <a:off x="6410063" y="4135124"/>
            <a:ext cx="159950" cy="364516"/>
            <a:chOff x="6410063" y="4135124"/>
            <a:chExt cx="159950" cy="364516"/>
          </a:xfrm>
        </p:grpSpPr>
        <p:sp>
          <p:nvSpPr>
            <p:cNvPr id="11919" name="Google Shape;11919;p78"/>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8"/>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8"/>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8"/>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78"/>
          <p:cNvGrpSpPr/>
          <p:nvPr/>
        </p:nvGrpSpPr>
        <p:grpSpPr>
          <a:xfrm>
            <a:off x="6924652" y="4135505"/>
            <a:ext cx="214378" cy="364135"/>
            <a:chOff x="6924652" y="4135505"/>
            <a:chExt cx="214378" cy="364135"/>
          </a:xfrm>
        </p:grpSpPr>
        <p:sp>
          <p:nvSpPr>
            <p:cNvPr id="11924" name="Google Shape;11924;p78"/>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8"/>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8"/>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8"/>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78"/>
          <p:cNvGrpSpPr/>
          <p:nvPr/>
        </p:nvGrpSpPr>
        <p:grpSpPr>
          <a:xfrm>
            <a:off x="7384751" y="4147984"/>
            <a:ext cx="380012" cy="351274"/>
            <a:chOff x="7384751" y="4147984"/>
            <a:chExt cx="380012" cy="351274"/>
          </a:xfrm>
        </p:grpSpPr>
        <p:sp>
          <p:nvSpPr>
            <p:cNvPr id="11929" name="Google Shape;11929;p78"/>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8"/>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8"/>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8"/>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8"/>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4" name="Google Shape;11934;p78"/>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11935" name="Google Shape;11935;p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39" name="Shape 11939"/>
        <p:cNvGrpSpPr/>
        <p:nvPr/>
      </p:nvGrpSpPr>
      <p:grpSpPr>
        <a:xfrm>
          <a:off x="0" y="0"/>
          <a:ext cx="0" cy="0"/>
          <a:chOff x="0" y="0"/>
          <a:chExt cx="0" cy="0"/>
        </a:xfrm>
      </p:grpSpPr>
      <p:grpSp>
        <p:nvGrpSpPr>
          <p:cNvPr id="11940" name="Google Shape;11940;p79"/>
          <p:cNvGrpSpPr/>
          <p:nvPr/>
        </p:nvGrpSpPr>
        <p:grpSpPr>
          <a:xfrm>
            <a:off x="1989449" y="4101269"/>
            <a:ext cx="374774" cy="346073"/>
            <a:chOff x="1989449" y="4282269"/>
            <a:chExt cx="374774" cy="346073"/>
          </a:xfrm>
        </p:grpSpPr>
        <p:sp>
          <p:nvSpPr>
            <p:cNvPr id="11941" name="Google Shape;11941;p79"/>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9"/>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9"/>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9"/>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9"/>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79"/>
          <p:cNvGrpSpPr/>
          <p:nvPr/>
        </p:nvGrpSpPr>
        <p:grpSpPr>
          <a:xfrm>
            <a:off x="2487439" y="4099740"/>
            <a:ext cx="198775" cy="348972"/>
            <a:chOff x="2487439" y="4280740"/>
            <a:chExt cx="198775" cy="348972"/>
          </a:xfrm>
        </p:grpSpPr>
        <p:sp>
          <p:nvSpPr>
            <p:cNvPr id="11947" name="Google Shape;11947;p79"/>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9"/>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9"/>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9"/>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79"/>
          <p:cNvGrpSpPr/>
          <p:nvPr/>
        </p:nvGrpSpPr>
        <p:grpSpPr>
          <a:xfrm>
            <a:off x="2810958" y="4092923"/>
            <a:ext cx="353145" cy="361873"/>
            <a:chOff x="2810958" y="4273923"/>
            <a:chExt cx="353145" cy="361873"/>
          </a:xfrm>
        </p:grpSpPr>
        <p:sp>
          <p:nvSpPr>
            <p:cNvPr id="11952" name="Google Shape;11952;p79"/>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9"/>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9"/>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9"/>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9"/>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9"/>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9"/>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9" name="Google Shape;11959;p79"/>
          <p:cNvGrpSpPr/>
          <p:nvPr/>
        </p:nvGrpSpPr>
        <p:grpSpPr>
          <a:xfrm>
            <a:off x="6275635" y="4101651"/>
            <a:ext cx="209383" cy="366778"/>
            <a:chOff x="6275635" y="4282651"/>
            <a:chExt cx="209383" cy="366778"/>
          </a:xfrm>
        </p:grpSpPr>
        <p:sp>
          <p:nvSpPr>
            <p:cNvPr id="11960" name="Google Shape;11960;p79"/>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9"/>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79"/>
          <p:cNvGrpSpPr/>
          <p:nvPr/>
        </p:nvGrpSpPr>
        <p:grpSpPr>
          <a:xfrm>
            <a:off x="6701186" y="4102033"/>
            <a:ext cx="280292" cy="366396"/>
            <a:chOff x="6701186" y="4283033"/>
            <a:chExt cx="280292" cy="366396"/>
          </a:xfrm>
        </p:grpSpPr>
        <p:sp>
          <p:nvSpPr>
            <p:cNvPr id="11963" name="Google Shape;11963;p79"/>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9"/>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79"/>
          <p:cNvGrpSpPr/>
          <p:nvPr/>
        </p:nvGrpSpPr>
        <p:grpSpPr>
          <a:xfrm>
            <a:off x="2609571" y="3643958"/>
            <a:ext cx="373627" cy="347347"/>
            <a:chOff x="2609571" y="3824958"/>
            <a:chExt cx="373627" cy="347347"/>
          </a:xfrm>
        </p:grpSpPr>
        <p:sp>
          <p:nvSpPr>
            <p:cNvPr id="11966" name="Google Shape;11966;p79"/>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9"/>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8" name="Google Shape;11968;p79"/>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9" name="Google Shape;11969;p79"/>
          <p:cNvGrpSpPr/>
          <p:nvPr/>
        </p:nvGrpSpPr>
        <p:grpSpPr>
          <a:xfrm>
            <a:off x="916127" y="3626056"/>
            <a:ext cx="221902" cy="380795"/>
            <a:chOff x="916127" y="3807056"/>
            <a:chExt cx="221902" cy="380795"/>
          </a:xfrm>
        </p:grpSpPr>
        <p:sp>
          <p:nvSpPr>
            <p:cNvPr id="11970" name="Google Shape;11970;p79"/>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9"/>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9"/>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9"/>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4" name="Google Shape;11974;p79"/>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9"/>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6" name="Google Shape;11976;p79"/>
          <p:cNvGrpSpPr/>
          <p:nvPr/>
        </p:nvGrpSpPr>
        <p:grpSpPr>
          <a:xfrm>
            <a:off x="3513010" y="3635134"/>
            <a:ext cx="362223" cy="361108"/>
            <a:chOff x="3513010" y="3816134"/>
            <a:chExt cx="362223" cy="361108"/>
          </a:xfrm>
        </p:grpSpPr>
        <p:sp>
          <p:nvSpPr>
            <p:cNvPr id="11977" name="Google Shape;11977;p79"/>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9"/>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9"/>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9"/>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79"/>
          <p:cNvGrpSpPr/>
          <p:nvPr/>
        </p:nvGrpSpPr>
        <p:grpSpPr>
          <a:xfrm>
            <a:off x="3950316" y="3639307"/>
            <a:ext cx="369805" cy="353782"/>
            <a:chOff x="3950316" y="3820307"/>
            <a:chExt cx="369805" cy="353782"/>
          </a:xfrm>
        </p:grpSpPr>
        <p:sp>
          <p:nvSpPr>
            <p:cNvPr id="11982" name="Google Shape;11982;p79"/>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9"/>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9"/>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9"/>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6" name="Google Shape;11986;p79"/>
          <p:cNvGrpSpPr/>
          <p:nvPr/>
        </p:nvGrpSpPr>
        <p:grpSpPr>
          <a:xfrm>
            <a:off x="1761909" y="3630961"/>
            <a:ext cx="307974" cy="371716"/>
            <a:chOff x="1761909" y="3811961"/>
            <a:chExt cx="307974" cy="371716"/>
          </a:xfrm>
        </p:grpSpPr>
        <p:sp>
          <p:nvSpPr>
            <p:cNvPr id="11987" name="Google Shape;11987;p79"/>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9"/>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9"/>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9"/>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9"/>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9"/>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9"/>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9"/>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9"/>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9"/>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79"/>
          <p:cNvGrpSpPr/>
          <p:nvPr/>
        </p:nvGrpSpPr>
        <p:grpSpPr>
          <a:xfrm>
            <a:off x="5373342" y="3627935"/>
            <a:ext cx="231395" cy="353145"/>
            <a:chOff x="5373342" y="3808935"/>
            <a:chExt cx="231395" cy="353145"/>
          </a:xfrm>
        </p:grpSpPr>
        <p:sp>
          <p:nvSpPr>
            <p:cNvPr id="11998" name="Google Shape;11998;p79"/>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9"/>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9"/>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9"/>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9"/>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9"/>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9"/>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9"/>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9"/>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7" name="Google Shape;12007;p79"/>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8" name="Google Shape;12008;p79"/>
          <p:cNvGrpSpPr/>
          <p:nvPr/>
        </p:nvGrpSpPr>
        <p:grpSpPr>
          <a:xfrm>
            <a:off x="5833775" y="3628445"/>
            <a:ext cx="235185" cy="352253"/>
            <a:chOff x="5833775" y="3809445"/>
            <a:chExt cx="235185" cy="352253"/>
          </a:xfrm>
        </p:grpSpPr>
        <p:sp>
          <p:nvSpPr>
            <p:cNvPr id="12009" name="Google Shape;12009;p79"/>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9"/>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9"/>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2" name="Google Shape;12012;p79"/>
          <p:cNvGrpSpPr/>
          <p:nvPr/>
        </p:nvGrpSpPr>
        <p:grpSpPr>
          <a:xfrm>
            <a:off x="4942472" y="3628318"/>
            <a:ext cx="238976" cy="352762"/>
            <a:chOff x="4942472" y="3809318"/>
            <a:chExt cx="238976" cy="352762"/>
          </a:xfrm>
        </p:grpSpPr>
        <p:sp>
          <p:nvSpPr>
            <p:cNvPr id="12013" name="Google Shape;12013;p79"/>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9"/>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9"/>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9"/>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9"/>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9"/>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9"/>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0" name="Google Shape;12020;p79"/>
          <p:cNvGrpSpPr/>
          <p:nvPr/>
        </p:nvGrpSpPr>
        <p:grpSpPr>
          <a:xfrm>
            <a:off x="6266525" y="3626788"/>
            <a:ext cx="260223" cy="353527"/>
            <a:chOff x="6266525" y="3807788"/>
            <a:chExt cx="260223" cy="353527"/>
          </a:xfrm>
        </p:grpSpPr>
        <p:sp>
          <p:nvSpPr>
            <p:cNvPr id="12021" name="Google Shape;12021;p79"/>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9"/>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9"/>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9"/>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5" name="Google Shape;12025;p79"/>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6" name="Google Shape;12026;p79"/>
          <p:cNvGrpSpPr/>
          <p:nvPr/>
        </p:nvGrpSpPr>
        <p:grpSpPr>
          <a:xfrm>
            <a:off x="7184363" y="3628604"/>
            <a:ext cx="202184" cy="352762"/>
            <a:chOff x="7184363" y="3809604"/>
            <a:chExt cx="202184" cy="352762"/>
          </a:xfrm>
        </p:grpSpPr>
        <p:sp>
          <p:nvSpPr>
            <p:cNvPr id="12027" name="Google Shape;12027;p79"/>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9"/>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79"/>
          <p:cNvGrpSpPr/>
          <p:nvPr/>
        </p:nvGrpSpPr>
        <p:grpSpPr>
          <a:xfrm>
            <a:off x="7571624" y="3627935"/>
            <a:ext cx="292047" cy="352762"/>
            <a:chOff x="7571624" y="3808935"/>
            <a:chExt cx="292047" cy="352762"/>
          </a:xfrm>
        </p:grpSpPr>
        <p:sp>
          <p:nvSpPr>
            <p:cNvPr id="12030" name="Google Shape;12030;p79"/>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9"/>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9"/>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9"/>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9"/>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9"/>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79"/>
          <p:cNvGrpSpPr/>
          <p:nvPr/>
        </p:nvGrpSpPr>
        <p:grpSpPr>
          <a:xfrm>
            <a:off x="2174559" y="3175116"/>
            <a:ext cx="364135" cy="359930"/>
            <a:chOff x="2174559" y="3356116"/>
            <a:chExt cx="364135" cy="359930"/>
          </a:xfrm>
        </p:grpSpPr>
        <p:sp>
          <p:nvSpPr>
            <p:cNvPr id="12037" name="Google Shape;12037;p79"/>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9"/>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79"/>
          <p:cNvGrpSpPr/>
          <p:nvPr/>
        </p:nvGrpSpPr>
        <p:grpSpPr>
          <a:xfrm>
            <a:off x="1731934" y="3174639"/>
            <a:ext cx="368371" cy="361554"/>
            <a:chOff x="1731934" y="3355639"/>
            <a:chExt cx="368371" cy="361554"/>
          </a:xfrm>
        </p:grpSpPr>
        <p:sp>
          <p:nvSpPr>
            <p:cNvPr id="12040" name="Google Shape;12040;p79"/>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9"/>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79"/>
          <p:cNvGrpSpPr/>
          <p:nvPr/>
        </p:nvGrpSpPr>
        <p:grpSpPr>
          <a:xfrm>
            <a:off x="3990517" y="3173173"/>
            <a:ext cx="279559" cy="363402"/>
            <a:chOff x="3990517" y="3354173"/>
            <a:chExt cx="279559" cy="363402"/>
          </a:xfrm>
        </p:grpSpPr>
        <p:sp>
          <p:nvSpPr>
            <p:cNvPr id="12043" name="Google Shape;12043;p79"/>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9"/>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9"/>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79"/>
          <p:cNvGrpSpPr/>
          <p:nvPr/>
        </p:nvGrpSpPr>
        <p:grpSpPr>
          <a:xfrm>
            <a:off x="3497847" y="3236374"/>
            <a:ext cx="379680" cy="237606"/>
            <a:chOff x="3497847" y="3417374"/>
            <a:chExt cx="379680" cy="237606"/>
          </a:xfrm>
        </p:grpSpPr>
        <p:sp>
          <p:nvSpPr>
            <p:cNvPr id="12047" name="Google Shape;12047;p79"/>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9"/>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9"/>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9"/>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1" name="Google Shape;12051;p79"/>
          <p:cNvGrpSpPr/>
          <p:nvPr/>
        </p:nvGrpSpPr>
        <p:grpSpPr>
          <a:xfrm>
            <a:off x="2612597" y="3186075"/>
            <a:ext cx="376271" cy="337982"/>
            <a:chOff x="2612597" y="3367075"/>
            <a:chExt cx="376271" cy="337982"/>
          </a:xfrm>
        </p:grpSpPr>
        <p:sp>
          <p:nvSpPr>
            <p:cNvPr id="12052" name="Google Shape;12052;p79"/>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9"/>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79"/>
          <p:cNvGrpSpPr/>
          <p:nvPr/>
        </p:nvGrpSpPr>
        <p:grpSpPr>
          <a:xfrm>
            <a:off x="3071914" y="3183431"/>
            <a:ext cx="343652" cy="342505"/>
            <a:chOff x="3071914" y="3364431"/>
            <a:chExt cx="343652" cy="342505"/>
          </a:xfrm>
        </p:grpSpPr>
        <p:sp>
          <p:nvSpPr>
            <p:cNvPr id="12055" name="Google Shape;12055;p79"/>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9"/>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9"/>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9"/>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9"/>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0" name="Google Shape;12060;p79"/>
          <p:cNvGrpSpPr/>
          <p:nvPr/>
        </p:nvGrpSpPr>
        <p:grpSpPr>
          <a:xfrm>
            <a:off x="897141" y="3178875"/>
            <a:ext cx="257962" cy="352762"/>
            <a:chOff x="897141" y="3359875"/>
            <a:chExt cx="257962" cy="352762"/>
          </a:xfrm>
        </p:grpSpPr>
        <p:sp>
          <p:nvSpPr>
            <p:cNvPr id="12061" name="Google Shape;12061;p79"/>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9"/>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9"/>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9"/>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9"/>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9"/>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9"/>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9"/>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79"/>
          <p:cNvGrpSpPr/>
          <p:nvPr/>
        </p:nvGrpSpPr>
        <p:grpSpPr>
          <a:xfrm>
            <a:off x="1333682" y="3163330"/>
            <a:ext cx="271213" cy="383088"/>
            <a:chOff x="1333682" y="3344330"/>
            <a:chExt cx="271213" cy="383088"/>
          </a:xfrm>
        </p:grpSpPr>
        <p:sp>
          <p:nvSpPr>
            <p:cNvPr id="12070" name="Google Shape;12070;p79"/>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9"/>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9"/>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9"/>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9"/>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9"/>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9"/>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9"/>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9"/>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9"/>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9"/>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1" name="Google Shape;12081;p79"/>
          <p:cNvGrpSpPr/>
          <p:nvPr/>
        </p:nvGrpSpPr>
        <p:grpSpPr>
          <a:xfrm>
            <a:off x="6664394" y="3165974"/>
            <a:ext cx="353113" cy="351998"/>
            <a:chOff x="6664394" y="3346974"/>
            <a:chExt cx="353113" cy="351998"/>
          </a:xfrm>
        </p:grpSpPr>
        <p:sp>
          <p:nvSpPr>
            <p:cNvPr id="12082" name="Google Shape;12082;p79"/>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9"/>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9"/>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9"/>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9"/>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7" name="Google Shape;12087;p79"/>
          <p:cNvGrpSpPr/>
          <p:nvPr/>
        </p:nvGrpSpPr>
        <p:grpSpPr>
          <a:xfrm>
            <a:off x="849741" y="1778307"/>
            <a:ext cx="399398" cy="375443"/>
            <a:chOff x="849741" y="1959307"/>
            <a:chExt cx="399398" cy="375443"/>
          </a:xfrm>
        </p:grpSpPr>
        <p:sp>
          <p:nvSpPr>
            <p:cNvPr id="12088" name="Google Shape;12088;p79"/>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9"/>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0" name="Google Shape;12090;p79"/>
          <p:cNvGrpSpPr/>
          <p:nvPr/>
        </p:nvGrpSpPr>
        <p:grpSpPr>
          <a:xfrm>
            <a:off x="1284212" y="1782766"/>
            <a:ext cx="379489" cy="366046"/>
            <a:chOff x="1284212" y="1963766"/>
            <a:chExt cx="379489" cy="366046"/>
          </a:xfrm>
        </p:grpSpPr>
        <p:sp>
          <p:nvSpPr>
            <p:cNvPr id="12091" name="Google Shape;12091;p79"/>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9"/>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79"/>
          <p:cNvGrpSpPr/>
          <p:nvPr/>
        </p:nvGrpSpPr>
        <p:grpSpPr>
          <a:xfrm>
            <a:off x="3037766" y="1788564"/>
            <a:ext cx="370219" cy="354928"/>
            <a:chOff x="3037766" y="1969564"/>
            <a:chExt cx="370219" cy="354928"/>
          </a:xfrm>
        </p:grpSpPr>
        <p:sp>
          <p:nvSpPr>
            <p:cNvPr id="12094" name="Google Shape;12094;p79"/>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9"/>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9"/>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9"/>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79"/>
          <p:cNvGrpSpPr/>
          <p:nvPr/>
        </p:nvGrpSpPr>
        <p:grpSpPr>
          <a:xfrm>
            <a:off x="3982553" y="1790730"/>
            <a:ext cx="304566" cy="350501"/>
            <a:chOff x="3982553" y="1971730"/>
            <a:chExt cx="304566" cy="350501"/>
          </a:xfrm>
        </p:grpSpPr>
        <p:sp>
          <p:nvSpPr>
            <p:cNvPr id="12099" name="Google Shape;12099;p79"/>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9"/>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1" name="Google Shape;12101;p79"/>
          <p:cNvGrpSpPr/>
          <p:nvPr/>
        </p:nvGrpSpPr>
        <p:grpSpPr>
          <a:xfrm>
            <a:off x="2567841" y="1813124"/>
            <a:ext cx="399812" cy="306477"/>
            <a:chOff x="2567841" y="1994124"/>
            <a:chExt cx="399812" cy="306477"/>
          </a:xfrm>
        </p:grpSpPr>
        <p:sp>
          <p:nvSpPr>
            <p:cNvPr id="12102" name="Google Shape;12102;p79"/>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9"/>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9"/>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5" name="Google Shape;12105;p79"/>
          <p:cNvGrpSpPr/>
          <p:nvPr/>
        </p:nvGrpSpPr>
        <p:grpSpPr>
          <a:xfrm>
            <a:off x="2212084" y="1779358"/>
            <a:ext cx="324698" cy="372863"/>
            <a:chOff x="2212084" y="1960358"/>
            <a:chExt cx="324698" cy="372863"/>
          </a:xfrm>
        </p:grpSpPr>
        <p:sp>
          <p:nvSpPr>
            <p:cNvPr id="12106" name="Google Shape;12106;p79"/>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9"/>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9"/>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79"/>
          <p:cNvGrpSpPr/>
          <p:nvPr/>
        </p:nvGrpSpPr>
        <p:grpSpPr>
          <a:xfrm>
            <a:off x="1805901" y="1779358"/>
            <a:ext cx="284847" cy="373627"/>
            <a:chOff x="1805901" y="1960358"/>
            <a:chExt cx="284847" cy="373627"/>
          </a:xfrm>
        </p:grpSpPr>
        <p:sp>
          <p:nvSpPr>
            <p:cNvPr id="12110" name="Google Shape;12110;p79"/>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9"/>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2" name="Google Shape;12112;p79"/>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9"/>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9"/>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5" name="Google Shape;12115;p79"/>
          <p:cNvGrpSpPr/>
          <p:nvPr/>
        </p:nvGrpSpPr>
        <p:grpSpPr>
          <a:xfrm>
            <a:off x="6656812" y="1848388"/>
            <a:ext cx="368690" cy="245793"/>
            <a:chOff x="6656812" y="2029388"/>
            <a:chExt cx="368690" cy="245793"/>
          </a:xfrm>
        </p:grpSpPr>
        <p:sp>
          <p:nvSpPr>
            <p:cNvPr id="12116" name="Google Shape;12116;p79"/>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9"/>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9"/>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9"/>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9"/>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9"/>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9"/>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9"/>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9"/>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9"/>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79"/>
          <p:cNvGrpSpPr/>
          <p:nvPr/>
        </p:nvGrpSpPr>
        <p:grpSpPr>
          <a:xfrm>
            <a:off x="4869651" y="1831218"/>
            <a:ext cx="376654" cy="281566"/>
            <a:chOff x="4869651" y="2012218"/>
            <a:chExt cx="376654" cy="281566"/>
          </a:xfrm>
        </p:grpSpPr>
        <p:sp>
          <p:nvSpPr>
            <p:cNvPr id="12127" name="Google Shape;12127;p79"/>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9"/>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9"/>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9"/>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79"/>
          <p:cNvGrpSpPr/>
          <p:nvPr/>
        </p:nvGrpSpPr>
        <p:grpSpPr>
          <a:xfrm>
            <a:off x="5306224" y="1831313"/>
            <a:ext cx="367925" cy="281694"/>
            <a:chOff x="5306224" y="2012313"/>
            <a:chExt cx="367925" cy="281694"/>
          </a:xfrm>
        </p:grpSpPr>
        <p:sp>
          <p:nvSpPr>
            <p:cNvPr id="12132" name="Google Shape;12132;p79"/>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9"/>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4" name="Google Shape;12134;p79"/>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5" name="Google Shape;12135;p79"/>
          <p:cNvGrpSpPr/>
          <p:nvPr/>
        </p:nvGrpSpPr>
        <p:grpSpPr>
          <a:xfrm>
            <a:off x="6195998" y="1802102"/>
            <a:ext cx="368308" cy="338746"/>
            <a:chOff x="6195998" y="1983102"/>
            <a:chExt cx="368308" cy="338746"/>
          </a:xfrm>
        </p:grpSpPr>
        <p:sp>
          <p:nvSpPr>
            <p:cNvPr id="12136" name="Google Shape;12136;p79"/>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9"/>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9"/>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79"/>
          <p:cNvGrpSpPr/>
          <p:nvPr/>
        </p:nvGrpSpPr>
        <p:grpSpPr>
          <a:xfrm>
            <a:off x="7542031" y="1830835"/>
            <a:ext cx="369072" cy="280037"/>
            <a:chOff x="7542031" y="2011835"/>
            <a:chExt cx="369072" cy="280037"/>
          </a:xfrm>
        </p:grpSpPr>
        <p:sp>
          <p:nvSpPr>
            <p:cNvPr id="12140" name="Google Shape;12140;p79"/>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9"/>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9"/>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9"/>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9"/>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9"/>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9"/>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9"/>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9"/>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9" name="Google Shape;12149;p79"/>
          <p:cNvGrpSpPr/>
          <p:nvPr/>
        </p:nvGrpSpPr>
        <p:grpSpPr>
          <a:xfrm>
            <a:off x="8010427" y="3167503"/>
            <a:ext cx="278795" cy="351615"/>
            <a:chOff x="8010427" y="3348503"/>
            <a:chExt cx="278795" cy="351615"/>
          </a:xfrm>
        </p:grpSpPr>
        <p:sp>
          <p:nvSpPr>
            <p:cNvPr id="12150" name="Google Shape;12150;p79"/>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9"/>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9"/>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9"/>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4" name="Google Shape;12154;p79"/>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5" name="Google Shape;12155;p79"/>
          <p:cNvGrpSpPr/>
          <p:nvPr/>
        </p:nvGrpSpPr>
        <p:grpSpPr>
          <a:xfrm>
            <a:off x="7141900" y="3168204"/>
            <a:ext cx="281057" cy="351010"/>
            <a:chOff x="7141900" y="3349204"/>
            <a:chExt cx="281057" cy="351010"/>
          </a:xfrm>
        </p:grpSpPr>
        <p:sp>
          <p:nvSpPr>
            <p:cNvPr id="12156" name="Google Shape;12156;p79"/>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9"/>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9"/>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9" name="Google Shape;12159;p79"/>
          <p:cNvGrpSpPr/>
          <p:nvPr/>
        </p:nvGrpSpPr>
        <p:grpSpPr>
          <a:xfrm>
            <a:off x="5314188" y="3169032"/>
            <a:ext cx="363752" cy="353113"/>
            <a:chOff x="5314188" y="3350032"/>
            <a:chExt cx="363752" cy="353113"/>
          </a:xfrm>
        </p:grpSpPr>
        <p:sp>
          <p:nvSpPr>
            <p:cNvPr id="12160" name="Google Shape;12160;p79"/>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9"/>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79"/>
          <p:cNvGrpSpPr/>
          <p:nvPr/>
        </p:nvGrpSpPr>
        <p:grpSpPr>
          <a:xfrm>
            <a:off x="5829984" y="3169032"/>
            <a:ext cx="220755" cy="352348"/>
            <a:chOff x="5829984" y="3350032"/>
            <a:chExt cx="220755" cy="352348"/>
          </a:xfrm>
        </p:grpSpPr>
        <p:sp>
          <p:nvSpPr>
            <p:cNvPr id="12163" name="Google Shape;12163;p79"/>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9"/>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9"/>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9"/>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7" name="Google Shape;12167;p79"/>
          <p:cNvGrpSpPr/>
          <p:nvPr/>
        </p:nvGrpSpPr>
        <p:grpSpPr>
          <a:xfrm>
            <a:off x="4882170" y="3168841"/>
            <a:ext cx="358464" cy="352316"/>
            <a:chOff x="4882170" y="3349841"/>
            <a:chExt cx="358464" cy="352316"/>
          </a:xfrm>
        </p:grpSpPr>
        <p:sp>
          <p:nvSpPr>
            <p:cNvPr id="12168" name="Google Shape;12168;p79"/>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9"/>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0" name="Google Shape;12170;p79"/>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9"/>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2" name="Google Shape;12172;p79"/>
          <p:cNvGrpSpPr/>
          <p:nvPr/>
        </p:nvGrpSpPr>
        <p:grpSpPr>
          <a:xfrm>
            <a:off x="3044965" y="2254220"/>
            <a:ext cx="400194" cy="324316"/>
            <a:chOff x="3044965" y="2435220"/>
            <a:chExt cx="400194" cy="324316"/>
          </a:xfrm>
        </p:grpSpPr>
        <p:sp>
          <p:nvSpPr>
            <p:cNvPr id="12173" name="Google Shape;12173;p79"/>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9"/>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9"/>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79"/>
          <p:cNvGrpSpPr/>
          <p:nvPr/>
        </p:nvGrpSpPr>
        <p:grpSpPr>
          <a:xfrm>
            <a:off x="6203579" y="3167981"/>
            <a:ext cx="351615" cy="350373"/>
            <a:chOff x="6203579" y="3348981"/>
            <a:chExt cx="351615" cy="350373"/>
          </a:xfrm>
        </p:grpSpPr>
        <p:sp>
          <p:nvSpPr>
            <p:cNvPr id="12177" name="Google Shape;12177;p79"/>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9"/>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9"/>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9"/>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9"/>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2" name="Google Shape;12182;p79"/>
          <p:cNvGrpSpPr/>
          <p:nvPr/>
        </p:nvGrpSpPr>
        <p:grpSpPr>
          <a:xfrm>
            <a:off x="4878379" y="2292892"/>
            <a:ext cx="367161" cy="287523"/>
            <a:chOff x="4878379" y="2473892"/>
            <a:chExt cx="367161" cy="287523"/>
          </a:xfrm>
        </p:grpSpPr>
        <p:sp>
          <p:nvSpPr>
            <p:cNvPr id="12183" name="Google Shape;12183;p79"/>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9"/>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9"/>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9"/>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9"/>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79"/>
          <p:cNvGrpSpPr/>
          <p:nvPr/>
        </p:nvGrpSpPr>
        <p:grpSpPr>
          <a:xfrm>
            <a:off x="1325719" y="2706689"/>
            <a:ext cx="290581" cy="372481"/>
            <a:chOff x="1325719" y="2887689"/>
            <a:chExt cx="290581" cy="372481"/>
          </a:xfrm>
        </p:grpSpPr>
        <p:sp>
          <p:nvSpPr>
            <p:cNvPr id="12189" name="Google Shape;12189;p79"/>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9"/>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1" name="Google Shape;12191;p79"/>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2" name="Google Shape;12192;p79"/>
          <p:cNvGrpSpPr/>
          <p:nvPr/>
        </p:nvGrpSpPr>
        <p:grpSpPr>
          <a:xfrm>
            <a:off x="3510335" y="2711499"/>
            <a:ext cx="360726" cy="361204"/>
            <a:chOff x="3510335" y="2892499"/>
            <a:chExt cx="360726" cy="361204"/>
          </a:xfrm>
        </p:grpSpPr>
        <p:sp>
          <p:nvSpPr>
            <p:cNvPr id="12193" name="Google Shape;12193;p79"/>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9"/>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9"/>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9"/>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9"/>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79"/>
          <p:cNvGrpSpPr/>
          <p:nvPr/>
        </p:nvGrpSpPr>
        <p:grpSpPr>
          <a:xfrm>
            <a:off x="3086313" y="2696049"/>
            <a:ext cx="320143" cy="392581"/>
            <a:chOff x="3086313" y="2877049"/>
            <a:chExt cx="320143" cy="392581"/>
          </a:xfrm>
        </p:grpSpPr>
        <p:sp>
          <p:nvSpPr>
            <p:cNvPr id="12199" name="Google Shape;12199;p79"/>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9"/>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9"/>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9"/>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9"/>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9"/>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9"/>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9"/>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9"/>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9"/>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9"/>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9"/>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1" name="Google Shape;12211;p79"/>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2" name="Google Shape;12212;p79"/>
          <p:cNvGrpSpPr/>
          <p:nvPr/>
        </p:nvGrpSpPr>
        <p:grpSpPr>
          <a:xfrm>
            <a:off x="861113" y="2704746"/>
            <a:ext cx="333809" cy="373277"/>
            <a:chOff x="861113" y="2885746"/>
            <a:chExt cx="333809" cy="373277"/>
          </a:xfrm>
        </p:grpSpPr>
        <p:sp>
          <p:nvSpPr>
            <p:cNvPr id="12213" name="Google Shape;12213;p79"/>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9"/>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9"/>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6" name="Google Shape;12216;p79"/>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9"/>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8" name="Google Shape;12218;p79"/>
          <p:cNvGrpSpPr/>
          <p:nvPr/>
        </p:nvGrpSpPr>
        <p:grpSpPr>
          <a:xfrm>
            <a:off x="1297654" y="1323481"/>
            <a:ext cx="349354" cy="362223"/>
            <a:chOff x="1297654" y="1504481"/>
            <a:chExt cx="349354" cy="362223"/>
          </a:xfrm>
        </p:grpSpPr>
        <p:sp>
          <p:nvSpPr>
            <p:cNvPr id="12219" name="Google Shape;12219;p79"/>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9"/>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9"/>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2" name="Google Shape;12222;p79"/>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3" name="Google Shape;12223;p79"/>
          <p:cNvGrpSpPr/>
          <p:nvPr/>
        </p:nvGrpSpPr>
        <p:grpSpPr>
          <a:xfrm>
            <a:off x="852385" y="1329916"/>
            <a:ext cx="353145" cy="351998"/>
            <a:chOff x="852385" y="1510916"/>
            <a:chExt cx="353145" cy="351998"/>
          </a:xfrm>
        </p:grpSpPr>
        <p:sp>
          <p:nvSpPr>
            <p:cNvPr id="12224" name="Google Shape;12224;p79"/>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9"/>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9"/>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79"/>
          <p:cNvGrpSpPr/>
          <p:nvPr/>
        </p:nvGrpSpPr>
        <p:grpSpPr>
          <a:xfrm>
            <a:off x="1745217" y="1334471"/>
            <a:ext cx="343269" cy="342505"/>
            <a:chOff x="1745217" y="1515471"/>
            <a:chExt cx="343269" cy="342505"/>
          </a:xfrm>
        </p:grpSpPr>
        <p:sp>
          <p:nvSpPr>
            <p:cNvPr id="12228" name="Google Shape;12228;p79"/>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9"/>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9"/>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9"/>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2" name="Google Shape;12232;p79"/>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3" name="Google Shape;12233;p79"/>
          <p:cNvGrpSpPr/>
          <p:nvPr/>
        </p:nvGrpSpPr>
        <p:grpSpPr>
          <a:xfrm>
            <a:off x="3042703" y="1348137"/>
            <a:ext cx="411535" cy="315587"/>
            <a:chOff x="3042703" y="1529137"/>
            <a:chExt cx="411535" cy="315587"/>
          </a:xfrm>
        </p:grpSpPr>
        <p:sp>
          <p:nvSpPr>
            <p:cNvPr id="12234" name="Google Shape;12234;p79"/>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9"/>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9"/>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9"/>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9"/>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9"/>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9"/>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9"/>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9"/>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9"/>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79"/>
          <p:cNvGrpSpPr/>
          <p:nvPr/>
        </p:nvGrpSpPr>
        <p:grpSpPr>
          <a:xfrm>
            <a:off x="2629289" y="1363682"/>
            <a:ext cx="350501" cy="284497"/>
            <a:chOff x="2629289" y="1544682"/>
            <a:chExt cx="350501" cy="284497"/>
          </a:xfrm>
        </p:grpSpPr>
        <p:sp>
          <p:nvSpPr>
            <p:cNvPr id="12245" name="Google Shape;12245;p79"/>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9"/>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9"/>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9"/>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9"/>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0" name="Google Shape;12250;p79"/>
          <p:cNvGrpSpPr/>
          <p:nvPr/>
        </p:nvGrpSpPr>
        <p:grpSpPr>
          <a:xfrm>
            <a:off x="5305077" y="1321633"/>
            <a:ext cx="367893" cy="365218"/>
            <a:chOff x="5305077" y="1502633"/>
            <a:chExt cx="367893" cy="365218"/>
          </a:xfrm>
        </p:grpSpPr>
        <p:sp>
          <p:nvSpPr>
            <p:cNvPr id="12251" name="Google Shape;12251;p79"/>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9"/>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79"/>
          <p:cNvGrpSpPr/>
          <p:nvPr/>
        </p:nvGrpSpPr>
        <p:grpSpPr>
          <a:xfrm>
            <a:off x="7100170" y="1319117"/>
            <a:ext cx="368308" cy="367033"/>
            <a:chOff x="7100170" y="1500117"/>
            <a:chExt cx="368308" cy="367033"/>
          </a:xfrm>
        </p:grpSpPr>
        <p:sp>
          <p:nvSpPr>
            <p:cNvPr id="12254" name="Google Shape;12254;p79"/>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9"/>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9"/>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9"/>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9"/>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9"/>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9"/>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9"/>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9"/>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9"/>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9"/>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9"/>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9"/>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67" name="Google Shape;12267;p79"/>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8" name="Google Shape;12268;p79"/>
          <p:cNvGrpSpPr/>
          <p:nvPr/>
        </p:nvGrpSpPr>
        <p:grpSpPr>
          <a:xfrm>
            <a:off x="6649231" y="1319021"/>
            <a:ext cx="390287" cy="367065"/>
            <a:chOff x="6649231" y="1500021"/>
            <a:chExt cx="390287" cy="367065"/>
          </a:xfrm>
        </p:grpSpPr>
        <p:sp>
          <p:nvSpPr>
            <p:cNvPr id="12269" name="Google Shape;12269;p79"/>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9"/>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9"/>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9"/>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9"/>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9"/>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9"/>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9"/>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9"/>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9"/>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9"/>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9"/>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79"/>
          <p:cNvGrpSpPr/>
          <p:nvPr/>
        </p:nvGrpSpPr>
        <p:grpSpPr>
          <a:xfrm>
            <a:off x="5746938" y="1362503"/>
            <a:ext cx="387261" cy="280356"/>
            <a:chOff x="5746938" y="1543503"/>
            <a:chExt cx="387261" cy="280356"/>
          </a:xfrm>
        </p:grpSpPr>
        <p:sp>
          <p:nvSpPr>
            <p:cNvPr id="12282" name="Google Shape;12282;p79"/>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9"/>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79"/>
          <p:cNvGrpSpPr/>
          <p:nvPr/>
        </p:nvGrpSpPr>
        <p:grpSpPr>
          <a:xfrm>
            <a:off x="6196730" y="1344346"/>
            <a:ext cx="369072" cy="317467"/>
            <a:chOff x="6196730" y="1525346"/>
            <a:chExt cx="369072" cy="317467"/>
          </a:xfrm>
        </p:grpSpPr>
        <p:sp>
          <p:nvSpPr>
            <p:cNvPr id="12285" name="Google Shape;12285;p79"/>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9"/>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9"/>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79"/>
          <p:cNvGrpSpPr/>
          <p:nvPr/>
        </p:nvGrpSpPr>
        <p:grpSpPr>
          <a:xfrm>
            <a:off x="4940592" y="1319690"/>
            <a:ext cx="246558" cy="367161"/>
            <a:chOff x="4940592" y="1500690"/>
            <a:chExt cx="246558" cy="367161"/>
          </a:xfrm>
        </p:grpSpPr>
        <p:sp>
          <p:nvSpPr>
            <p:cNvPr id="12289" name="Google Shape;12289;p79"/>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9"/>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9"/>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9"/>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3" name="Google Shape;12293;p79"/>
          <p:cNvGrpSpPr/>
          <p:nvPr/>
        </p:nvGrpSpPr>
        <p:grpSpPr>
          <a:xfrm>
            <a:off x="7964906" y="1318894"/>
            <a:ext cx="380858" cy="367575"/>
            <a:chOff x="7964906" y="1499894"/>
            <a:chExt cx="380858" cy="367575"/>
          </a:xfrm>
        </p:grpSpPr>
        <p:sp>
          <p:nvSpPr>
            <p:cNvPr id="12294" name="Google Shape;12294;p79"/>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9"/>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9"/>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7" name="Google Shape;12297;p79"/>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8" name="Google Shape;12298;p79"/>
          <p:cNvGrpSpPr/>
          <p:nvPr/>
        </p:nvGrpSpPr>
        <p:grpSpPr>
          <a:xfrm>
            <a:off x="8007400" y="2721278"/>
            <a:ext cx="285230" cy="355597"/>
            <a:chOff x="8007400" y="2902278"/>
            <a:chExt cx="285230" cy="355597"/>
          </a:xfrm>
        </p:grpSpPr>
        <p:sp>
          <p:nvSpPr>
            <p:cNvPr id="12299" name="Google Shape;12299;p79"/>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9"/>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79"/>
          <p:cNvGrpSpPr/>
          <p:nvPr/>
        </p:nvGrpSpPr>
        <p:grpSpPr>
          <a:xfrm>
            <a:off x="6219124" y="2721788"/>
            <a:ext cx="318231" cy="355470"/>
            <a:chOff x="6219124" y="2902788"/>
            <a:chExt cx="318231" cy="355470"/>
          </a:xfrm>
        </p:grpSpPr>
        <p:sp>
          <p:nvSpPr>
            <p:cNvPr id="12302" name="Google Shape;12302;p79"/>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9"/>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9"/>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5" name="Google Shape;12305;p79"/>
          <p:cNvGrpSpPr/>
          <p:nvPr/>
        </p:nvGrpSpPr>
        <p:grpSpPr>
          <a:xfrm>
            <a:off x="4969421" y="2721852"/>
            <a:ext cx="185109" cy="355406"/>
            <a:chOff x="4969421" y="2902852"/>
            <a:chExt cx="185109" cy="355406"/>
          </a:xfrm>
        </p:grpSpPr>
        <p:sp>
          <p:nvSpPr>
            <p:cNvPr id="12306" name="Google Shape;12306;p79"/>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9"/>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9"/>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9"/>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9"/>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9"/>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2" name="Google Shape;12312;p79"/>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9"/>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4" name="Google Shape;12314;p79"/>
          <p:cNvGrpSpPr/>
          <p:nvPr/>
        </p:nvGrpSpPr>
        <p:grpSpPr>
          <a:xfrm>
            <a:off x="6685259" y="2721852"/>
            <a:ext cx="311414" cy="355406"/>
            <a:chOff x="6685259" y="2902852"/>
            <a:chExt cx="311414" cy="355406"/>
          </a:xfrm>
        </p:grpSpPr>
        <p:sp>
          <p:nvSpPr>
            <p:cNvPr id="12315" name="Google Shape;12315;p79"/>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9"/>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9"/>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8" name="Google Shape;12318;p79"/>
          <p:cNvGrpSpPr/>
          <p:nvPr/>
        </p:nvGrpSpPr>
        <p:grpSpPr>
          <a:xfrm>
            <a:off x="5309250" y="2722170"/>
            <a:ext cx="359579" cy="355852"/>
            <a:chOff x="5309250" y="2903170"/>
            <a:chExt cx="359579" cy="355852"/>
          </a:xfrm>
        </p:grpSpPr>
        <p:sp>
          <p:nvSpPr>
            <p:cNvPr id="12319" name="Google Shape;12319;p79"/>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9"/>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9"/>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79"/>
          <p:cNvGrpSpPr/>
          <p:nvPr/>
        </p:nvGrpSpPr>
        <p:grpSpPr>
          <a:xfrm>
            <a:off x="2199565" y="2240172"/>
            <a:ext cx="312179" cy="353431"/>
            <a:chOff x="2199565" y="2421172"/>
            <a:chExt cx="312179" cy="353431"/>
          </a:xfrm>
        </p:grpSpPr>
        <p:sp>
          <p:nvSpPr>
            <p:cNvPr id="12323" name="Google Shape;12323;p79"/>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9"/>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79"/>
          <p:cNvGrpSpPr/>
          <p:nvPr/>
        </p:nvGrpSpPr>
        <p:grpSpPr>
          <a:xfrm>
            <a:off x="1750887" y="2244727"/>
            <a:ext cx="320143" cy="343269"/>
            <a:chOff x="1750887" y="2425727"/>
            <a:chExt cx="320143" cy="343269"/>
          </a:xfrm>
        </p:grpSpPr>
        <p:sp>
          <p:nvSpPr>
            <p:cNvPr id="12326" name="Google Shape;12326;p79"/>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9"/>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79"/>
          <p:cNvGrpSpPr/>
          <p:nvPr/>
        </p:nvGrpSpPr>
        <p:grpSpPr>
          <a:xfrm>
            <a:off x="1298037" y="2244727"/>
            <a:ext cx="338364" cy="342887"/>
            <a:chOff x="1298037" y="2425727"/>
            <a:chExt cx="338364" cy="342887"/>
          </a:xfrm>
        </p:grpSpPr>
        <p:sp>
          <p:nvSpPr>
            <p:cNvPr id="12329" name="Google Shape;12329;p79"/>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9"/>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9"/>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9"/>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3" name="Google Shape;12333;p79"/>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4" name="Google Shape;12334;p79"/>
          <p:cNvGrpSpPr/>
          <p:nvPr/>
        </p:nvGrpSpPr>
        <p:grpSpPr>
          <a:xfrm>
            <a:off x="3974207" y="2248009"/>
            <a:ext cx="320143" cy="338491"/>
            <a:chOff x="3974207" y="2429009"/>
            <a:chExt cx="320143" cy="338491"/>
          </a:xfrm>
        </p:grpSpPr>
        <p:sp>
          <p:nvSpPr>
            <p:cNvPr id="12335" name="Google Shape;12335;p79"/>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9"/>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7" name="Google Shape;12337;p79"/>
          <p:cNvGrpSpPr/>
          <p:nvPr/>
        </p:nvGrpSpPr>
        <p:grpSpPr>
          <a:xfrm>
            <a:off x="2623237" y="2250047"/>
            <a:ext cx="355024" cy="332630"/>
            <a:chOff x="2623237" y="2431047"/>
            <a:chExt cx="355024" cy="332630"/>
          </a:xfrm>
        </p:grpSpPr>
        <p:sp>
          <p:nvSpPr>
            <p:cNvPr id="12338" name="Google Shape;12338;p79"/>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9"/>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9"/>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9"/>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79"/>
          <p:cNvGrpSpPr/>
          <p:nvPr/>
        </p:nvGrpSpPr>
        <p:grpSpPr>
          <a:xfrm>
            <a:off x="6657194" y="2253073"/>
            <a:ext cx="375507" cy="367925"/>
            <a:chOff x="6657194" y="2434073"/>
            <a:chExt cx="375507" cy="367925"/>
          </a:xfrm>
        </p:grpSpPr>
        <p:sp>
          <p:nvSpPr>
            <p:cNvPr id="12343" name="Google Shape;12343;p79"/>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9"/>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9"/>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79"/>
          <p:cNvGrpSpPr/>
          <p:nvPr/>
        </p:nvGrpSpPr>
        <p:grpSpPr>
          <a:xfrm>
            <a:off x="7101317" y="2260655"/>
            <a:ext cx="367925" cy="352380"/>
            <a:chOff x="7101317" y="2441655"/>
            <a:chExt cx="367925" cy="352380"/>
          </a:xfrm>
        </p:grpSpPr>
        <p:sp>
          <p:nvSpPr>
            <p:cNvPr id="12347" name="Google Shape;12347;p79"/>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9"/>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79"/>
          <p:cNvGrpSpPr/>
          <p:nvPr/>
        </p:nvGrpSpPr>
        <p:grpSpPr>
          <a:xfrm>
            <a:off x="5756399" y="2253456"/>
            <a:ext cx="367925" cy="367161"/>
            <a:chOff x="5756399" y="2434456"/>
            <a:chExt cx="367925" cy="367161"/>
          </a:xfrm>
        </p:grpSpPr>
        <p:sp>
          <p:nvSpPr>
            <p:cNvPr id="12350" name="Google Shape;12350;p79"/>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9"/>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9"/>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9"/>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9"/>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9"/>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9"/>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7" name="Google Shape;12357;p79"/>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9"/>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9" name="Google Shape;12359;p79"/>
          <p:cNvGrpSpPr/>
          <p:nvPr/>
        </p:nvGrpSpPr>
        <p:grpSpPr>
          <a:xfrm>
            <a:off x="7964906" y="2253073"/>
            <a:ext cx="373627" cy="367925"/>
            <a:chOff x="7964906" y="2434073"/>
            <a:chExt cx="373627" cy="367925"/>
          </a:xfrm>
        </p:grpSpPr>
        <p:sp>
          <p:nvSpPr>
            <p:cNvPr id="12360" name="Google Shape;12360;p79"/>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9"/>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2" name="Google Shape;12362;p79"/>
          <p:cNvGrpSpPr/>
          <p:nvPr/>
        </p:nvGrpSpPr>
        <p:grpSpPr>
          <a:xfrm>
            <a:off x="6194086" y="2256737"/>
            <a:ext cx="369837" cy="360471"/>
            <a:chOff x="6194086" y="2437737"/>
            <a:chExt cx="369837" cy="360471"/>
          </a:xfrm>
        </p:grpSpPr>
        <p:sp>
          <p:nvSpPr>
            <p:cNvPr id="12363" name="Google Shape;12363;p79"/>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9"/>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5" name="Google Shape;12365;p79"/>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2366" name="Google Shape;12366;p79"/>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70" name="Shape 12370"/>
        <p:cNvGrpSpPr/>
        <p:nvPr/>
      </p:nvGrpSpPr>
      <p:grpSpPr>
        <a:xfrm>
          <a:off x="0" y="0"/>
          <a:ext cx="0" cy="0"/>
          <a:chOff x="0" y="0"/>
          <a:chExt cx="0" cy="0"/>
        </a:xfrm>
      </p:grpSpPr>
      <p:grpSp>
        <p:nvGrpSpPr>
          <p:cNvPr id="12371" name="Google Shape;12371;p80"/>
          <p:cNvGrpSpPr/>
          <p:nvPr/>
        </p:nvGrpSpPr>
        <p:grpSpPr>
          <a:xfrm>
            <a:off x="3122257" y="1334344"/>
            <a:ext cx="294850" cy="349434"/>
            <a:chOff x="3122257" y="1508594"/>
            <a:chExt cx="294850" cy="349434"/>
          </a:xfrm>
        </p:grpSpPr>
        <p:sp>
          <p:nvSpPr>
            <p:cNvPr id="12372" name="Google Shape;12372;p80"/>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80"/>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0"/>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0"/>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0"/>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80"/>
          <p:cNvGrpSpPr/>
          <p:nvPr/>
        </p:nvGrpSpPr>
        <p:grpSpPr>
          <a:xfrm>
            <a:off x="910723" y="1333962"/>
            <a:ext cx="251660" cy="350166"/>
            <a:chOff x="910723" y="1508212"/>
            <a:chExt cx="251660" cy="350166"/>
          </a:xfrm>
        </p:grpSpPr>
        <p:sp>
          <p:nvSpPr>
            <p:cNvPr id="12378" name="Google Shape;12378;p80"/>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80"/>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0"/>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0"/>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0"/>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0"/>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0"/>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0"/>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0"/>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0"/>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0"/>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0"/>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0"/>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80"/>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0"/>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0"/>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0"/>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5" name="Google Shape;12395;p80"/>
          <p:cNvGrpSpPr/>
          <p:nvPr/>
        </p:nvGrpSpPr>
        <p:grpSpPr>
          <a:xfrm>
            <a:off x="1308631" y="1333580"/>
            <a:ext cx="350166" cy="350198"/>
            <a:chOff x="1308631" y="1507830"/>
            <a:chExt cx="350166" cy="350198"/>
          </a:xfrm>
        </p:grpSpPr>
        <p:sp>
          <p:nvSpPr>
            <p:cNvPr id="12396" name="Google Shape;12396;p80"/>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0"/>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80"/>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80"/>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0" name="Google Shape;12400;p80"/>
          <p:cNvGrpSpPr/>
          <p:nvPr/>
        </p:nvGrpSpPr>
        <p:grpSpPr>
          <a:xfrm>
            <a:off x="1756921" y="1335489"/>
            <a:ext cx="345997" cy="345997"/>
            <a:chOff x="1756921" y="1509739"/>
            <a:chExt cx="345997" cy="345997"/>
          </a:xfrm>
        </p:grpSpPr>
        <p:sp>
          <p:nvSpPr>
            <p:cNvPr id="12401" name="Google Shape;12401;p80"/>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0"/>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0"/>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0"/>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0"/>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0"/>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0"/>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0"/>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0"/>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0"/>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0"/>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0"/>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0"/>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0"/>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0"/>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0"/>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0"/>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8" name="Google Shape;12418;p80"/>
          <p:cNvGrpSpPr/>
          <p:nvPr/>
        </p:nvGrpSpPr>
        <p:grpSpPr>
          <a:xfrm>
            <a:off x="2216956" y="1336253"/>
            <a:ext cx="318721" cy="345615"/>
            <a:chOff x="2216956" y="1510503"/>
            <a:chExt cx="318721" cy="345615"/>
          </a:xfrm>
        </p:grpSpPr>
        <p:sp>
          <p:nvSpPr>
            <p:cNvPr id="12419" name="Google Shape;12419;p80"/>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0"/>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0"/>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0"/>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0"/>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80"/>
          <p:cNvGrpSpPr/>
          <p:nvPr/>
        </p:nvGrpSpPr>
        <p:grpSpPr>
          <a:xfrm>
            <a:off x="3988156" y="1394211"/>
            <a:ext cx="349052" cy="230049"/>
            <a:chOff x="3988156" y="1568461"/>
            <a:chExt cx="349052" cy="230049"/>
          </a:xfrm>
        </p:grpSpPr>
        <p:sp>
          <p:nvSpPr>
            <p:cNvPr id="12425" name="Google Shape;12425;p80"/>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0"/>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0"/>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0"/>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0"/>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0"/>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0"/>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2" name="Google Shape;12432;p80"/>
          <p:cNvGrpSpPr/>
          <p:nvPr/>
        </p:nvGrpSpPr>
        <p:grpSpPr>
          <a:xfrm>
            <a:off x="2633037" y="1325623"/>
            <a:ext cx="379002" cy="366112"/>
            <a:chOff x="2633037" y="1499873"/>
            <a:chExt cx="379002" cy="366112"/>
          </a:xfrm>
        </p:grpSpPr>
        <p:sp>
          <p:nvSpPr>
            <p:cNvPr id="12433" name="Google Shape;12433;p80"/>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0"/>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0"/>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0"/>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0"/>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0"/>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9" name="Google Shape;12439;p80"/>
          <p:cNvGrpSpPr/>
          <p:nvPr/>
        </p:nvGrpSpPr>
        <p:grpSpPr>
          <a:xfrm>
            <a:off x="6675256" y="1341919"/>
            <a:ext cx="327823" cy="357009"/>
            <a:chOff x="6675256" y="1516169"/>
            <a:chExt cx="327823" cy="357009"/>
          </a:xfrm>
        </p:grpSpPr>
        <p:sp>
          <p:nvSpPr>
            <p:cNvPr id="12440" name="Google Shape;12440;p80"/>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0"/>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0"/>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0"/>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0"/>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0"/>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0"/>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0"/>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0"/>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9" name="Google Shape;12449;p80"/>
          <p:cNvGrpSpPr/>
          <p:nvPr/>
        </p:nvGrpSpPr>
        <p:grpSpPr>
          <a:xfrm>
            <a:off x="8020159" y="1342301"/>
            <a:ext cx="300897" cy="356627"/>
            <a:chOff x="8020159" y="1516551"/>
            <a:chExt cx="300897" cy="356627"/>
          </a:xfrm>
        </p:grpSpPr>
        <p:sp>
          <p:nvSpPr>
            <p:cNvPr id="12450" name="Google Shape;12450;p80"/>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0"/>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0"/>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0"/>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0"/>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5" name="Google Shape;12455;p80"/>
          <p:cNvGrpSpPr/>
          <p:nvPr/>
        </p:nvGrpSpPr>
        <p:grpSpPr>
          <a:xfrm>
            <a:off x="5377363" y="1341919"/>
            <a:ext cx="257357" cy="356627"/>
            <a:chOff x="5377363" y="1516169"/>
            <a:chExt cx="257357" cy="356627"/>
          </a:xfrm>
        </p:grpSpPr>
        <p:sp>
          <p:nvSpPr>
            <p:cNvPr id="12456" name="Google Shape;12456;p80"/>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0"/>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0"/>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0"/>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0"/>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0"/>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0"/>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0"/>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0"/>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0"/>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0"/>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0"/>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0"/>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0"/>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0"/>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0"/>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0"/>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80"/>
          <p:cNvGrpSpPr/>
          <p:nvPr/>
        </p:nvGrpSpPr>
        <p:grpSpPr>
          <a:xfrm>
            <a:off x="4880567" y="1361620"/>
            <a:ext cx="356245" cy="317607"/>
            <a:chOff x="4880567" y="1535870"/>
            <a:chExt cx="356245" cy="317607"/>
          </a:xfrm>
        </p:grpSpPr>
        <p:sp>
          <p:nvSpPr>
            <p:cNvPr id="12474" name="Google Shape;12474;p80"/>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0"/>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0"/>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0"/>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0"/>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80"/>
          <p:cNvGrpSpPr/>
          <p:nvPr/>
        </p:nvGrpSpPr>
        <p:grpSpPr>
          <a:xfrm>
            <a:off x="5771483" y="1341537"/>
            <a:ext cx="357359" cy="357391"/>
            <a:chOff x="5771483" y="1515787"/>
            <a:chExt cx="357359" cy="357391"/>
          </a:xfrm>
        </p:grpSpPr>
        <p:sp>
          <p:nvSpPr>
            <p:cNvPr id="12480" name="Google Shape;12480;p80"/>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0"/>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0"/>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0"/>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4" name="Google Shape;12484;p80"/>
          <p:cNvGrpSpPr/>
          <p:nvPr/>
        </p:nvGrpSpPr>
        <p:grpSpPr>
          <a:xfrm>
            <a:off x="7121669" y="1359360"/>
            <a:ext cx="321362" cy="321362"/>
            <a:chOff x="7121669" y="1533610"/>
            <a:chExt cx="321362" cy="321362"/>
          </a:xfrm>
        </p:grpSpPr>
        <p:sp>
          <p:nvSpPr>
            <p:cNvPr id="12485" name="Google Shape;12485;p80"/>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0"/>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0"/>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0"/>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9" name="Google Shape;12489;p80"/>
          <p:cNvGrpSpPr/>
          <p:nvPr/>
        </p:nvGrpSpPr>
        <p:grpSpPr>
          <a:xfrm>
            <a:off x="7562766" y="1340614"/>
            <a:ext cx="327059" cy="360192"/>
            <a:chOff x="7562766" y="1514864"/>
            <a:chExt cx="327059" cy="360192"/>
          </a:xfrm>
        </p:grpSpPr>
        <p:sp>
          <p:nvSpPr>
            <p:cNvPr id="12490" name="Google Shape;12490;p80"/>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0"/>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0"/>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0"/>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4" name="Google Shape;12494;p80"/>
          <p:cNvGrpSpPr/>
          <p:nvPr/>
        </p:nvGrpSpPr>
        <p:grpSpPr>
          <a:xfrm>
            <a:off x="6221229" y="1324423"/>
            <a:ext cx="361636" cy="362183"/>
            <a:chOff x="6259175" y="1559008"/>
            <a:chExt cx="271743" cy="272093"/>
          </a:xfrm>
        </p:grpSpPr>
        <p:sp>
          <p:nvSpPr>
            <p:cNvPr id="12495" name="Google Shape;12495;p80"/>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0"/>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0"/>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0"/>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0"/>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0"/>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0"/>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0"/>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0"/>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0"/>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0"/>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0"/>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0"/>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0"/>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0"/>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0"/>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80"/>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80"/>
          <p:cNvGrpSpPr/>
          <p:nvPr/>
        </p:nvGrpSpPr>
        <p:grpSpPr>
          <a:xfrm>
            <a:off x="6671087" y="1835054"/>
            <a:ext cx="332757" cy="281833"/>
            <a:chOff x="6671087" y="2009304"/>
            <a:chExt cx="332757" cy="281833"/>
          </a:xfrm>
        </p:grpSpPr>
        <p:sp>
          <p:nvSpPr>
            <p:cNvPr id="12513" name="Google Shape;12513;p80"/>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0"/>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5" name="Google Shape;12515;p80"/>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6" name="Google Shape;12516;p80"/>
          <p:cNvGrpSpPr/>
          <p:nvPr/>
        </p:nvGrpSpPr>
        <p:grpSpPr>
          <a:xfrm>
            <a:off x="2201806" y="1802335"/>
            <a:ext cx="349784" cy="349434"/>
            <a:chOff x="2201806" y="1976585"/>
            <a:chExt cx="349784" cy="349434"/>
          </a:xfrm>
        </p:grpSpPr>
        <p:sp>
          <p:nvSpPr>
            <p:cNvPr id="12517" name="Google Shape;12517;p80"/>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0"/>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0"/>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0"/>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1" name="Google Shape;12521;p80"/>
          <p:cNvGrpSpPr/>
          <p:nvPr/>
        </p:nvGrpSpPr>
        <p:grpSpPr>
          <a:xfrm>
            <a:off x="3094217" y="1802335"/>
            <a:ext cx="350198" cy="350548"/>
            <a:chOff x="3094217" y="1976585"/>
            <a:chExt cx="350198" cy="350548"/>
          </a:xfrm>
        </p:grpSpPr>
        <p:sp>
          <p:nvSpPr>
            <p:cNvPr id="12522" name="Google Shape;12522;p80"/>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0"/>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0"/>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0"/>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0"/>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0"/>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0"/>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0"/>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0"/>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0"/>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0"/>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0"/>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0"/>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5" name="Google Shape;12535;p80"/>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6" name="Google Shape;12536;p80"/>
          <p:cNvGrpSpPr/>
          <p:nvPr/>
        </p:nvGrpSpPr>
        <p:grpSpPr>
          <a:xfrm>
            <a:off x="3979435" y="1802335"/>
            <a:ext cx="345265" cy="349848"/>
            <a:chOff x="3979435" y="1976585"/>
            <a:chExt cx="345265" cy="349848"/>
          </a:xfrm>
        </p:grpSpPr>
        <p:sp>
          <p:nvSpPr>
            <p:cNvPr id="12537" name="Google Shape;12537;p80"/>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0"/>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0"/>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0"/>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0"/>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0"/>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0"/>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0"/>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0"/>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0"/>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0"/>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0"/>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0"/>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0"/>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0"/>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0"/>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0"/>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80"/>
          <p:cNvGrpSpPr/>
          <p:nvPr/>
        </p:nvGrpSpPr>
        <p:grpSpPr>
          <a:xfrm>
            <a:off x="3541011" y="1334344"/>
            <a:ext cx="350166" cy="349434"/>
            <a:chOff x="3541011" y="1508594"/>
            <a:chExt cx="350166" cy="349434"/>
          </a:xfrm>
        </p:grpSpPr>
        <p:sp>
          <p:nvSpPr>
            <p:cNvPr id="12555" name="Google Shape;12555;p80"/>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0"/>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0"/>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0"/>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80"/>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0"/>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0"/>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0"/>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80"/>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0"/>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0"/>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0"/>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0"/>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80"/>
          <p:cNvGrpSpPr/>
          <p:nvPr/>
        </p:nvGrpSpPr>
        <p:grpSpPr>
          <a:xfrm>
            <a:off x="3576626" y="1801571"/>
            <a:ext cx="284251" cy="351694"/>
            <a:chOff x="3576626" y="1975821"/>
            <a:chExt cx="284251" cy="351694"/>
          </a:xfrm>
        </p:grpSpPr>
        <p:sp>
          <p:nvSpPr>
            <p:cNvPr id="12569" name="Google Shape;12569;p80"/>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0"/>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0"/>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80"/>
          <p:cNvGrpSpPr/>
          <p:nvPr/>
        </p:nvGrpSpPr>
        <p:grpSpPr>
          <a:xfrm>
            <a:off x="2722090" y="2715912"/>
            <a:ext cx="238770" cy="371841"/>
            <a:chOff x="2722090" y="2890162"/>
            <a:chExt cx="238770" cy="371841"/>
          </a:xfrm>
        </p:grpSpPr>
        <p:sp>
          <p:nvSpPr>
            <p:cNvPr id="12573" name="Google Shape;12573;p80"/>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0"/>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0"/>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6" name="Google Shape;12576;p80"/>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7" name="Google Shape;12577;p80"/>
          <p:cNvGrpSpPr/>
          <p:nvPr/>
        </p:nvGrpSpPr>
        <p:grpSpPr>
          <a:xfrm>
            <a:off x="6216367" y="1795906"/>
            <a:ext cx="361147" cy="361147"/>
            <a:chOff x="6216367" y="1970156"/>
            <a:chExt cx="361147" cy="361147"/>
          </a:xfrm>
        </p:grpSpPr>
        <p:sp>
          <p:nvSpPr>
            <p:cNvPr id="12578" name="Google Shape;12578;p80"/>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0"/>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0"/>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0"/>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80"/>
          <p:cNvGrpSpPr/>
          <p:nvPr/>
        </p:nvGrpSpPr>
        <p:grpSpPr>
          <a:xfrm>
            <a:off x="1289311" y="2751972"/>
            <a:ext cx="408156" cy="299783"/>
            <a:chOff x="1289311" y="2926222"/>
            <a:chExt cx="408156" cy="299783"/>
          </a:xfrm>
        </p:grpSpPr>
        <p:sp>
          <p:nvSpPr>
            <p:cNvPr id="12583" name="Google Shape;12583;p80"/>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0"/>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5" name="Google Shape;12585;p80"/>
          <p:cNvGrpSpPr/>
          <p:nvPr/>
        </p:nvGrpSpPr>
        <p:grpSpPr>
          <a:xfrm>
            <a:off x="7978465" y="1795142"/>
            <a:ext cx="361147" cy="360797"/>
            <a:chOff x="7978465" y="1969392"/>
            <a:chExt cx="361147" cy="360797"/>
          </a:xfrm>
        </p:grpSpPr>
        <p:sp>
          <p:nvSpPr>
            <p:cNvPr id="12586" name="Google Shape;12586;p80"/>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0"/>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0"/>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0"/>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0"/>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0"/>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0"/>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0"/>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0"/>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5" name="Google Shape;12595;p80"/>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6" name="Google Shape;12596;p80"/>
          <p:cNvGrpSpPr/>
          <p:nvPr/>
        </p:nvGrpSpPr>
        <p:grpSpPr>
          <a:xfrm>
            <a:off x="854261" y="2734563"/>
            <a:ext cx="377474" cy="335748"/>
            <a:chOff x="854261" y="2908813"/>
            <a:chExt cx="377474" cy="335748"/>
          </a:xfrm>
        </p:grpSpPr>
        <p:sp>
          <p:nvSpPr>
            <p:cNvPr id="12597" name="Google Shape;12597;p80"/>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0"/>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0"/>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0"/>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0"/>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2" name="Google Shape;12602;p80"/>
          <p:cNvGrpSpPr/>
          <p:nvPr/>
        </p:nvGrpSpPr>
        <p:grpSpPr>
          <a:xfrm>
            <a:off x="1749728" y="2720527"/>
            <a:ext cx="386927" cy="363438"/>
            <a:chOff x="1749728" y="2894777"/>
            <a:chExt cx="386927" cy="363438"/>
          </a:xfrm>
        </p:grpSpPr>
        <p:sp>
          <p:nvSpPr>
            <p:cNvPr id="12603" name="Google Shape;12603;p80"/>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0"/>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0"/>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0"/>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0"/>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0"/>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0"/>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0" name="Google Shape;12610;p80"/>
          <p:cNvGrpSpPr/>
          <p:nvPr/>
        </p:nvGrpSpPr>
        <p:grpSpPr>
          <a:xfrm>
            <a:off x="7098912" y="1795142"/>
            <a:ext cx="359651" cy="361560"/>
            <a:chOff x="7098912" y="1969392"/>
            <a:chExt cx="359651" cy="361560"/>
          </a:xfrm>
        </p:grpSpPr>
        <p:sp>
          <p:nvSpPr>
            <p:cNvPr id="12611" name="Google Shape;12611;p80"/>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0"/>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0"/>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0"/>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0"/>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0"/>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0"/>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0"/>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0"/>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0"/>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0"/>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0"/>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0"/>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4" name="Google Shape;12624;p80"/>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5" name="Google Shape;12625;p80"/>
          <p:cNvGrpSpPr/>
          <p:nvPr/>
        </p:nvGrpSpPr>
        <p:grpSpPr>
          <a:xfrm>
            <a:off x="5352728" y="1815989"/>
            <a:ext cx="327091" cy="322508"/>
            <a:chOff x="5352728" y="1990239"/>
            <a:chExt cx="327091" cy="322508"/>
          </a:xfrm>
        </p:grpSpPr>
        <p:sp>
          <p:nvSpPr>
            <p:cNvPr id="12626" name="Google Shape;12626;p80"/>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0"/>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0"/>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80"/>
          <p:cNvGrpSpPr/>
          <p:nvPr/>
        </p:nvGrpSpPr>
        <p:grpSpPr>
          <a:xfrm>
            <a:off x="7538896" y="1795906"/>
            <a:ext cx="361147" cy="361529"/>
            <a:chOff x="7538896" y="1970156"/>
            <a:chExt cx="361147" cy="361529"/>
          </a:xfrm>
        </p:grpSpPr>
        <p:sp>
          <p:nvSpPr>
            <p:cNvPr id="12630" name="Google Shape;12630;p80"/>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0"/>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0"/>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0"/>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0"/>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0"/>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6" name="Google Shape;12636;p80"/>
          <p:cNvGrpSpPr/>
          <p:nvPr/>
        </p:nvGrpSpPr>
        <p:grpSpPr>
          <a:xfrm>
            <a:off x="4896099" y="1796670"/>
            <a:ext cx="358155" cy="358123"/>
            <a:chOff x="4896099" y="1970920"/>
            <a:chExt cx="358155" cy="358123"/>
          </a:xfrm>
        </p:grpSpPr>
        <p:sp>
          <p:nvSpPr>
            <p:cNvPr id="12637" name="Google Shape;12637;p80"/>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0"/>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0"/>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0" name="Google Shape;12640;p80"/>
          <p:cNvGrpSpPr/>
          <p:nvPr/>
        </p:nvGrpSpPr>
        <p:grpSpPr>
          <a:xfrm>
            <a:off x="4048787" y="2802769"/>
            <a:ext cx="283488" cy="198604"/>
            <a:chOff x="4048787" y="2977019"/>
            <a:chExt cx="283488" cy="198604"/>
          </a:xfrm>
        </p:grpSpPr>
        <p:sp>
          <p:nvSpPr>
            <p:cNvPr id="12641" name="Google Shape;12641;p80"/>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0"/>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0"/>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0"/>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0"/>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0"/>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80"/>
          <p:cNvGrpSpPr/>
          <p:nvPr/>
        </p:nvGrpSpPr>
        <p:grpSpPr>
          <a:xfrm>
            <a:off x="4054103" y="2255941"/>
            <a:ext cx="218687" cy="349052"/>
            <a:chOff x="4054103" y="2430191"/>
            <a:chExt cx="218687" cy="349052"/>
          </a:xfrm>
        </p:grpSpPr>
        <p:sp>
          <p:nvSpPr>
            <p:cNvPr id="12648" name="Google Shape;12648;p80"/>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0"/>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80"/>
          <p:cNvGrpSpPr/>
          <p:nvPr/>
        </p:nvGrpSpPr>
        <p:grpSpPr>
          <a:xfrm>
            <a:off x="2185128" y="2253299"/>
            <a:ext cx="382758" cy="356595"/>
            <a:chOff x="2185128" y="2427549"/>
            <a:chExt cx="382758" cy="356595"/>
          </a:xfrm>
        </p:grpSpPr>
        <p:sp>
          <p:nvSpPr>
            <p:cNvPr id="12651" name="Google Shape;12651;p80"/>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0"/>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0"/>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0"/>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5" name="Google Shape;12655;p80"/>
          <p:cNvGrpSpPr/>
          <p:nvPr/>
        </p:nvGrpSpPr>
        <p:grpSpPr>
          <a:xfrm>
            <a:off x="2656907" y="2265043"/>
            <a:ext cx="332757" cy="332343"/>
            <a:chOff x="2656907" y="2439293"/>
            <a:chExt cx="332757" cy="332343"/>
          </a:xfrm>
        </p:grpSpPr>
        <p:sp>
          <p:nvSpPr>
            <p:cNvPr id="12656" name="Google Shape;12656;p80"/>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0"/>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0"/>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0"/>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0"/>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80"/>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0"/>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3" name="Google Shape;12663;p80"/>
          <p:cNvGrpSpPr/>
          <p:nvPr/>
        </p:nvGrpSpPr>
        <p:grpSpPr>
          <a:xfrm>
            <a:off x="1731523" y="2248366"/>
            <a:ext cx="399435" cy="365698"/>
            <a:chOff x="1731523" y="2422616"/>
            <a:chExt cx="399435" cy="365698"/>
          </a:xfrm>
        </p:grpSpPr>
        <p:sp>
          <p:nvSpPr>
            <p:cNvPr id="12664" name="Google Shape;12664;p80"/>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0"/>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0"/>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7" name="Google Shape;12667;p80"/>
          <p:cNvGrpSpPr/>
          <p:nvPr/>
        </p:nvGrpSpPr>
        <p:grpSpPr>
          <a:xfrm>
            <a:off x="3097241" y="2259314"/>
            <a:ext cx="344883" cy="343387"/>
            <a:chOff x="3097241" y="2433564"/>
            <a:chExt cx="344883" cy="343387"/>
          </a:xfrm>
        </p:grpSpPr>
        <p:sp>
          <p:nvSpPr>
            <p:cNvPr id="12668" name="Google Shape;12668;p80"/>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0"/>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80"/>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80"/>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0"/>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0"/>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0"/>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0"/>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80"/>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7" name="Google Shape;12677;p80"/>
          <p:cNvGrpSpPr/>
          <p:nvPr/>
        </p:nvGrpSpPr>
        <p:grpSpPr>
          <a:xfrm>
            <a:off x="1278299" y="2265043"/>
            <a:ext cx="410829" cy="332343"/>
            <a:chOff x="1278299" y="2439293"/>
            <a:chExt cx="410829" cy="332343"/>
          </a:xfrm>
        </p:grpSpPr>
        <p:sp>
          <p:nvSpPr>
            <p:cNvPr id="12678" name="Google Shape;12678;p80"/>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0"/>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0"/>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0"/>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0"/>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0"/>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0"/>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80"/>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6" name="Google Shape;12686;p80"/>
          <p:cNvGrpSpPr/>
          <p:nvPr/>
        </p:nvGrpSpPr>
        <p:grpSpPr>
          <a:xfrm>
            <a:off x="2661459" y="1840751"/>
            <a:ext cx="322508" cy="273494"/>
            <a:chOff x="2661459" y="2015001"/>
            <a:chExt cx="322508" cy="273494"/>
          </a:xfrm>
        </p:grpSpPr>
        <p:sp>
          <p:nvSpPr>
            <p:cNvPr id="12687" name="Google Shape;12687;p80"/>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80"/>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9" name="Google Shape;12689;p80"/>
          <p:cNvGrpSpPr/>
          <p:nvPr/>
        </p:nvGrpSpPr>
        <p:grpSpPr>
          <a:xfrm>
            <a:off x="870939" y="2265043"/>
            <a:ext cx="331993" cy="331993"/>
            <a:chOff x="870939" y="2439293"/>
            <a:chExt cx="331993" cy="331993"/>
          </a:xfrm>
        </p:grpSpPr>
        <p:sp>
          <p:nvSpPr>
            <p:cNvPr id="12690" name="Google Shape;12690;p80"/>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0"/>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0"/>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0"/>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80"/>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0"/>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0"/>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0"/>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0"/>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0"/>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0"/>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0"/>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0"/>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0"/>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0"/>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0"/>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6" name="Google Shape;12706;p80"/>
          <p:cNvGrpSpPr/>
          <p:nvPr/>
        </p:nvGrpSpPr>
        <p:grpSpPr>
          <a:xfrm>
            <a:off x="6644957" y="2282103"/>
            <a:ext cx="371395" cy="278904"/>
            <a:chOff x="6644957" y="2456353"/>
            <a:chExt cx="371395" cy="278904"/>
          </a:xfrm>
        </p:grpSpPr>
        <p:sp>
          <p:nvSpPr>
            <p:cNvPr id="12707" name="Google Shape;12707;p80"/>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0"/>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0"/>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0"/>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0"/>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2" name="Google Shape;12712;p80"/>
          <p:cNvGrpSpPr/>
          <p:nvPr/>
        </p:nvGrpSpPr>
        <p:grpSpPr>
          <a:xfrm>
            <a:off x="5388757" y="2240409"/>
            <a:ext cx="260349" cy="362292"/>
            <a:chOff x="5388757" y="2414659"/>
            <a:chExt cx="260349" cy="362292"/>
          </a:xfrm>
        </p:grpSpPr>
        <p:sp>
          <p:nvSpPr>
            <p:cNvPr id="12713" name="Google Shape;12713;p80"/>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80"/>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80"/>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0"/>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0"/>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0"/>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0"/>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0"/>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0"/>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0"/>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0"/>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80"/>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0"/>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0"/>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0"/>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80"/>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0"/>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0"/>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80"/>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0"/>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3" name="Google Shape;12733;p80"/>
          <p:cNvGrpSpPr/>
          <p:nvPr/>
        </p:nvGrpSpPr>
        <p:grpSpPr>
          <a:xfrm>
            <a:off x="3567142" y="2731507"/>
            <a:ext cx="348288" cy="340331"/>
            <a:chOff x="3567142" y="2905757"/>
            <a:chExt cx="348288" cy="340331"/>
          </a:xfrm>
        </p:grpSpPr>
        <p:sp>
          <p:nvSpPr>
            <p:cNvPr id="12734" name="Google Shape;12734;p80"/>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0"/>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0"/>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0"/>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80"/>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80"/>
          <p:cNvGrpSpPr/>
          <p:nvPr/>
        </p:nvGrpSpPr>
        <p:grpSpPr>
          <a:xfrm>
            <a:off x="870939" y="1801571"/>
            <a:ext cx="332375" cy="350071"/>
            <a:chOff x="870939" y="1975821"/>
            <a:chExt cx="332375" cy="350071"/>
          </a:xfrm>
        </p:grpSpPr>
        <p:sp>
          <p:nvSpPr>
            <p:cNvPr id="12740" name="Google Shape;12740;p80"/>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0"/>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0"/>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0"/>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80"/>
          <p:cNvGrpSpPr/>
          <p:nvPr/>
        </p:nvGrpSpPr>
        <p:grpSpPr>
          <a:xfrm>
            <a:off x="7967103" y="2240791"/>
            <a:ext cx="355863" cy="361911"/>
            <a:chOff x="7967103" y="2415041"/>
            <a:chExt cx="355863" cy="361911"/>
          </a:xfrm>
        </p:grpSpPr>
        <p:sp>
          <p:nvSpPr>
            <p:cNvPr id="12745" name="Google Shape;12745;p80"/>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0"/>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0"/>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80"/>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80"/>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0"/>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0"/>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0"/>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0"/>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0"/>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80"/>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6" name="Google Shape;12756;p80"/>
          <p:cNvGrpSpPr/>
          <p:nvPr/>
        </p:nvGrpSpPr>
        <p:grpSpPr>
          <a:xfrm>
            <a:off x="7529411" y="2240409"/>
            <a:ext cx="355863" cy="362292"/>
            <a:chOff x="7529411" y="2414659"/>
            <a:chExt cx="355863" cy="362292"/>
          </a:xfrm>
        </p:grpSpPr>
        <p:sp>
          <p:nvSpPr>
            <p:cNvPr id="12757" name="Google Shape;12757;p80"/>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0"/>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0"/>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0"/>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0"/>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80"/>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0"/>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0"/>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0"/>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0"/>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80"/>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80"/>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9" name="Google Shape;12769;p80"/>
          <p:cNvGrpSpPr/>
          <p:nvPr/>
        </p:nvGrpSpPr>
        <p:grpSpPr>
          <a:xfrm>
            <a:off x="5733194" y="2257468"/>
            <a:ext cx="446826" cy="327059"/>
            <a:chOff x="5733194" y="2431718"/>
            <a:chExt cx="446826" cy="327059"/>
          </a:xfrm>
        </p:grpSpPr>
        <p:sp>
          <p:nvSpPr>
            <p:cNvPr id="12770" name="Google Shape;12770;p80"/>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0"/>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0"/>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80"/>
          <p:cNvGrpSpPr/>
          <p:nvPr/>
        </p:nvGrpSpPr>
        <p:grpSpPr>
          <a:xfrm>
            <a:off x="4876780" y="2243814"/>
            <a:ext cx="407774" cy="356627"/>
            <a:chOff x="4876780" y="2418064"/>
            <a:chExt cx="407774" cy="356627"/>
          </a:xfrm>
        </p:grpSpPr>
        <p:sp>
          <p:nvSpPr>
            <p:cNvPr id="12774" name="Google Shape;12774;p80"/>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0"/>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80"/>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80"/>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0"/>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80"/>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80"/>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0"/>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2" name="Google Shape;12782;p80"/>
          <p:cNvGrpSpPr/>
          <p:nvPr/>
        </p:nvGrpSpPr>
        <p:grpSpPr>
          <a:xfrm>
            <a:off x="7070872" y="2236621"/>
            <a:ext cx="398321" cy="371013"/>
            <a:chOff x="7070872" y="2410871"/>
            <a:chExt cx="398321" cy="371013"/>
          </a:xfrm>
        </p:grpSpPr>
        <p:sp>
          <p:nvSpPr>
            <p:cNvPr id="12783" name="Google Shape;12783;p80"/>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0"/>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0"/>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80"/>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7" name="Google Shape;12787;p80"/>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8" name="Google Shape;12788;p80"/>
          <p:cNvGrpSpPr/>
          <p:nvPr/>
        </p:nvGrpSpPr>
        <p:grpSpPr>
          <a:xfrm>
            <a:off x="5318259" y="2807861"/>
            <a:ext cx="371013" cy="220787"/>
            <a:chOff x="5318259" y="2982111"/>
            <a:chExt cx="371013" cy="220787"/>
          </a:xfrm>
        </p:grpSpPr>
        <p:sp>
          <p:nvSpPr>
            <p:cNvPr id="12789" name="Google Shape;12789;p80"/>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0"/>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0"/>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0"/>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80"/>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80"/>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0"/>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0"/>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7" name="Google Shape;12797;p80"/>
          <p:cNvGrpSpPr/>
          <p:nvPr/>
        </p:nvGrpSpPr>
        <p:grpSpPr>
          <a:xfrm>
            <a:off x="7073928" y="2731507"/>
            <a:ext cx="371395" cy="371809"/>
            <a:chOff x="7073928" y="2905757"/>
            <a:chExt cx="371395" cy="371809"/>
          </a:xfrm>
        </p:grpSpPr>
        <p:sp>
          <p:nvSpPr>
            <p:cNvPr id="12798" name="Google Shape;12798;p80"/>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80"/>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80"/>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1" name="Google Shape;12801;p80"/>
          <p:cNvGrpSpPr/>
          <p:nvPr/>
        </p:nvGrpSpPr>
        <p:grpSpPr>
          <a:xfrm>
            <a:off x="6188327" y="2781158"/>
            <a:ext cx="371395" cy="272857"/>
            <a:chOff x="6188327" y="2955408"/>
            <a:chExt cx="371395" cy="272857"/>
          </a:xfrm>
        </p:grpSpPr>
        <p:sp>
          <p:nvSpPr>
            <p:cNvPr id="12802" name="Google Shape;12802;p80"/>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0"/>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80"/>
          <p:cNvGrpSpPr/>
          <p:nvPr/>
        </p:nvGrpSpPr>
        <p:grpSpPr>
          <a:xfrm>
            <a:off x="7521454" y="2731889"/>
            <a:ext cx="359651" cy="371013"/>
            <a:chOff x="7521454" y="2906139"/>
            <a:chExt cx="359651" cy="371013"/>
          </a:xfrm>
        </p:grpSpPr>
        <p:sp>
          <p:nvSpPr>
            <p:cNvPr id="12805" name="Google Shape;12805;p80"/>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80"/>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80"/>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0"/>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0"/>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80"/>
          <p:cNvGrpSpPr/>
          <p:nvPr/>
        </p:nvGrpSpPr>
        <p:grpSpPr>
          <a:xfrm>
            <a:off x="5782845" y="2732271"/>
            <a:ext cx="301661" cy="371013"/>
            <a:chOff x="5782845" y="2906521"/>
            <a:chExt cx="301661" cy="371013"/>
          </a:xfrm>
        </p:grpSpPr>
        <p:sp>
          <p:nvSpPr>
            <p:cNvPr id="12811" name="Google Shape;12811;p80"/>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80"/>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80"/>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80"/>
          <p:cNvGrpSpPr/>
          <p:nvPr/>
        </p:nvGrpSpPr>
        <p:grpSpPr>
          <a:xfrm>
            <a:off x="3539102" y="2253299"/>
            <a:ext cx="355099" cy="355481"/>
            <a:chOff x="3539102" y="2427549"/>
            <a:chExt cx="355099" cy="355481"/>
          </a:xfrm>
        </p:grpSpPr>
        <p:sp>
          <p:nvSpPr>
            <p:cNvPr id="12815" name="Google Shape;12815;p80"/>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80"/>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7" name="Google Shape;12817;p80"/>
          <p:cNvGrpSpPr/>
          <p:nvPr/>
        </p:nvGrpSpPr>
        <p:grpSpPr>
          <a:xfrm>
            <a:off x="6630539" y="2743252"/>
            <a:ext cx="371777" cy="349434"/>
            <a:chOff x="6630539" y="2917502"/>
            <a:chExt cx="371777" cy="349434"/>
          </a:xfrm>
        </p:grpSpPr>
        <p:sp>
          <p:nvSpPr>
            <p:cNvPr id="12818" name="Google Shape;12818;p80"/>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80"/>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0"/>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0"/>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0"/>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0"/>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0"/>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5" name="Google Shape;12825;p80"/>
          <p:cNvGrpSpPr/>
          <p:nvPr/>
        </p:nvGrpSpPr>
        <p:grpSpPr>
          <a:xfrm>
            <a:off x="2171474" y="3194979"/>
            <a:ext cx="408156" cy="343737"/>
            <a:chOff x="2171474" y="3369229"/>
            <a:chExt cx="408156" cy="343737"/>
          </a:xfrm>
        </p:grpSpPr>
        <p:sp>
          <p:nvSpPr>
            <p:cNvPr id="12826" name="Google Shape;12826;p80"/>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0"/>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0"/>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80"/>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80"/>
          <p:cNvGrpSpPr/>
          <p:nvPr/>
        </p:nvGrpSpPr>
        <p:grpSpPr>
          <a:xfrm>
            <a:off x="4891198" y="2750858"/>
            <a:ext cx="334634" cy="334634"/>
            <a:chOff x="4891198" y="2925108"/>
            <a:chExt cx="334634" cy="334634"/>
          </a:xfrm>
        </p:grpSpPr>
        <p:sp>
          <p:nvSpPr>
            <p:cNvPr id="12831" name="Google Shape;12831;p80"/>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0"/>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80"/>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80"/>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0"/>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0"/>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0"/>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0"/>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80"/>
          <p:cNvGrpSpPr/>
          <p:nvPr/>
        </p:nvGrpSpPr>
        <p:grpSpPr>
          <a:xfrm>
            <a:off x="7976174" y="2750858"/>
            <a:ext cx="334666" cy="334634"/>
            <a:chOff x="7976174" y="2925108"/>
            <a:chExt cx="334666" cy="334634"/>
          </a:xfrm>
        </p:grpSpPr>
        <p:sp>
          <p:nvSpPr>
            <p:cNvPr id="12840" name="Google Shape;12840;p80"/>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0"/>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0"/>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0"/>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0"/>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0"/>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0"/>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0"/>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0"/>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9" name="Google Shape;12849;p80"/>
          <p:cNvGrpSpPr/>
          <p:nvPr/>
        </p:nvGrpSpPr>
        <p:grpSpPr>
          <a:xfrm>
            <a:off x="3091957" y="3199881"/>
            <a:ext cx="354717" cy="332757"/>
            <a:chOff x="3091957" y="3374131"/>
            <a:chExt cx="354717" cy="332757"/>
          </a:xfrm>
        </p:grpSpPr>
        <p:sp>
          <p:nvSpPr>
            <p:cNvPr id="12850" name="Google Shape;12850;p80"/>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80"/>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0"/>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0"/>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0"/>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0"/>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6" name="Google Shape;12856;p80"/>
          <p:cNvGrpSpPr/>
          <p:nvPr/>
        </p:nvGrpSpPr>
        <p:grpSpPr>
          <a:xfrm>
            <a:off x="3988156" y="3205960"/>
            <a:ext cx="353954" cy="318880"/>
            <a:chOff x="3988156" y="3380210"/>
            <a:chExt cx="353954" cy="318880"/>
          </a:xfrm>
        </p:grpSpPr>
        <p:sp>
          <p:nvSpPr>
            <p:cNvPr id="12857" name="Google Shape;12857;p80"/>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80"/>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0"/>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0"/>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0"/>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2" name="Google Shape;12862;p80"/>
          <p:cNvGrpSpPr/>
          <p:nvPr/>
        </p:nvGrpSpPr>
        <p:grpSpPr>
          <a:xfrm>
            <a:off x="3541011" y="3193070"/>
            <a:ext cx="348257" cy="346188"/>
            <a:chOff x="3541011" y="3367320"/>
            <a:chExt cx="348257" cy="346188"/>
          </a:xfrm>
        </p:grpSpPr>
        <p:sp>
          <p:nvSpPr>
            <p:cNvPr id="12863" name="Google Shape;12863;p80"/>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0"/>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0"/>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0"/>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80"/>
          <p:cNvGrpSpPr/>
          <p:nvPr/>
        </p:nvGrpSpPr>
        <p:grpSpPr>
          <a:xfrm>
            <a:off x="1314678" y="3183967"/>
            <a:ext cx="334666" cy="365348"/>
            <a:chOff x="1314678" y="3358217"/>
            <a:chExt cx="334666" cy="365348"/>
          </a:xfrm>
        </p:grpSpPr>
        <p:sp>
          <p:nvSpPr>
            <p:cNvPr id="12868" name="Google Shape;12868;p80"/>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0"/>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0"/>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0"/>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80"/>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3" name="Google Shape;12873;p80"/>
          <p:cNvGrpSpPr/>
          <p:nvPr/>
        </p:nvGrpSpPr>
        <p:grpSpPr>
          <a:xfrm>
            <a:off x="1748582" y="3198385"/>
            <a:ext cx="359269" cy="335780"/>
            <a:chOff x="1748582" y="3372635"/>
            <a:chExt cx="359269" cy="335780"/>
          </a:xfrm>
        </p:grpSpPr>
        <p:sp>
          <p:nvSpPr>
            <p:cNvPr id="12874" name="Google Shape;12874;p80"/>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5" name="Google Shape;12875;p80"/>
            <p:cNvGrpSpPr/>
            <p:nvPr/>
          </p:nvGrpSpPr>
          <p:grpSpPr>
            <a:xfrm>
              <a:off x="1748582" y="3372635"/>
              <a:ext cx="333520" cy="335780"/>
              <a:chOff x="1748582" y="3372635"/>
              <a:chExt cx="333520" cy="335780"/>
            </a:xfrm>
          </p:grpSpPr>
          <p:sp>
            <p:nvSpPr>
              <p:cNvPr id="12876" name="Google Shape;12876;p80"/>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0"/>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0"/>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79" name="Google Shape;12879;p80"/>
          <p:cNvGrpSpPr/>
          <p:nvPr/>
        </p:nvGrpSpPr>
        <p:grpSpPr>
          <a:xfrm>
            <a:off x="2640993" y="3183585"/>
            <a:ext cx="365348" cy="364966"/>
            <a:chOff x="2640993" y="3357835"/>
            <a:chExt cx="365348" cy="364966"/>
          </a:xfrm>
        </p:grpSpPr>
        <p:sp>
          <p:nvSpPr>
            <p:cNvPr id="12880" name="Google Shape;12880;p80"/>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0"/>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0"/>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0"/>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0"/>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0"/>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0"/>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0"/>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0"/>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0"/>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0" name="Google Shape;12890;p80"/>
          <p:cNvGrpSpPr/>
          <p:nvPr/>
        </p:nvGrpSpPr>
        <p:grpSpPr>
          <a:xfrm>
            <a:off x="4886264" y="3191924"/>
            <a:ext cx="350548" cy="350198"/>
            <a:chOff x="4886264" y="3366174"/>
            <a:chExt cx="350548" cy="350198"/>
          </a:xfrm>
        </p:grpSpPr>
        <p:sp>
          <p:nvSpPr>
            <p:cNvPr id="12891" name="Google Shape;12891;p80"/>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0"/>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80"/>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80"/>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0"/>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0"/>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0"/>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0"/>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0"/>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0"/>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0"/>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0"/>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0"/>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80"/>
          <p:cNvGrpSpPr/>
          <p:nvPr/>
        </p:nvGrpSpPr>
        <p:grpSpPr>
          <a:xfrm>
            <a:off x="5331913" y="3239697"/>
            <a:ext cx="347143" cy="254684"/>
            <a:chOff x="5331913" y="3413947"/>
            <a:chExt cx="347143" cy="254684"/>
          </a:xfrm>
        </p:grpSpPr>
        <p:sp>
          <p:nvSpPr>
            <p:cNvPr id="12905" name="Google Shape;12905;p80"/>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0"/>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80"/>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0"/>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0"/>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0"/>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1" name="Google Shape;12911;p80"/>
          <p:cNvGrpSpPr/>
          <p:nvPr/>
        </p:nvGrpSpPr>
        <p:grpSpPr>
          <a:xfrm>
            <a:off x="5776798" y="3235528"/>
            <a:ext cx="346379" cy="264518"/>
            <a:chOff x="5776798" y="3409778"/>
            <a:chExt cx="346379" cy="264518"/>
          </a:xfrm>
        </p:grpSpPr>
        <p:sp>
          <p:nvSpPr>
            <p:cNvPr id="12912" name="Google Shape;12912;p80"/>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0"/>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0"/>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0"/>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0"/>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0"/>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80"/>
          <p:cNvGrpSpPr/>
          <p:nvPr/>
        </p:nvGrpSpPr>
        <p:grpSpPr>
          <a:xfrm>
            <a:off x="7108015" y="3222255"/>
            <a:ext cx="344883" cy="290299"/>
            <a:chOff x="7108015" y="3396505"/>
            <a:chExt cx="344883" cy="290299"/>
          </a:xfrm>
        </p:grpSpPr>
        <p:sp>
          <p:nvSpPr>
            <p:cNvPr id="12919" name="Google Shape;12919;p80"/>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0"/>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0"/>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0"/>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80"/>
          <p:cNvGrpSpPr/>
          <p:nvPr/>
        </p:nvGrpSpPr>
        <p:grpSpPr>
          <a:xfrm>
            <a:off x="7551754" y="3216558"/>
            <a:ext cx="344883" cy="301311"/>
            <a:chOff x="7551754" y="3390808"/>
            <a:chExt cx="344883" cy="301311"/>
          </a:xfrm>
        </p:grpSpPr>
        <p:sp>
          <p:nvSpPr>
            <p:cNvPr id="12924" name="Google Shape;12924;p80"/>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0"/>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0"/>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0"/>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0"/>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0"/>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0"/>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0"/>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0"/>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0"/>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0"/>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80"/>
          <p:cNvGrpSpPr/>
          <p:nvPr/>
        </p:nvGrpSpPr>
        <p:grpSpPr>
          <a:xfrm>
            <a:off x="6707084" y="3213153"/>
            <a:ext cx="261145" cy="308504"/>
            <a:chOff x="6707084" y="3387403"/>
            <a:chExt cx="261145" cy="308504"/>
          </a:xfrm>
        </p:grpSpPr>
        <p:sp>
          <p:nvSpPr>
            <p:cNvPr id="12936" name="Google Shape;12936;p80"/>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0"/>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0"/>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0"/>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0" name="Google Shape;12940;p80"/>
          <p:cNvGrpSpPr/>
          <p:nvPr/>
        </p:nvGrpSpPr>
        <p:grpSpPr>
          <a:xfrm>
            <a:off x="848978" y="4123387"/>
            <a:ext cx="377824" cy="324418"/>
            <a:chOff x="848978" y="4297637"/>
            <a:chExt cx="377824" cy="324418"/>
          </a:xfrm>
        </p:grpSpPr>
        <p:sp>
          <p:nvSpPr>
            <p:cNvPr id="12941" name="Google Shape;12941;p80"/>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0"/>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80"/>
          <p:cNvGrpSpPr/>
          <p:nvPr/>
        </p:nvGrpSpPr>
        <p:grpSpPr>
          <a:xfrm>
            <a:off x="1754279" y="4112343"/>
            <a:ext cx="351439" cy="345965"/>
            <a:chOff x="1754279" y="4286593"/>
            <a:chExt cx="351439" cy="345965"/>
          </a:xfrm>
        </p:grpSpPr>
        <p:sp>
          <p:nvSpPr>
            <p:cNvPr id="12944" name="Google Shape;12944;p80"/>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0"/>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0"/>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0"/>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0"/>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9" name="Google Shape;12949;p80"/>
          <p:cNvGrpSpPr/>
          <p:nvPr/>
        </p:nvGrpSpPr>
        <p:grpSpPr>
          <a:xfrm>
            <a:off x="3996113" y="4116926"/>
            <a:ext cx="336512" cy="335048"/>
            <a:chOff x="3996113" y="4291176"/>
            <a:chExt cx="336512" cy="335048"/>
          </a:xfrm>
        </p:grpSpPr>
        <p:sp>
          <p:nvSpPr>
            <p:cNvPr id="12950" name="Google Shape;12950;p80"/>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0"/>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0"/>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3" name="Google Shape;12953;p80"/>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4" name="Google Shape;12954;p80"/>
          <p:cNvGrpSpPr/>
          <p:nvPr/>
        </p:nvGrpSpPr>
        <p:grpSpPr>
          <a:xfrm>
            <a:off x="2179081" y="4111261"/>
            <a:ext cx="397525" cy="348670"/>
            <a:chOff x="2179081" y="4285511"/>
            <a:chExt cx="397525" cy="348670"/>
          </a:xfrm>
        </p:grpSpPr>
        <p:sp>
          <p:nvSpPr>
            <p:cNvPr id="12955" name="Google Shape;12955;p80"/>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0"/>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7" name="Google Shape;12957;p80"/>
          <p:cNvGrpSpPr/>
          <p:nvPr/>
        </p:nvGrpSpPr>
        <p:grpSpPr>
          <a:xfrm>
            <a:off x="3584201" y="4120746"/>
            <a:ext cx="267574" cy="329415"/>
            <a:chOff x="3584201" y="4294996"/>
            <a:chExt cx="267574" cy="329415"/>
          </a:xfrm>
        </p:grpSpPr>
        <p:sp>
          <p:nvSpPr>
            <p:cNvPr id="12958" name="Google Shape;12958;p80"/>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0"/>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0"/>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0"/>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2" name="Google Shape;12962;p80"/>
          <p:cNvGrpSpPr/>
          <p:nvPr/>
        </p:nvGrpSpPr>
        <p:grpSpPr>
          <a:xfrm>
            <a:off x="3082855" y="4121478"/>
            <a:ext cx="375946" cy="327823"/>
            <a:chOff x="3082855" y="4295728"/>
            <a:chExt cx="375946" cy="327823"/>
          </a:xfrm>
        </p:grpSpPr>
        <p:sp>
          <p:nvSpPr>
            <p:cNvPr id="12963" name="Google Shape;12963;p80"/>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0"/>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0"/>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0"/>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0"/>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0"/>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0"/>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0"/>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0"/>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80"/>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0"/>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4" name="Google Shape;12974;p80"/>
          <p:cNvGrpSpPr/>
          <p:nvPr/>
        </p:nvGrpSpPr>
        <p:grpSpPr>
          <a:xfrm>
            <a:off x="2749016" y="4116926"/>
            <a:ext cx="150831" cy="336926"/>
            <a:chOff x="2749016" y="4291176"/>
            <a:chExt cx="150831" cy="336926"/>
          </a:xfrm>
        </p:grpSpPr>
        <p:sp>
          <p:nvSpPr>
            <p:cNvPr id="12975" name="Google Shape;12975;p80"/>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0"/>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0"/>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0"/>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9" name="Google Shape;12979;p80"/>
          <p:cNvGrpSpPr/>
          <p:nvPr/>
        </p:nvGrpSpPr>
        <p:grpSpPr>
          <a:xfrm>
            <a:off x="7127716" y="4105182"/>
            <a:ext cx="248254" cy="361942"/>
            <a:chOff x="7127716" y="4279432"/>
            <a:chExt cx="248254" cy="361942"/>
          </a:xfrm>
        </p:grpSpPr>
        <p:sp>
          <p:nvSpPr>
            <p:cNvPr id="12980" name="Google Shape;12980;p80"/>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0"/>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0"/>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0"/>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0"/>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0"/>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0"/>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0"/>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0"/>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80"/>
          <p:cNvGrpSpPr/>
          <p:nvPr/>
        </p:nvGrpSpPr>
        <p:grpSpPr>
          <a:xfrm>
            <a:off x="7565408" y="4105182"/>
            <a:ext cx="248255" cy="361942"/>
            <a:chOff x="7565408" y="4279432"/>
            <a:chExt cx="248255" cy="361942"/>
          </a:xfrm>
        </p:grpSpPr>
        <p:sp>
          <p:nvSpPr>
            <p:cNvPr id="12990" name="Google Shape;12990;p80"/>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0"/>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0"/>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0"/>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0"/>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0"/>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0"/>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0"/>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8" name="Google Shape;12998;p80"/>
          <p:cNvGrpSpPr/>
          <p:nvPr/>
        </p:nvGrpSpPr>
        <p:grpSpPr>
          <a:xfrm>
            <a:off x="6264109" y="4105182"/>
            <a:ext cx="225498" cy="361560"/>
            <a:chOff x="6264109" y="4279432"/>
            <a:chExt cx="225498" cy="361560"/>
          </a:xfrm>
        </p:grpSpPr>
        <p:sp>
          <p:nvSpPr>
            <p:cNvPr id="12999" name="Google Shape;12999;p80"/>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0"/>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80"/>
          <p:cNvGrpSpPr/>
          <p:nvPr/>
        </p:nvGrpSpPr>
        <p:grpSpPr>
          <a:xfrm>
            <a:off x="7929578" y="4110115"/>
            <a:ext cx="395266" cy="351312"/>
            <a:chOff x="7929578" y="4284365"/>
            <a:chExt cx="395266" cy="351312"/>
          </a:xfrm>
        </p:grpSpPr>
        <p:sp>
          <p:nvSpPr>
            <p:cNvPr id="13002" name="Google Shape;13002;p80"/>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0"/>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0"/>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0"/>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6" name="Google Shape;13006;p80"/>
          <p:cNvGrpSpPr/>
          <p:nvPr/>
        </p:nvGrpSpPr>
        <p:grpSpPr>
          <a:xfrm>
            <a:off x="6595502" y="4149527"/>
            <a:ext cx="426315" cy="332826"/>
            <a:chOff x="6639652" y="4323777"/>
            <a:chExt cx="426315" cy="332826"/>
          </a:xfrm>
        </p:grpSpPr>
        <p:sp>
          <p:nvSpPr>
            <p:cNvPr id="13007" name="Google Shape;13007;p80"/>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0"/>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0"/>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80"/>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80"/>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0"/>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0"/>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0"/>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0"/>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0"/>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80"/>
          <p:cNvGrpSpPr/>
          <p:nvPr/>
        </p:nvGrpSpPr>
        <p:grpSpPr>
          <a:xfrm>
            <a:off x="5357662" y="4123387"/>
            <a:ext cx="287275" cy="326296"/>
            <a:chOff x="5357662" y="4297637"/>
            <a:chExt cx="287275" cy="326296"/>
          </a:xfrm>
        </p:grpSpPr>
        <p:sp>
          <p:nvSpPr>
            <p:cNvPr id="13018" name="Google Shape;13018;p80"/>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0"/>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0"/>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0"/>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0"/>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80"/>
          <p:cNvGrpSpPr/>
          <p:nvPr/>
        </p:nvGrpSpPr>
        <p:grpSpPr>
          <a:xfrm>
            <a:off x="5774124" y="4120300"/>
            <a:ext cx="331611" cy="331674"/>
            <a:chOff x="5774124" y="4294550"/>
            <a:chExt cx="331611" cy="331674"/>
          </a:xfrm>
        </p:grpSpPr>
        <p:sp>
          <p:nvSpPr>
            <p:cNvPr id="13024" name="Google Shape;13024;p80"/>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0"/>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80"/>
          <p:cNvGrpSpPr/>
          <p:nvPr/>
        </p:nvGrpSpPr>
        <p:grpSpPr>
          <a:xfrm>
            <a:off x="4890434" y="4113139"/>
            <a:ext cx="345997" cy="346029"/>
            <a:chOff x="4890434" y="4287389"/>
            <a:chExt cx="345997" cy="346029"/>
          </a:xfrm>
        </p:grpSpPr>
        <p:sp>
          <p:nvSpPr>
            <p:cNvPr id="13027" name="Google Shape;13027;p80"/>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0"/>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0"/>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80"/>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0"/>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0"/>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0"/>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80"/>
          <p:cNvGrpSpPr/>
          <p:nvPr/>
        </p:nvGrpSpPr>
        <p:grpSpPr>
          <a:xfrm>
            <a:off x="2165809" y="3636809"/>
            <a:ext cx="422542" cy="342973"/>
            <a:chOff x="2165809" y="3811059"/>
            <a:chExt cx="422542" cy="342973"/>
          </a:xfrm>
        </p:grpSpPr>
        <p:sp>
          <p:nvSpPr>
            <p:cNvPr id="13035" name="Google Shape;13035;p80"/>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80"/>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0"/>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0"/>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0"/>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0"/>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80"/>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0"/>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0"/>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0"/>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0"/>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0"/>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0"/>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0"/>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0"/>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0"/>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0"/>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0"/>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3" name="Google Shape;13053;p80"/>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4" name="Google Shape;13054;p80"/>
          <p:cNvGrpSpPr/>
          <p:nvPr/>
        </p:nvGrpSpPr>
        <p:grpSpPr>
          <a:xfrm>
            <a:off x="903530" y="3631875"/>
            <a:ext cx="264550" cy="353222"/>
            <a:chOff x="903530" y="3806125"/>
            <a:chExt cx="264550" cy="353222"/>
          </a:xfrm>
        </p:grpSpPr>
        <p:sp>
          <p:nvSpPr>
            <p:cNvPr id="13055" name="Google Shape;13055;p80"/>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0"/>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0"/>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0"/>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80"/>
          <p:cNvGrpSpPr/>
          <p:nvPr/>
        </p:nvGrpSpPr>
        <p:grpSpPr>
          <a:xfrm>
            <a:off x="850092" y="3178684"/>
            <a:ext cx="369517" cy="375660"/>
            <a:chOff x="850092" y="3352934"/>
            <a:chExt cx="369517" cy="375660"/>
          </a:xfrm>
        </p:grpSpPr>
        <p:sp>
          <p:nvSpPr>
            <p:cNvPr id="13060" name="Google Shape;13060;p80"/>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0"/>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0"/>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0"/>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0"/>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5" name="Google Shape;13065;p80"/>
          <p:cNvGrpSpPr/>
          <p:nvPr/>
        </p:nvGrpSpPr>
        <p:grpSpPr>
          <a:xfrm>
            <a:off x="2611458" y="3642124"/>
            <a:ext cx="426329" cy="332375"/>
            <a:chOff x="2611458" y="3816374"/>
            <a:chExt cx="426329" cy="332375"/>
          </a:xfrm>
        </p:grpSpPr>
        <p:sp>
          <p:nvSpPr>
            <p:cNvPr id="13066" name="Google Shape;13066;p80"/>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0"/>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0"/>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80"/>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0"/>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0"/>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0"/>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0"/>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0"/>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0"/>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6" name="Google Shape;13076;p80"/>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7" name="Google Shape;13077;p80"/>
          <p:cNvGrpSpPr/>
          <p:nvPr/>
        </p:nvGrpSpPr>
        <p:grpSpPr>
          <a:xfrm>
            <a:off x="4019984" y="3631143"/>
            <a:ext cx="293704" cy="353954"/>
            <a:chOff x="4019984" y="3805393"/>
            <a:chExt cx="293704" cy="353954"/>
          </a:xfrm>
        </p:grpSpPr>
        <p:sp>
          <p:nvSpPr>
            <p:cNvPr id="13078" name="Google Shape;13078;p80"/>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0"/>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80"/>
          <p:cNvGrpSpPr/>
          <p:nvPr/>
        </p:nvGrpSpPr>
        <p:grpSpPr>
          <a:xfrm>
            <a:off x="8006505" y="3215794"/>
            <a:ext cx="323654" cy="303189"/>
            <a:chOff x="8006505" y="3390044"/>
            <a:chExt cx="323654" cy="303189"/>
          </a:xfrm>
        </p:grpSpPr>
        <p:sp>
          <p:nvSpPr>
            <p:cNvPr id="13081" name="Google Shape;13081;p80"/>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0"/>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0"/>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0"/>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0"/>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80"/>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7" name="Google Shape;13087;p80"/>
          <p:cNvGrpSpPr/>
          <p:nvPr/>
        </p:nvGrpSpPr>
        <p:grpSpPr>
          <a:xfrm>
            <a:off x="1299146" y="3632257"/>
            <a:ext cx="367990" cy="351312"/>
            <a:chOff x="1299146" y="3806507"/>
            <a:chExt cx="367990" cy="351312"/>
          </a:xfrm>
        </p:grpSpPr>
        <p:sp>
          <p:nvSpPr>
            <p:cNvPr id="13088" name="Google Shape;13088;p80"/>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0"/>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90" name="Google Shape;13090;p80"/>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1" name="Google Shape;13091;p80"/>
          <p:cNvGrpSpPr/>
          <p:nvPr/>
        </p:nvGrpSpPr>
        <p:grpSpPr>
          <a:xfrm>
            <a:off x="7550258" y="3658420"/>
            <a:ext cx="371395" cy="301279"/>
            <a:chOff x="7550258" y="3832670"/>
            <a:chExt cx="371395" cy="301279"/>
          </a:xfrm>
        </p:grpSpPr>
        <p:sp>
          <p:nvSpPr>
            <p:cNvPr id="13092" name="Google Shape;13092;p80"/>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0"/>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0"/>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0"/>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80"/>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80"/>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0"/>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0"/>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0"/>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0"/>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0"/>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0"/>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0"/>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0"/>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0"/>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80"/>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80"/>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80"/>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0" name="Google Shape;13110;p80"/>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1" name="Google Shape;13111;p80"/>
          <p:cNvGrpSpPr/>
          <p:nvPr/>
        </p:nvGrpSpPr>
        <p:grpSpPr>
          <a:xfrm>
            <a:off x="6659725" y="3633785"/>
            <a:ext cx="367608" cy="350548"/>
            <a:chOff x="6659725" y="3808035"/>
            <a:chExt cx="367608" cy="350548"/>
          </a:xfrm>
        </p:grpSpPr>
        <p:sp>
          <p:nvSpPr>
            <p:cNvPr id="13112" name="Google Shape;13112;p80"/>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0"/>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4" name="Google Shape;13114;p80"/>
          <p:cNvGrpSpPr/>
          <p:nvPr/>
        </p:nvGrpSpPr>
        <p:grpSpPr>
          <a:xfrm>
            <a:off x="6219391" y="3642506"/>
            <a:ext cx="356627" cy="334252"/>
            <a:chOff x="6219391" y="3816756"/>
            <a:chExt cx="356627" cy="334252"/>
          </a:xfrm>
        </p:grpSpPr>
        <p:sp>
          <p:nvSpPr>
            <p:cNvPr id="13115" name="Google Shape;13115;p80"/>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0"/>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0"/>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0"/>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9" name="Google Shape;13119;p80"/>
          <p:cNvGrpSpPr/>
          <p:nvPr/>
        </p:nvGrpSpPr>
        <p:grpSpPr>
          <a:xfrm>
            <a:off x="5778676" y="3652722"/>
            <a:ext cx="349052" cy="313055"/>
            <a:chOff x="5778676" y="3826972"/>
            <a:chExt cx="349052" cy="313055"/>
          </a:xfrm>
        </p:grpSpPr>
        <p:sp>
          <p:nvSpPr>
            <p:cNvPr id="13120" name="Google Shape;13120;p80"/>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80"/>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0"/>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0"/>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0"/>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80"/>
          <p:cNvGrpSpPr/>
          <p:nvPr/>
        </p:nvGrpSpPr>
        <p:grpSpPr>
          <a:xfrm>
            <a:off x="5355784" y="3660297"/>
            <a:ext cx="299019" cy="297905"/>
            <a:chOff x="5355784" y="3834547"/>
            <a:chExt cx="299019" cy="297905"/>
          </a:xfrm>
        </p:grpSpPr>
        <p:sp>
          <p:nvSpPr>
            <p:cNvPr id="13126" name="Google Shape;13126;p80"/>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0"/>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0"/>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0"/>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0" name="Google Shape;13130;p80"/>
          <p:cNvGrpSpPr/>
          <p:nvPr/>
        </p:nvGrpSpPr>
        <p:grpSpPr>
          <a:xfrm>
            <a:off x="8036455" y="3633021"/>
            <a:ext cx="292176" cy="353985"/>
            <a:chOff x="8036455" y="3807271"/>
            <a:chExt cx="292176" cy="353985"/>
          </a:xfrm>
        </p:grpSpPr>
        <p:sp>
          <p:nvSpPr>
            <p:cNvPr id="13131" name="Google Shape;13131;p80"/>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0"/>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33" name="Google Shape;13133;p80"/>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3134" name="Google Shape;13134;p80"/>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3135" name="Google Shape;13135;p80"/>
          <p:cNvGrpSpPr/>
          <p:nvPr/>
        </p:nvGrpSpPr>
        <p:grpSpPr>
          <a:xfrm>
            <a:off x="4874902" y="3634549"/>
            <a:ext cx="345615" cy="350835"/>
            <a:chOff x="4874902" y="3808799"/>
            <a:chExt cx="345615" cy="350835"/>
          </a:xfrm>
        </p:grpSpPr>
        <p:sp>
          <p:nvSpPr>
            <p:cNvPr id="13136" name="Google Shape;13136;p80"/>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0"/>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0"/>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0"/>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0"/>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0"/>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0"/>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0"/>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0"/>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0"/>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0"/>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0"/>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0"/>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0"/>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0"/>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0"/>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0"/>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80"/>
          <p:cNvGrpSpPr/>
          <p:nvPr/>
        </p:nvGrpSpPr>
        <p:grpSpPr>
          <a:xfrm>
            <a:off x="3095745" y="3631143"/>
            <a:ext cx="352840" cy="354717"/>
            <a:chOff x="3095745" y="3805393"/>
            <a:chExt cx="352840" cy="354717"/>
          </a:xfrm>
        </p:grpSpPr>
        <p:sp>
          <p:nvSpPr>
            <p:cNvPr id="13154" name="Google Shape;13154;p80"/>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0"/>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0"/>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0"/>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0"/>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0"/>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63" name="Shape 13163"/>
        <p:cNvGrpSpPr/>
        <p:nvPr/>
      </p:nvGrpSpPr>
      <p:grpSpPr>
        <a:xfrm>
          <a:off x="0" y="0"/>
          <a:ext cx="0" cy="0"/>
          <a:chOff x="0" y="0"/>
          <a:chExt cx="0" cy="0"/>
        </a:xfrm>
      </p:grpSpPr>
      <p:grpSp>
        <p:nvGrpSpPr>
          <p:cNvPr id="13164" name="Google Shape;13164;p81"/>
          <p:cNvGrpSpPr/>
          <p:nvPr/>
        </p:nvGrpSpPr>
        <p:grpSpPr>
          <a:xfrm>
            <a:off x="2704005" y="4083381"/>
            <a:ext cx="342144" cy="362704"/>
            <a:chOff x="2704005" y="4258781"/>
            <a:chExt cx="342144" cy="362704"/>
          </a:xfrm>
        </p:grpSpPr>
        <p:sp>
          <p:nvSpPr>
            <p:cNvPr id="13165" name="Google Shape;13165;p81"/>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1"/>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1"/>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1"/>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1"/>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1"/>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81"/>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2" name="Google Shape;13172;p81"/>
          <p:cNvGrpSpPr/>
          <p:nvPr/>
        </p:nvGrpSpPr>
        <p:grpSpPr>
          <a:xfrm>
            <a:off x="2157462" y="4083096"/>
            <a:ext cx="347435" cy="363370"/>
            <a:chOff x="2157462" y="4258496"/>
            <a:chExt cx="347435" cy="363370"/>
          </a:xfrm>
        </p:grpSpPr>
        <p:sp>
          <p:nvSpPr>
            <p:cNvPr id="13173" name="Google Shape;13173;p81"/>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1"/>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1"/>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6" name="Google Shape;13176;p81"/>
          <p:cNvGrpSpPr/>
          <p:nvPr/>
        </p:nvGrpSpPr>
        <p:grpSpPr>
          <a:xfrm>
            <a:off x="4010963" y="3588381"/>
            <a:ext cx="343665" cy="363211"/>
            <a:chOff x="4010963" y="3763781"/>
            <a:chExt cx="343665" cy="363211"/>
          </a:xfrm>
        </p:grpSpPr>
        <p:sp>
          <p:nvSpPr>
            <p:cNvPr id="13177" name="Google Shape;13177;p81"/>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81"/>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1"/>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1"/>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1"/>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81"/>
          <p:cNvGrpSpPr/>
          <p:nvPr/>
        </p:nvGrpSpPr>
        <p:grpSpPr>
          <a:xfrm>
            <a:off x="2214042" y="3635109"/>
            <a:ext cx="368153" cy="311193"/>
            <a:chOff x="2214042" y="3810509"/>
            <a:chExt cx="368153" cy="311193"/>
          </a:xfrm>
        </p:grpSpPr>
        <p:sp>
          <p:nvSpPr>
            <p:cNvPr id="13183" name="Google Shape;13183;p81"/>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1"/>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5" name="Google Shape;13185;p81"/>
          <p:cNvGrpSpPr/>
          <p:nvPr/>
        </p:nvGrpSpPr>
        <p:grpSpPr>
          <a:xfrm>
            <a:off x="1768938" y="3606819"/>
            <a:ext cx="367805" cy="367773"/>
            <a:chOff x="1768938" y="3782219"/>
            <a:chExt cx="367805" cy="367773"/>
          </a:xfrm>
        </p:grpSpPr>
        <p:sp>
          <p:nvSpPr>
            <p:cNvPr id="13186" name="Google Shape;13186;p81"/>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1"/>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1"/>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1"/>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1"/>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1" name="Google Shape;13191;p81"/>
          <p:cNvGrpSpPr/>
          <p:nvPr/>
        </p:nvGrpSpPr>
        <p:grpSpPr>
          <a:xfrm>
            <a:off x="2681385" y="3623039"/>
            <a:ext cx="325544" cy="327413"/>
            <a:chOff x="2681385" y="3798439"/>
            <a:chExt cx="325544" cy="327413"/>
          </a:xfrm>
        </p:grpSpPr>
        <p:sp>
          <p:nvSpPr>
            <p:cNvPr id="13192" name="Google Shape;13192;p81"/>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1"/>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1"/>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1"/>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1"/>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1"/>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1"/>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9" name="Google Shape;13199;p81"/>
          <p:cNvGrpSpPr/>
          <p:nvPr/>
        </p:nvGrpSpPr>
        <p:grpSpPr>
          <a:xfrm>
            <a:off x="6243928" y="4088102"/>
            <a:ext cx="274254" cy="350824"/>
            <a:chOff x="6243928" y="4263502"/>
            <a:chExt cx="274254" cy="350824"/>
          </a:xfrm>
        </p:grpSpPr>
        <p:sp>
          <p:nvSpPr>
            <p:cNvPr id="13200" name="Google Shape;13200;p81"/>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1"/>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1"/>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1"/>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1"/>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1"/>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1"/>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1"/>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8" name="Google Shape;13208;p81"/>
          <p:cNvGrpSpPr/>
          <p:nvPr/>
        </p:nvGrpSpPr>
        <p:grpSpPr>
          <a:xfrm>
            <a:off x="3560600" y="3587938"/>
            <a:ext cx="352345" cy="363655"/>
            <a:chOff x="3560600" y="3763338"/>
            <a:chExt cx="352345" cy="363655"/>
          </a:xfrm>
        </p:grpSpPr>
        <p:sp>
          <p:nvSpPr>
            <p:cNvPr id="13209" name="Google Shape;13209;p81"/>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1"/>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1"/>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2" name="Google Shape;13212;p81"/>
          <p:cNvGrpSpPr/>
          <p:nvPr/>
        </p:nvGrpSpPr>
        <p:grpSpPr>
          <a:xfrm>
            <a:off x="5790556" y="4085852"/>
            <a:ext cx="279513" cy="356083"/>
            <a:chOff x="5790556" y="4261252"/>
            <a:chExt cx="279513" cy="356083"/>
          </a:xfrm>
        </p:grpSpPr>
        <p:sp>
          <p:nvSpPr>
            <p:cNvPr id="13213" name="Google Shape;13213;p81"/>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1"/>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1"/>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1"/>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1"/>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1"/>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1"/>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0" name="Google Shape;13220;p81"/>
          <p:cNvGrpSpPr/>
          <p:nvPr/>
        </p:nvGrpSpPr>
        <p:grpSpPr>
          <a:xfrm>
            <a:off x="5341333" y="4085852"/>
            <a:ext cx="278752" cy="356463"/>
            <a:chOff x="5341333" y="4261252"/>
            <a:chExt cx="278752" cy="356463"/>
          </a:xfrm>
        </p:grpSpPr>
        <p:sp>
          <p:nvSpPr>
            <p:cNvPr id="13221" name="Google Shape;13221;p81"/>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1"/>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1"/>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1"/>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1"/>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1"/>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1"/>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8" name="Google Shape;13228;p81"/>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29" name="Google Shape;13229;p81"/>
          <p:cNvGrpSpPr/>
          <p:nvPr/>
        </p:nvGrpSpPr>
        <p:grpSpPr>
          <a:xfrm>
            <a:off x="3103646" y="3590676"/>
            <a:ext cx="360233" cy="362451"/>
            <a:chOff x="3107608" y="3763401"/>
            <a:chExt cx="360233" cy="362451"/>
          </a:xfrm>
        </p:grpSpPr>
        <p:sp>
          <p:nvSpPr>
            <p:cNvPr id="13230" name="Google Shape;13230;p81"/>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1"/>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1"/>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81"/>
          <p:cNvGrpSpPr/>
          <p:nvPr/>
        </p:nvGrpSpPr>
        <p:grpSpPr>
          <a:xfrm>
            <a:off x="889343" y="3625827"/>
            <a:ext cx="351585" cy="339705"/>
            <a:chOff x="889343" y="3801227"/>
            <a:chExt cx="351585" cy="339705"/>
          </a:xfrm>
        </p:grpSpPr>
        <p:sp>
          <p:nvSpPr>
            <p:cNvPr id="13234" name="Google Shape;13234;p81"/>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1"/>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1"/>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1"/>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1"/>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9" name="Google Shape;13239;p81"/>
          <p:cNvGrpSpPr/>
          <p:nvPr/>
        </p:nvGrpSpPr>
        <p:grpSpPr>
          <a:xfrm>
            <a:off x="4896609" y="4085472"/>
            <a:ext cx="278784" cy="355323"/>
            <a:chOff x="4896609" y="4260872"/>
            <a:chExt cx="278784" cy="355323"/>
          </a:xfrm>
        </p:grpSpPr>
        <p:sp>
          <p:nvSpPr>
            <p:cNvPr id="13240" name="Google Shape;13240;p81"/>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1"/>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1"/>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1"/>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81"/>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1"/>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6" name="Google Shape;13246;p81"/>
          <p:cNvGrpSpPr/>
          <p:nvPr/>
        </p:nvGrpSpPr>
        <p:grpSpPr>
          <a:xfrm>
            <a:off x="7598438" y="4090731"/>
            <a:ext cx="260283" cy="345914"/>
            <a:chOff x="7598438" y="4266131"/>
            <a:chExt cx="260283" cy="345914"/>
          </a:xfrm>
        </p:grpSpPr>
        <p:sp>
          <p:nvSpPr>
            <p:cNvPr id="13247" name="Google Shape;13247;p81"/>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1"/>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1"/>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1"/>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1"/>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1"/>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81"/>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4" name="Google Shape;13254;p81"/>
          <p:cNvGrpSpPr/>
          <p:nvPr/>
        </p:nvGrpSpPr>
        <p:grpSpPr>
          <a:xfrm>
            <a:off x="1767069" y="3184746"/>
            <a:ext cx="286324" cy="348163"/>
            <a:chOff x="1767069" y="3360146"/>
            <a:chExt cx="286324" cy="348163"/>
          </a:xfrm>
        </p:grpSpPr>
        <p:sp>
          <p:nvSpPr>
            <p:cNvPr id="13255" name="Google Shape;13255;p81"/>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1"/>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1"/>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1"/>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81"/>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1"/>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1"/>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2" name="Google Shape;13262;p81"/>
          <p:cNvGrpSpPr/>
          <p:nvPr/>
        </p:nvGrpSpPr>
        <p:grpSpPr>
          <a:xfrm>
            <a:off x="7149944" y="4090731"/>
            <a:ext cx="260283" cy="345914"/>
            <a:chOff x="7149944" y="4266131"/>
            <a:chExt cx="260283" cy="345914"/>
          </a:xfrm>
        </p:grpSpPr>
        <p:sp>
          <p:nvSpPr>
            <p:cNvPr id="13263" name="Google Shape;13263;p81"/>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1"/>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1"/>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1"/>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1"/>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1"/>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9" name="Google Shape;13269;p81"/>
          <p:cNvGrpSpPr/>
          <p:nvPr/>
        </p:nvGrpSpPr>
        <p:grpSpPr>
          <a:xfrm>
            <a:off x="6695051" y="4083951"/>
            <a:ext cx="270104" cy="360233"/>
            <a:chOff x="6695051" y="4259351"/>
            <a:chExt cx="270104" cy="360233"/>
          </a:xfrm>
        </p:grpSpPr>
        <p:sp>
          <p:nvSpPr>
            <p:cNvPr id="13270" name="Google Shape;13270;p81"/>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1"/>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1"/>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81"/>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4" name="Google Shape;13274;p81"/>
          <p:cNvGrpSpPr/>
          <p:nvPr/>
        </p:nvGrpSpPr>
        <p:grpSpPr>
          <a:xfrm>
            <a:off x="8047661" y="4082051"/>
            <a:ext cx="277263" cy="362514"/>
            <a:chOff x="8047661" y="4257451"/>
            <a:chExt cx="277263" cy="362514"/>
          </a:xfrm>
        </p:grpSpPr>
        <p:sp>
          <p:nvSpPr>
            <p:cNvPr id="13275" name="Google Shape;13275;p81"/>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81"/>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1"/>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81"/>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9" name="Google Shape;13279;p81"/>
          <p:cNvGrpSpPr/>
          <p:nvPr/>
        </p:nvGrpSpPr>
        <p:grpSpPr>
          <a:xfrm>
            <a:off x="6248078" y="3609068"/>
            <a:ext cx="277263" cy="356115"/>
            <a:chOff x="6248078" y="3784468"/>
            <a:chExt cx="277263" cy="356115"/>
          </a:xfrm>
        </p:grpSpPr>
        <p:sp>
          <p:nvSpPr>
            <p:cNvPr id="13280" name="Google Shape;13280;p81"/>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1"/>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1"/>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1"/>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1"/>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5" name="Google Shape;13285;p81"/>
          <p:cNvGrpSpPr/>
          <p:nvPr/>
        </p:nvGrpSpPr>
        <p:grpSpPr>
          <a:xfrm>
            <a:off x="5800725" y="3610589"/>
            <a:ext cx="277644" cy="354594"/>
            <a:chOff x="5800725" y="3785989"/>
            <a:chExt cx="277644" cy="354594"/>
          </a:xfrm>
        </p:grpSpPr>
        <p:sp>
          <p:nvSpPr>
            <p:cNvPr id="13286" name="Google Shape;13286;p81"/>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1"/>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1"/>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1"/>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81"/>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1"/>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1"/>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3" name="Google Shape;13293;p81"/>
          <p:cNvGrpSpPr/>
          <p:nvPr/>
        </p:nvGrpSpPr>
        <p:grpSpPr>
          <a:xfrm>
            <a:off x="2206122" y="3185348"/>
            <a:ext cx="308183" cy="347561"/>
            <a:chOff x="2206122" y="3360748"/>
            <a:chExt cx="308183" cy="347561"/>
          </a:xfrm>
        </p:grpSpPr>
        <p:sp>
          <p:nvSpPr>
            <p:cNvPr id="13294" name="Google Shape;13294;p81"/>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1"/>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1"/>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1"/>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81"/>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9" name="Google Shape;13299;p81"/>
          <p:cNvGrpSpPr/>
          <p:nvPr/>
        </p:nvGrpSpPr>
        <p:grpSpPr>
          <a:xfrm>
            <a:off x="5353403" y="3610209"/>
            <a:ext cx="277992" cy="354974"/>
            <a:chOff x="5353403" y="3785609"/>
            <a:chExt cx="277992" cy="354974"/>
          </a:xfrm>
        </p:grpSpPr>
        <p:sp>
          <p:nvSpPr>
            <p:cNvPr id="13300" name="Google Shape;13300;p81"/>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1"/>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1"/>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1"/>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1"/>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1"/>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81"/>
          <p:cNvGrpSpPr/>
          <p:nvPr/>
        </p:nvGrpSpPr>
        <p:grpSpPr>
          <a:xfrm>
            <a:off x="4896229" y="3610589"/>
            <a:ext cx="278784" cy="354594"/>
            <a:chOff x="4896229" y="3785989"/>
            <a:chExt cx="278784" cy="354594"/>
          </a:xfrm>
        </p:grpSpPr>
        <p:sp>
          <p:nvSpPr>
            <p:cNvPr id="13307" name="Google Shape;13307;p81"/>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1"/>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1"/>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1"/>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1"/>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1"/>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81"/>
          <p:cNvGrpSpPr/>
          <p:nvPr/>
        </p:nvGrpSpPr>
        <p:grpSpPr>
          <a:xfrm>
            <a:off x="7592387" y="3612458"/>
            <a:ext cx="273874" cy="351204"/>
            <a:chOff x="7592387" y="3787858"/>
            <a:chExt cx="273874" cy="351204"/>
          </a:xfrm>
        </p:grpSpPr>
        <p:sp>
          <p:nvSpPr>
            <p:cNvPr id="13314" name="Google Shape;13314;p81"/>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81"/>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1"/>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1"/>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8" name="Google Shape;13318;p81"/>
          <p:cNvGrpSpPr/>
          <p:nvPr/>
        </p:nvGrpSpPr>
        <p:grpSpPr>
          <a:xfrm>
            <a:off x="7145794" y="3612458"/>
            <a:ext cx="274254" cy="350444"/>
            <a:chOff x="7145794" y="3787858"/>
            <a:chExt cx="274254" cy="350444"/>
          </a:xfrm>
        </p:grpSpPr>
        <p:sp>
          <p:nvSpPr>
            <p:cNvPr id="13319" name="Google Shape;13319;p81"/>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1"/>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1"/>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1"/>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1"/>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1"/>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5" name="Google Shape;13325;p81"/>
          <p:cNvGrpSpPr/>
          <p:nvPr/>
        </p:nvGrpSpPr>
        <p:grpSpPr>
          <a:xfrm>
            <a:off x="8054060" y="3611698"/>
            <a:ext cx="266334" cy="353834"/>
            <a:chOff x="8054060" y="3787098"/>
            <a:chExt cx="266334" cy="353834"/>
          </a:xfrm>
        </p:grpSpPr>
        <p:sp>
          <p:nvSpPr>
            <p:cNvPr id="13326" name="Google Shape;13326;p81"/>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1"/>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81"/>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1"/>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0" name="Google Shape;13330;p81"/>
          <p:cNvGrpSpPr/>
          <p:nvPr/>
        </p:nvGrpSpPr>
        <p:grpSpPr>
          <a:xfrm>
            <a:off x="6702211" y="3607199"/>
            <a:ext cx="270104" cy="361754"/>
            <a:chOff x="6702211" y="3782599"/>
            <a:chExt cx="270104" cy="361754"/>
          </a:xfrm>
        </p:grpSpPr>
        <p:sp>
          <p:nvSpPr>
            <p:cNvPr id="13331" name="Google Shape;13331;p81"/>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1"/>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1"/>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1"/>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1"/>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6" name="Google Shape;13336;p81"/>
          <p:cNvGrpSpPr/>
          <p:nvPr/>
        </p:nvGrpSpPr>
        <p:grpSpPr>
          <a:xfrm>
            <a:off x="3516886" y="3263327"/>
            <a:ext cx="391854" cy="269922"/>
            <a:chOff x="3516850" y="3406526"/>
            <a:chExt cx="369674" cy="254644"/>
          </a:xfrm>
        </p:grpSpPr>
        <p:sp>
          <p:nvSpPr>
            <p:cNvPr id="13337" name="Google Shape;13337;p81"/>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81"/>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1"/>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1"/>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1" name="Google Shape;13341;p81"/>
          <p:cNvGrpSpPr/>
          <p:nvPr/>
        </p:nvGrpSpPr>
        <p:grpSpPr>
          <a:xfrm>
            <a:off x="1310655" y="3185127"/>
            <a:ext cx="306314" cy="347403"/>
            <a:chOff x="1310655" y="3360527"/>
            <a:chExt cx="306314" cy="347403"/>
          </a:xfrm>
        </p:grpSpPr>
        <p:sp>
          <p:nvSpPr>
            <p:cNvPr id="13342" name="Google Shape;13342;p81"/>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81"/>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81"/>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1"/>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1"/>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81"/>
          <p:cNvGrpSpPr/>
          <p:nvPr/>
        </p:nvGrpSpPr>
        <p:grpSpPr>
          <a:xfrm>
            <a:off x="3119678" y="3184746"/>
            <a:ext cx="269343" cy="348543"/>
            <a:chOff x="3119678" y="3360146"/>
            <a:chExt cx="269343" cy="348543"/>
          </a:xfrm>
        </p:grpSpPr>
        <p:sp>
          <p:nvSpPr>
            <p:cNvPr id="13348" name="Google Shape;13348;p81"/>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1"/>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1"/>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1"/>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1"/>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1"/>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1"/>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5" name="Google Shape;13355;p81"/>
          <p:cNvGrpSpPr/>
          <p:nvPr/>
        </p:nvGrpSpPr>
        <p:grpSpPr>
          <a:xfrm>
            <a:off x="3967213" y="3181547"/>
            <a:ext cx="368185" cy="354753"/>
            <a:chOff x="3967213" y="3356947"/>
            <a:chExt cx="368185" cy="354753"/>
          </a:xfrm>
        </p:grpSpPr>
        <p:sp>
          <p:nvSpPr>
            <p:cNvPr id="13356" name="Google Shape;13356;p81"/>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1"/>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1"/>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1"/>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1"/>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1" name="Google Shape;13361;p81"/>
          <p:cNvGrpSpPr/>
          <p:nvPr/>
        </p:nvGrpSpPr>
        <p:grpSpPr>
          <a:xfrm>
            <a:off x="871254" y="3184746"/>
            <a:ext cx="285183" cy="347023"/>
            <a:chOff x="871254" y="3360146"/>
            <a:chExt cx="285183" cy="347023"/>
          </a:xfrm>
        </p:grpSpPr>
        <p:sp>
          <p:nvSpPr>
            <p:cNvPr id="13362" name="Google Shape;13362;p81"/>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81"/>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1"/>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1"/>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6" name="Google Shape;13366;p81"/>
          <p:cNvGrpSpPr/>
          <p:nvPr/>
        </p:nvGrpSpPr>
        <p:grpSpPr>
          <a:xfrm>
            <a:off x="2665165" y="3184746"/>
            <a:ext cx="281794" cy="349684"/>
            <a:chOff x="2665165" y="3360146"/>
            <a:chExt cx="281794" cy="349684"/>
          </a:xfrm>
        </p:grpSpPr>
        <p:sp>
          <p:nvSpPr>
            <p:cNvPr id="13367" name="Google Shape;13367;p81"/>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1"/>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1"/>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1"/>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1"/>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2" name="Google Shape;13372;p81"/>
          <p:cNvGrpSpPr/>
          <p:nvPr/>
        </p:nvGrpSpPr>
        <p:grpSpPr>
          <a:xfrm>
            <a:off x="7156344" y="3172296"/>
            <a:ext cx="264465" cy="353074"/>
            <a:chOff x="7156344" y="3347696"/>
            <a:chExt cx="264465" cy="353074"/>
          </a:xfrm>
        </p:grpSpPr>
        <p:sp>
          <p:nvSpPr>
            <p:cNvPr id="13373" name="Google Shape;13373;p81"/>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1"/>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81"/>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1"/>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1"/>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8" name="Google Shape;13378;p81"/>
          <p:cNvGrpSpPr/>
          <p:nvPr/>
        </p:nvGrpSpPr>
        <p:grpSpPr>
          <a:xfrm>
            <a:off x="6703732" y="3171536"/>
            <a:ext cx="264813" cy="352693"/>
            <a:chOff x="6703732" y="3346936"/>
            <a:chExt cx="264813" cy="352693"/>
          </a:xfrm>
        </p:grpSpPr>
        <p:sp>
          <p:nvSpPr>
            <p:cNvPr id="13379" name="Google Shape;13379;p81"/>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1"/>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81"/>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1"/>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1"/>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4" name="Google Shape;13384;p81"/>
          <p:cNvGrpSpPr/>
          <p:nvPr/>
        </p:nvGrpSpPr>
        <p:grpSpPr>
          <a:xfrm>
            <a:off x="6252228" y="3171536"/>
            <a:ext cx="265193" cy="352693"/>
            <a:chOff x="6252228" y="3346936"/>
            <a:chExt cx="265193" cy="352693"/>
          </a:xfrm>
        </p:grpSpPr>
        <p:sp>
          <p:nvSpPr>
            <p:cNvPr id="13385" name="Google Shape;13385;p81"/>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81"/>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81"/>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8" name="Google Shape;13388;p81"/>
          <p:cNvGrpSpPr/>
          <p:nvPr/>
        </p:nvGrpSpPr>
        <p:grpSpPr>
          <a:xfrm>
            <a:off x="5801105" y="3172296"/>
            <a:ext cx="264813" cy="351933"/>
            <a:chOff x="5801105" y="3347696"/>
            <a:chExt cx="264813" cy="351933"/>
          </a:xfrm>
        </p:grpSpPr>
        <p:sp>
          <p:nvSpPr>
            <p:cNvPr id="13389" name="Google Shape;13389;p81"/>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1"/>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1"/>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1"/>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3" name="Google Shape;13393;p81"/>
          <p:cNvGrpSpPr/>
          <p:nvPr/>
        </p:nvGrpSpPr>
        <p:grpSpPr>
          <a:xfrm>
            <a:off x="5349253" y="3171536"/>
            <a:ext cx="265922" cy="352693"/>
            <a:chOff x="5349253" y="3346936"/>
            <a:chExt cx="265922" cy="352693"/>
          </a:xfrm>
        </p:grpSpPr>
        <p:sp>
          <p:nvSpPr>
            <p:cNvPr id="13394" name="Google Shape;13394;p81"/>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1"/>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1"/>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1"/>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81"/>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81"/>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81"/>
          <p:cNvGrpSpPr/>
          <p:nvPr/>
        </p:nvGrpSpPr>
        <p:grpSpPr>
          <a:xfrm>
            <a:off x="4907159" y="3171536"/>
            <a:ext cx="264845" cy="354214"/>
            <a:chOff x="4907159" y="3346936"/>
            <a:chExt cx="264845" cy="354214"/>
          </a:xfrm>
        </p:grpSpPr>
        <p:sp>
          <p:nvSpPr>
            <p:cNvPr id="13401" name="Google Shape;13401;p81"/>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1"/>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3" name="Google Shape;13403;p81"/>
          <p:cNvGrpSpPr/>
          <p:nvPr/>
        </p:nvGrpSpPr>
        <p:grpSpPr>
          <a:xfrm>
            <a:off x="8048421" y="3159086"/>
            <a:ext cx="276503" cy="369674"/>
            <a:chOff x="8048421" y="3334486"/>
            <a:chExt cx="276503" cy="369674"/>
          </a:xfrm>
        </p:grpSpPr>
        <p:sp>
          <p:nvSpPr>
            <p:cNvPr id="13404" name="Google Shape;13404;p81"/>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1"/>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1"/>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1"/>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1"/>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1"/>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0" name="Google Shape;13410;p81"/>
          <p:cNvGrpSpPr/>
          <p:nvPr/>
        </p:nvGrpSpPr>
        <p:grpSpPr>
          <a:xfrm>
            <a:off x="7575787" y="3154555"/>
            <a:ext cx="295384" cy="376834"/>
            <a:chOff x="7575787" y="3329955"/>
            <a:chExt cx="295384" cy="376834"/>
          </a:xfrm>
        </p:grpSpPr>
        <p:sp>
          <p:nvSpPr>
            <p:cNvPr id="13411" name="Google Shape;13411;p81"/>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1"/>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81"/>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1"/>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1"/>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1"/>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81"/>
          <p:cNvGrpSpPr/>
          <p:nvPr/>
        </p:nvGrpSpPr>
        <p:grpSpPr>
          <a:xfrm>
            <a:off x="864062" y="2709103"/>
            <a:ext cx="264084" cy="347783"/>
            <a:chOff x="864062" y="2884503"/>
            <a:chExt cx="264084" cy="347783"/>
          </a:xfrm>
        </p:grpSpPr>
        <p:sp>
          <p:nvSpPr>
            <p:cNvPr id="13418" name="Google Shape;13418;p81"/>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1"/>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1"/>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1"/>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1"/>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1"/>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1"/>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81"/>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81"/>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1"/>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8" name="Google Shape;13428;p81"/>
          <p:cNvGrpSpPr/>
          <p:nvPr/>
        </p:nvGrpSpPr>
        <p:grpSpPr>
          <a:xfrm>
            <a:off x="3978523" y="2709261"/>
            <a:ext cx="348955" cy="346516"/>
            <a:chOff x="3978523" y="2884661"/>
            <a:chExt cx="348955" cy="346516"/>
          </a:xfrm>
        </p:grpSpPr>
        <p:sp>
          <p:nvSpPr>
            <p:cNvPr id="13429" name="Google Shape;13429;p81"/>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1"/>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1"/>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1"/>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1"/>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1"/>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81"/>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81"/>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7" name="Google Shape;13437;p81"/>
          <p:cNvGrpSpPr/>
          <p:nvPr/>
        </p:nvGrpSpPr>
        <p:grpSpPr>
          <a:xfrm>
            <a:off x="3527780" y="2709863"/>
            <a:ext cx="347435" cy="345534"/>
            <a:chOff x="3527780" y="2885263"/>
            <a:chExt cx="347435" cy="345534"/>
          </a:xfrm>
        </p:grpSpPr>
        <p:sp>
          <p:nvSpPr>
            <p:cNvPr id="13438" name="Google Shape;13438;p81"/>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1"/>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1"/>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1"/>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1"/>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1"/>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1"/>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1"/>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1"/>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1"/>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1"/>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1"/>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1"/>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1"/>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1"/>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1"/>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1"/>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81"/>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1"/>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1"/>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1"/>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1"/>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1"/>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1" name="Google Shape;13461;p81"/>
          <p:cNvGrpSpPr/>
          <p:nvPr/>
        </p:nvGrpSpPr>
        <p:grpSpPr>
          <a:xfrm>
            <a:off x="2239671" y="2709103"/>
            <a:ext cx="218053" cy="348543"/>
            <a:chOff x="2239671" y="2884503"/>
            <a:chExt cx="218053" cy="348543"/>
          </a:xfrm>
        </p:grpSpPr>
        <p:sp>
          <p:nvSpPr>
            <p:cNvPr id="13462" name="Google Shape;13462;p81"/>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1"/>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1"/>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1"/>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1"/>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81"/>
          <p:cNvGrpSpPr/>
          <p:nvPr/>
        </p:nvGrpSpPr>
        <p:grpSpPr>
          <a:xfrm>
            <a:off x="2691555" y="2709103"/>
            <a:ext cx="215044" cy="348924"/>
            <a:chOff x="2691555" y="2884503"/>
            <a:chExt cx="215044" cy="348924"/>
          </a:xfrm>
        </p:grpSpPr>
        <p:sp>
          <p:nvSpPr>
            <p:cNvPr id="13468" name="Google Shape;13468;p81"/>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1"/>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81"/>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81"/>
          <p:cNvGrpSpPr/>
          <p:nvPr/>
        </p:nvGrpSpPr>
        <p:grpSpPr>
          <a:xfrm>
            <a:off x="1770459" y="2709103"/>
            <a:ext cx="254644" cy="348828"/>
            <a:chOff x="1770459" y="2884503"/>
            <a:chExt cx="254644" cy="348828"/>
          </a:xfrm>
        </p:grpSpPr>
        <p:sp>
          <p:nvSpPr>
            <p:cNvPr id="13472" name="Google Shape;13472;p81"/>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1"/>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1"/>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1"/>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81"/>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1"/>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81"/>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81"/>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0" name="Google Shape;13480;p81"/>
          <p:cNvGrpSpPr/>
          <p:nvPr/>
        </p:nvGrpSpPr>
        <p:grpSpPr>
          <a:xfrm>
            <a:off x="1317466" y="2709483"/>
            <a:ext cx="258382" cy="348543"/>
            <a:chOff x="1317466" y="2884883"/>
            <a:chExt cx="258382" cy="348543"/>
          </a:xfrm>
        </p:grpSpPr>
        <p:sp>
          <p:nvSpPr>
            <p:cNvPr id="13481" name="Google Shape;13481;p81"/>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1"/>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1"/>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1"/>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1"/>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1"/>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1"/>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1"/>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81"/>
          <p:cNvGrpSpPr/>
          <p:nvPr/>
        </p:nvGrpSpPr>
        <p:grpSpPr>
          <a:xfrm>
            <a:off x="3121167" y="2709483"/>
            <a:ext cx="258414" cy="348543"/>
            <a:chOff x="3121167" y="2884883"/>
            <a:chExt cx="258414" cy="348543"/>
          </a:xfrm>
        </p:grpSpPr>
        <p:sp>
          <p:nvSpPr>
            <p:cNvPr id="13490" name="Google Shape;13490;p81"/>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1"/>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1"/>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1"/>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1"/>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1"/>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81"/>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81"/>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8" name="Google Shape;13498;p81"/>
          <p:cNvGrpSpPr/>
          <p:nvPr/>
        </p:nvGrpSpPr>
        <p:grpSpPr>
          <a:xfrm>
            <a:off x="4899999" y="2706695"/>
            <a:ext cx="271244" cy="346801"/>
            <a:chOff x="4899999" y="2882095"/>
            <a:chExt cx="271244" cy="346801"/>
          </a:xfrm>
        </p:grpSpPr>
        <p:sp>
          <p:nvSpPr>
            <p:cNvPr id="13499" name="Google Shape;13499;p81"/>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1"/>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1"/>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81"/>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81"/>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1"/>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1"/>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1"/>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1"/>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81"/>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9" name="Google Shape;13509;p81"/>
          <p:cNvGrpSpPr/>
          <p:nvPr/>
        </p:nvGrpSpPr>
        <p:grpSpPr>
          <a:xfrm>
            <a:off x="7162775" y="2705713"/>
            <a:ext cx="259523" cy="346294"/>
            <a:chOff x="7162775" y="2881113"/>
            <a:chExt cx="259523" cy="346294"/>
          </a:xfrm>
        </p:grpSpPr>
        <p:sp>
          <p:nvSpPr>
            <p:cNvPr id="13510" name="Google Shape;13510;p81"/>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1"/>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1"/>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81"/>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1"/>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81"/>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6" name="Google Shape;13516;p81"/>
          <p:cNvGrpSpPr/>
          <p:nvPr/>
        </p:nvGrpSpPr>
        <p:grpSpPr>
          <a:xfrm>
            <a:off x="6709751" y="2706442"/>
            <a:ext cx="261075" cy="347815"/>
            <a:chOff x="6709751" y="2881842"/>
            <a:chExt cx="261075" cy="347815"/>
          </a:xfrm>
        </p:grpSpPr>
        <p:sp>
          <p:nvSpPr>
            <p:cNvPr id="13517" name="Google Shape;13517;p81"/>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1"/>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1"/>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1"/>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1"/>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1"/>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81"/>
          <p:cNvGrpSpPr/>
          <p:nvPr/>
        </p:nvGrpSpPr>
        <p:grpSpPr>
          <a:xfrm>
            <a:off x="5807156" y="2705713"/>
            <a:ext cx="261043" cy="348163"/>
            <a:chOff x="5807156" y="2881113"/>
            <a:chExt cx="261043" cy="348163"/>
          </a:xfrm>
        </p:grpSpPr>
        <p:sp>
          <p:nvSpPr>
            <p:cNvPr id="13524" name="Google Shape;13524;p81"/>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1"/>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81"/>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1"/>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1"/>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81"/>
          <p:cNvGrpSpPr/>
          <p:nvPr/>
        </p:nvGrpSpPr>
        <p:grpSpPr>
          <a:xfrm>
            <a:off x="5355653" y="2706093"/>
            <a:ext cx="262184" cy="346643"/>
            <a:chOff x="5355653" y="2881493"/>
            <a:chExt cx="262184" cy="346643"/>
          </a:xfrm>
        </p:grpSpPr>
        <p:sp>
          <p:nvSpPr>
            <p:cNvPr id="13530" name="Google Shape;13530;p81"/>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1"/>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1"/>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1"/>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81"/>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5" name="Google Shape;13535;p81"/>
          <p:cNvGrpSpPr/>
          <p:nvPr/>
        </p:nvGrpSpPr>
        <p:grpSpPr>
          <a:xfrm>
            <a:off x="8055961" y="2706442"/>
            <a:ext cx="260283" cy="345914"/>
            <a:chOff x="8055961" y="2881842"/>
            <a:chExt cx="260283" cy="345914"/>
          </a:xfrm>
        </p:grpSpPr>
        <p:sp>
          <p:nvSpPr>
            <p:cNvPr id="13536" name="Google Shape;13536;p81"/>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1"/>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1"/>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1"/>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0" name="Google Shape;13540;p81"/>
          <p:cNvGrpSpPr/>
          <p:nvPr/>
        </p:nvGrpSpPr>
        <p:grpSpPr>
          <a:xfrm>
            <a:off x="7609368" y="2718512"/>
            <a:ext cx="264813" cy="353105"/>
            <a:chOff x="7609368" y="2893912"/>
            <a:chExt cx="264813" cy="353105"/>
          </a:xfrm>
        </p:grpSpPr>
        <p:sp>
          <p:nvSpPr>
            <p:cNvPr id="13541" name="Google Shape;13541;p81"/>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1"/>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1"/>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1"/>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1"/>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1"/>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7" name="Google Shape;13547;p81"/>
          <p:cNvGrpSpPr/>
          <p:nvPr/>
        </p:nvGrpSpPr>
        <p:grpSpPr>
          <a:xfrm>
            <a:off x="6248458" y="2694372"/>
            <a:ext cx="270864" cy="360645"/>
            <a:chOff x="6248458" y="2869772"/>
            <a:chExt cx="270864" cy="360645"/>
          </a:xfrm>
        </p:grpSpPr>
        <p:sp>
          <p:nvSpPr>
            <p:cNvPr id="13548" name="Google Shape;13548;p81"/>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81"/>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1"/>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81"/>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1"/>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3" name="Google Shape;13553;p81"/>
          <p:cNvGrpSpPr/>
          <p:nvPr/>
        </p:nvGrpSpPr>
        <p:grpSpPr>
          <a:xfrm>
            <a:off x="3075928" y="2270398"/>
            <a:ext cx="363243" cy="300675"/>
            <a:chOff x="3075928" y="2445798"/>
            <a:chExt cx="363243" cy="300675"/>
          </a:xfrm>
        </p:grpSpPr>
        <p:sp>
          <p:nvSpPr>
            <p:cNvPr id="13554" name="Google Shape;13554;p81"/>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1"/>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1"/>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1"/>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1"/>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1"/>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81"/>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1"/>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1"/>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1"/>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1"/>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5" name="Google Shape;13565;p81"/>
          <p:cNvGrpSpPr/>
          <p:nvPr/>
        </p:nvGrpSpPr>
        <p:grpSpPr>
          <a:xfrm>
            <a:off x="2633105" y="2256459"/>
            <a:ext cx="363243" cy="328585"/>
            <a:chOff x="2633105" y="2431859"/>
            <a:chExt cx="363243" cy="328585"/>
          </a:xfrm>
        </p:grpSpPr>
        <p:sp>
          <p:nvSpPr>
            <p:cNvPr id="13566" name="Google Shape;13566;p81"/>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1"/>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81"/>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81"/>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1"/>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81"/>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1"/>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1"/>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4" name="Google Shape;13574;p81"/>
          <p:cNvGrpSpPr/>
          <p:nvPr/>
        </p:nvGrpSpPr>
        <p:grpSpPr>
          <a:xfrm>
            <a:off x="2189142" y="2245910"/>
            <a:ext cx="365904" cy="350064"/>
            <a:chOff x="2189142" y="2421310"/>
            <a:chExt cx="365904" cy="350064"/>
          </a:xfrm>
        </p:grpSpPr>
        <p:sp>
          <p:nvSpPr>
            <p:cNvPr id="13575" name="Google Shape;13575;p81"/>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1"/>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1"/>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81"/>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81"/>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81"/>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1"/>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1"/>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1"/>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4" name="Google Shape;13584;p81"/>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5" name="Google Shape;13585;p81"/>
          <p:cNvGrpSpPr/>
          <p:nvPr/>
        </p:nvGrpSpPr>
        <p:grpSpPr>
          <a:xfrm>
            <a:off x="3961923" y="2310917"/>
            <a:ext cx="364415" cy="220936"/>
            <a:chOff x="3961923" y="2486317"/>
            <a:chExt cx="364415" cy="220936"/>
          </a:xfrm>
        </p:grpSpPr>
        <p:sp>
          <p:nvSpPr>
            <p:cNvPr id="13586" name="Google Shape;13586;p81"/>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1"/>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1"/>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81"/>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0" name="Google Shape;13590;p81"/>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91" name="Google Shape;13591;p81"/>
          <p:cNvGrpSpPr/>
          <p:nvPr/>
        </p:nvGrpSpPr>
        <p:grpSpPr>
          <a:xfrm>
            <a:off x="1303876" y="2243977"/>
            <a:ext cx="363275" cy="354626"/>
            <a:chOff x="1303876" y="2419377"/>
            <a:chExt cx="363275" cy="354626"/>
          </a:xfrm>
        </p:grpSpPr>
        <p:sp>
          <p:nvSpPr>
            <p:cNvPr id="13592" name="Google Shape;13592;p81"/>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81"/>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1"/>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81"/>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81"/>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1"/>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1"/>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81"/>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0" name="Google Shape;13600;p81"/>
          <p:cNvGrpSpPr/>
          <p:nvPr/>
        </p:nvGrpSpPr>
        <p:grpSpPr>
          <a:xfrm>
            <a:off x="861053" y="2239510"/>
            <a:ext cx="362134" cy="363623"/>
            <a:chOff x="861053" y="2414910"/>
            <a:chExt cx="362134" cy="363623"/>
          </a:xfrm>
        </p:grpSpPr>
        <p:sp>
          <p:nvSpPr>
            <p:cNvPr id="13601" name="Google Shape;13601;p81"/>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1"/>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81"/>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81"/>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81"/>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81"/>
          <p:cNvGrpSpPr/>
          <p:nvPr/>
        </p:nvGrpSpPr>
        <p:grpSpPr>
          <a:xfrm>
            <a:off x="7594288" y="2239859"/>
            <a:ext cx="279513" cy="355735"/>
            <a:chOff x="7594288" y="2415259"/>
            <a:chExt cx="279513" cy="355735"/>
          </a:xfrm>
        </p:grpSpPr>
        <p:sp>
          <p:nvSpPr>
            <p:cNvPr id="13607" name="Google Shape;13607;p81"/>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81"/>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1"/>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1"/>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1"/>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1"/>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81"/>
          <p:cNvGrpSpPr/>
          <p:nvPr/>
        </p:nvGrpSpPr>
        <p:grpSpPr>
          <a:xfrm>
            <a:off x="7145794" y="2240239"/>
            <a:ext cx="278784" cy="355735"/>
            <a:chOff x="7145794" y="2415639"/>
            <a:chExt cx="278784" cy="355735"/>
          </a:xfrm>
        </p:grpSpPr>
        <p:sp>
          <p:nvSpPr>
            <p:cNvPr id="13614" name="Google Shape;13614;p81"/>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81"/>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81"/>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1"/>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1"/>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81"/>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81"/>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81"/>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1"/>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81"/>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4" name="Google Shape;13624;p81"/>
          <p:cNvGrpSpPr/>
          <p:nvPr/>
        </p:nvGrpSpPr>
        <p:grpSpPr>
          <a:xfrm>
            <a:off x="6698441" y="2239130"/>
            <a:ext cx="277644" cy="357984"/>
            <a:chOff x="6698441" y="2414530"/>
            <a:chExt cx="277644" cy="357984"/>
          </a:xfrm>
        </p:grpSpPr>
        <p:sp>
          <p:nvSpPr>
            <p:cNvPr id="13625" name="Google Shape;13625;p81"/>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81"/>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81"/>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81"/>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1"/>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81"/>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1" name="Google Shape;13631;p81"/>
          <p:cNvGrpSpPr/>
          <p:nvPr/>
        </p:nvGrpSpPr>
        <p:grpSpPr>
          <a:xfrm>
            <a:off x="4897750" y="2240239"/>
            <a:ext cx="279513" cy="357255"/>
            <a:chOff x="4897750" y="2415639"/>
            <a:chExt cx="279513" cy="357255"/>
          </a:xfrm>
        </p:grpSpPr>
        <p:sp>
          <p:nvSpPr>
            <p:cNvPr id="13632" name="Google Shape;13632;p81"/>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1"/>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1"/>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81"/>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81"/>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81"/>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81"/>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1"/>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0" name="Google Shape;13640;p81"/>
          <p:cNvGrpSpPr/>
          <p:nvPr/>
        </p:nvGrpSpPr>
        <p:grpSpPr>
          <a:xfrm>
            <a:off x="5812066" y="2240619"/>
            <a:ext cx="264813" cy="353454"/>
            <a:chOff x="5812066" y="2416019"/>
            <a:chExt cx="264813" cy="353454"/>
          </a:xfrm>
        </p:grpSpPr>
        <p:sp>
          <p:nvSpPr>
            <p:cNvPr id="13641" name="Google Shape;13641;p81"/>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1"/>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1"/>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81"/>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1"/>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81"/>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81"/>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8" name="Google Shape;13648;p81"/>
          <p:cNvGrpSpPr/>
          <p:nvPr/>
        </p:nvGrpSpPr>
        <p:grpSpPr>
          <a:xfrm>
            <a:off x="8054820" y="2240999"/>
            <a:ext cx="264433" cy="353454"/>
            <a:chOff x="8054820" y="2416399"/>
            <a:chExt cx="264433" cy="353454"/>
          </a:xfrm>
        </p:grpSpPr>
        <p:sp>
          <p:nvSpPr>
            <p:cNvPr id="13649" name="Google Shape;13649;p81"/>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1"/>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1"/>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81"/>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81"/>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81"/>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5" name="Google Shape;13655;p81"/>
          <p:cNvGrpSpPr/>
          <p:nvPr/>
        </p:nvGrpSpPr>
        <p:grpSpPr>
          <a:xfrm>
            <a:off x="5356413" y="2237990"/>
            <a:ext cx="271212" cy="361374"/>
            <a:chOff x="5356413" y="2413390"/>
            <a:chExt cx="271212" cy="361374"/>
          </a:xfrm>
        </p:grpSpPr>
        <p:sp>
          <p:nvSpPr>
            <p:cNvPr id="13656" name="Google Shape;13656;p81"/>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1"/>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1"/>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1"/>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1"/>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1" name="Google Shape;13661;p81"/>
          <p:cNvGrpSpPr/>
          <p:nvPr/>
        </p:nvGrpSpPr>
        <p:grpSpPr>
          <a:xfrm>
            <a:off x="6255238" y="2236849"/>
            <a:ext cx="271244" cy="360994"/>
            <a:chOff x="6255238" y="2412249"/>
            <a:chExt cx="271244" cy="360994"/>
          </a:xfrm>
        </p:grpSpPr>
        <p:sp>
          <p:nvSpPr>
            <p:cNvPr id="13662" name="Google Shape;13662;p81"/>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81"/>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1"/>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1"/>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1"/>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81"/>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8" name="Google Shape;13668;p81"/>
          <p:cNvGrpSpPr/>
          <p:nvPr/>
        </p:nvGrpSpPr>
        <p:grpSpPr>
          <a:xfrm>
            <a:off x="2185372" y="1782399"/>
            <a:ext cx="366664" cy="366981"/>
            <a:chOff x="2185372" y="1957799"/>
            <a:chExt cx="366664" cy="366981"/>
          </a:xfrm>
        </p:grpSpPr>
        <p:sp>
          <p:nvSpPr>
            <p:cNvPr id="13669" name="Google Shape;13669;p81"/>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1"/>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1"/>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81"/>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81"/>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1"/>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1"/>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81"/>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81"/>
          <p:cNvGrpSpPr/>
          <p:nvPr/>
        </p:nvGrpSpPr>
        <p:grpSpPr>
          <a:xfrm>
            <a:off x="1737258" y="1812971"/>
            <a:ext cx="370814" cy="307359"/>
            <a:chOff x="1737258" y="1988371"/>
            <a:chExt cx="370814" cy="307359"/>
          </a:xfrm>
        </p:grpSpPr>
        <p:sp>
          <p:nvSpPr>
            <p:cNvPr id="13678" name="Google Shape;13678;p81"/>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1"/>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1"/>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81"/>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2" name="Google Shape;13682;p81"/>
          <p:cNvGrpSpPr/>
          <p:nvPr/>
        </p:nvGrpSpPr>
        <p:grpSpPr>
          <a:xfrm>
            <a:off x="848983" y="1814111"/>
            <a:ext cx="369294" cy="304350"/>
            <a:chOff x="848983" y="1989511"/>
            <a:chExt cx="369294" cy="304350"/>
          </a:xfrm>
        </p:grpSpPr>
        <p:sp>
          <p:nvSpPr>
            <p:cNvPr id="13683" name="Google Shape;13683;p81"/>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1"/>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1"/>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1"/>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81"/>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8" name="Google Shape;13688;p81"/>
          <p:cNvGrpSpPr/>
          <p:nvPr/>
        </p:nvGrpSpPr>
        <p:grpSpPr>
          <a:xfrm>
            <a:off x="3074027" y="1808377"/>
            <a:ext cx="380604" cy="313854"/>
            <a:chOff x="3074027" y="1983777"/>
            <a:chExt cx="380604" cy="313854"/>
          </a:xfrm>
        </p:grpSpPr>
        <p:sp>
          <p:nvSpPr>
            <p:cNvPr id="13689" name="Google Shape;13689;p81"/>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1"/>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1"/>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1"/>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81"/>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4" name="Google Shape;13694;p81"/>
          <p:cNvGrpSpPr/>
          <p:nvPr/>
        </p:nvGrpSpPr>
        <p:grpSpPr>
          <a:xfrm>
            <a:off x="3522521" y="1800457"/>
            <a:ext cx="367013" cy="331278"/>
            <a:chOff x="3522521" y="1975857"/>
            <a:chExt cx="367013" cy="331278"/>
          </a:xfrm>
        </p:grpSpPr>
        <p:sp>
          <p:nvSpPr>
            <p:cNvPr id="13695" name="Google Shape;13695;p81"/>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1"/>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1"/>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1"/>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81"/>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81"/>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1"/>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2" name="Google Shape;13702;p81"/>
          <p:cNvGrpSpPr/>
          <p:nvPr/>
        </p:nvGrpSpPr>
        <p:grpSpPr>
          <a:xfrm>
            <a:off x="2630824" y="1801566"/>
            <a:ext cx="368185" cy="330454"/>
            <a:chOff x="2630824" y="1976966"/>
            <a:chExt cx="368185" cy="330454"/>
          </a:xfrm>
        </p:grpSpPr>
        <p:sp>
          <p:nvSpPr>
            <p:cNvPr id="13703" name="Google Shape;13703;p81"/>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81"/>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81"/>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1"/>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1"/>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1"/>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1"/>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81"/>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1" name="Google Shape;13711;p81"/>
          <p:cNvGrpSpPr/>
          <p:nvPr/>
        </p:nvGrpSpPr>
        <p:grpSpPr>
          <a:xfrm>
            <a:off x="1293706" y="1791016"/>
            <a:ext cx="369294" cy="350444"/>
            <a:chOff x="1293706" y="1966416"/>
            <a:chExt cx="369294" cy="350444"/>
          </a:xfrm>
        </p:grpSpPr>
        <p:sp>
          <p:nvSpPr>
            <p:cNvPr id="13712" name="Google Shape;13712;p81"/>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81"/>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81"/>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81"/>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1"/>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1"/>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81"/>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1"/>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0" name="Google Shape;13720;p81"/>
          <p:cNvGrpSpPr/>
          <p:nvPr/>
        </p:nvGrpSpPr>
        <p:grpSpPr>
          <a:xfrm>
            <a:off x="3967213" y="1800077"/>
            <a:ext cx="368185" cy="331816"/>
            <a:chOff x="3967213" y="1975477"/>
            <a:chExt cx="368185" cy="331816"/>
          </a:xfrm>
        </p:grpSpPr>
        <p:sp>
          <p:nvSpPr>
            <p:cNvPr id="13721" name="Google Shape;13721;p81"/>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81"/>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1"/>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4" name="Google Shape;13724;p81"/>
          <p:cNvGrpSpPr/>
          <p:nvPr/>
        </p:nvGrpSpPr>
        <p:grpSpPr>
          <a:xfrm>
            <a:off x="8047661" y="1793646"/>
            <a:ext cx="279132" cy="356875"/>
            <a:chOff x="8047661" y="1969046"/>
            <a:chExt cx="279132" cy="356875"/>
          </a:xfrm>
        </p:grpSpPr>
        <p:sp>
          <p:nvSpPr>
            <p:cNvPr id="13725" name="Google Shape;13725;p81"/>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1"/>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81"/>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1"/>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9" name="Google Shape;13729;p81"/>
          <p:cNvGrpSpPr/>
          <p:nvPr/>
        </p:nvGrpSpPr>
        <p:grpSpPr>
          <a:xfrm>
            <a:off x="7596157" y="1792759"/>
            <a:ext cx="279544" cy="358142"/>
            <a:chOff x="7596157" y="1968159"/>
            <a:chExt cx="279544" cy="358142"/>
          </a:xfrm>
        </p:grpSpPr>
        <p:sp>
          <p:nvSpPr>
            <p:cNvPr id="13730" name="Google Shape;13730;p81"/>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81"/>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81"/>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1"/>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81"/>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81"/>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6" name="Google Shape;13736;p81"/>
          <p:cNvGrpSpPr/>
          <p:nvPr/>
        </p:nvGrpSpPr>
        <p:grpSpPr>
          <a:xfrm>
            <a:off x="7147315" y="1793646"/>
            <a:ext cx="279513" cy="357636"/>
            <a:chOff x="7147315" y="1969046"/>
            <a:chExt cx="279513" cy="357636"/>
          </a:xfrm>
        </p:grpSpPr>
        <p:sp>
          <p:nvSpPr>
            <p:cNvPr id="13737" name="Google Shape;13737;p81"/>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81"/>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81"/>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1"/>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1"/>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1"/>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1"/>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4" name="Google Shape;13744;p81"/>
          <p:cNvGrpSpPr/>
          <p:nvPr/>
        </p:nvGrpSpPr>
        <p:grpSpPr>
          <a:xfrm>
            <a:off x="6697681" y="1792917"/>
            <a:ext cx="280305" cy="359093"/>
            <a:chOff x="6697681" y="1968317"/>
            <a:chExt cx="280305" cy="359093"/>
          </a:xfrm>
        </p:grpSpPr>
        <p:sp>
          <p:nvSpPr>
            <p:cNvPr id="13745" name="Google Shape;13745;p81"/>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1"/>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1"/>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1"/>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1"/>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81"/>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81"/>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2" name="Google Shape;13752;p81"/>
          <p:cNvGrpSpPr/>
          <p:nvPr/>
        </p:nvGrpSpPr>
        <p:grpSpPr>
          <a:xfrm>
            <a:off x="6248839" y="1792537"/>
            <a:ext cx="280273" cy="358744"/>
            <a:chOff x="6248839" y="1967937"/>
            <a:chExt cx="280273" cy="358744"/>
          </a:xfrm>
        </p:grpSpPr>
        <p:sp>
          <p:nvSpPr>
            <p:cNvPr id="13753" name="Google Shape;13753;p81"/>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1"/>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81"/>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81"/>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81"/>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81"/>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9" name="Google Shape;13759;p81"/>
          <p:cNvGrpSpPr/>
          <p:nvPr/>
        </p:nvGrpSpPr>
        <p:grpSpPr>
          <a:xfrm>
            <a:off x="5801485" y="1793646"/>
            <a:ext cx="279164" cy="357794"/>
            <a:chOff x="5801485" y="1969046"/>
            <a:chExt cx="279164" cy="357794"/>
          </a:xfrm>
        </p:grpSpPr>
        <p:sp>
          <p:nvSpPr>
            <p:cNvPr id="13760" name="Google Shape;13760;p81"/>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81"/>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81"/>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81"/>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81"/>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1"/>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81"/>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81"/>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81"/>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1"/>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81"/>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81"/>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81"/>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3" name="Google Shape;13773;p81"/>
          <p:cNvGrpSpPr/>
          <p:nvPr/>
        </p:nvGrpSpPr>
        <p:grpSpPr>
          <a:xfrm>
            <a:off x="5352643" y="1793646"/>
            <a:ext cx="278404" cy="358364"/>
            <a:chOff x="5352643" y="1969046"/>
            <a:chExt cx="278404" cy="358364"/>
          </a:xfrm>
        </p:grpSpPr>
        <p:sp>
          <p:nvSpPr>
            <p:cNvPr id="13774" name="Google Shape;13774;p81"/>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81"/>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81"/>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81"/>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8" name="Google Shape;13778;p81"/>
          <p:cNvGrpSpPr/>
          <p:nvPr/>
        </p:nvGrpSpPr>
        <p:grpSpPr>
          <a:xfrm>
            <a:off x="4897750" y="1792917"/>
            <a:ext cx="279132" cy="358364"/>
            <a:chOff x="4897750" y="1968317"/>
            <a:chExt cx="279132" cy="358364"/>
          </a:xfrm>
        </p:grpSpPr>
        <p:sp>
          <p:nvSpPr>
            <p:cNvPr id="13779" name="Google Shape;13779;p81"/>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1"/>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1"/>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81"/>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81"/>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1"/>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1"/>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1"/>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81"/>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81"/>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1"/>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1"/>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1"/>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2" name="Google Shape;13792;p81"/>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3" name="Google Shape;13793;p81"/>
          <p:cNvGrpSpPr/>
          <p:nvPr/>
        </p:nvGrpSpPr>
        <p:grpSpPr>
          <a:xfrm>
            <a:off x="1767449" y="1337644"/>
            <a:ext cx="324403" cy="347783"/>
            <a:chOff x="1767449" y="1513044"/>
            <a:chExt cx="324403" cy="347783"/>
          </a:xfrm>
        </p:grpSpPr>
        <p:sp>
          <p:nvSpPr>
            <p:cNvPr id="13794" name="Google Shape;13794;p81"/>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81"/>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81"/>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81"/>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81"/>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1"/>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81"/>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81"/>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81"/>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3" name="Google Shape;13803;p81"/>
          <p:cNvGrpSpPr/>
          <p:nvPr/>
        </p:nvGrpSpPr>
        <p:grpSpPr>
          <a:xfrm>
            <a:off x="4007193" y="1337327"/>
            <a:ext cx="320633" cy="348100"/>
            <a:chOff x="4007193" y="1512727"/>
            <a:chExt cx="320633" cy="348100"/>
          </a:xfrm>
        </p:grpSpPr>
        <p:sp>
          <p:nvSpPr>
            <p:cNvPr id="13804" name="Google Shape;13804;p81"/>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81"/>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81"/>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1"/>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1"/>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9" name="Google Shape;13809;p81"/>
          <p:cNvGrpSpPr/>
          <p:nvPr/>
        </p:nvGrpSpPr>
        <p:grpSpPr>
          <a:xfrm>
            <a:off x="3530425" y="1333347"/>
            <a:ext cx="368175" cy="344594"/>
            <a:chOff x="3530425" y="1508747"/>
            <a:chExt cx="368175" cy="344594"/>
          </a:xfrm>
        </p:grpSpPr>
        <p:sp>
          <p:nvSpPr>
            <p:cNvPr id="13810" name="Google Shape;13810;p81"/>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1"/>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81"/>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81"/>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4" name="Google Shape;13814;p81"/>
          <p:cNvGrpSpPr/>
          <p:nvPr/>
        </p:nvGrpSpPr>
        <p:grpSpPr>
          <a:xfrm>
            <a:off x="3127598" y="1337834"/>
            <a:ext cx="289714" cy="347593"/>
            <a:chOff x="3127598" y="1513234"/>
            <a:chExt cx="289714" cy="347593"/>
          </a:xfrm>
        </p:grpSpPr>
        <p:sp>
          <p:nvSpPr>
            <p:cNvPr id="13815" name="Google Shape;13815;p81"/>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81"/>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1"/>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1"/>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1"/>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0" name="Google Shape;13820;p81"/>
          <p:cNvGrpSpPr/>
          <p:nvPr/>
        </p:nvGrpSpPr>
        <p:grpSpPr>
          <a:xfrm>
            <a:off x="2662884" y="1337644"/>
            <a:ext cx="322914" cy="348543"/>
            <a:chOff x="2662884" y="1513044"/>
            <a:chExt cx="322914" cy="348543"/>
          </a:xfrm>
        </p:grpSpPr>
        <p:sp>
          <p:nvSpPr>
            <p:cNvPr id="13821" name="Google Shape;13821;p81"/>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81"/>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81"/>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1"/>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81"/>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1"/>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1"/>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1"/>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1"/>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1"/>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1" name="Google Shape;13831;p81"/>
          <p:cNvGrpSpPr/>
          <p:nvPr/>
        </p:nvGrpSpPr>
        <p:grpSpPr>
          <a:xfrm>
            <a:off x="2232511" y="1337359"/>
            <a:ext cx="299534" cy="348068"/>
            <a:chOff x="2232511" y="1512759"/>
            <a:chExt cx="299534" cy="348068"/>
          </a:xfrm>
        </p:grpSpPr>
        <p:sp>
          <p:nvSpPr>
            <p:cNvPr id="13832" name="Google Shape;13832;p81"/>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81"/>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1"/>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1"/>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1"/>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1"/>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1"/>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81"/>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81"/>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81"/>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1"/>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3" name="Google Shape;13843;p81"/>
          <p:cNvGrpSpPr/>
          <p:nvPr/>
        </p:nvGrpSpPr>
        <p:grpSpPr>
          <a:xfrm>
            <a:off x="1331406" y="1337961"/>
            <a:ext cx="301784" cy="348607"/>
            <a:chOff x="1331406" y="1513361"/>
            <a:chExt cx="301784" cy="348607"/>
          </a:xfrm>
        </p:grpSpPr>
        <p:sp>
          <p:nvSpPr>
            <p:cNvPr id="13844" name="Google Shape;13844;p81"/>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81"/>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1"/>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1"/>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8" name="Google Shape;13848;p81"/>
          <p:cNvGrpSpPr/>
          <p:nvPr/>
        </p:nvGrpSpPr>
        <p:grpSpPr>
          <a:xfrm>
            <a:off x="7144274" y="1324814"/>
            <a:ext cx="282174" cy="355735"/>
            <a:chOff x="7144274" y="1500214"/>
            <a:chExt cx="282174" cy="355735"/>
          </a:xfrm>
        </p:grpSpPr>
        <p:sp>
          <p:nvSpPr>
            <p:cNvPr id="13849" name="Google Shape;13849;p81"/>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81"/>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1"/>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81"/>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81"/>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81"/>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5" name="Google Shape;13855;p81"/>
          <p:cNvGrpSpPr/>
          <p:nvPr/>
        </p:nvGrpSpPr>
        <p:grpSpPr>
          <a:xfrm>
            <a:off x="6685262" y="1324814"/>
            <a:ext cx="289682" cy="354594"/>
            <a:chOff x="6685262" y="1500214"/>
            <a:chExt cx="289682" cy="354594"/>
          </a:xfrm>
        </p:grpSpPr>
        <p:sp>
          <p:nvSpPr>
            <p:cNvPr id="13856" name="Google Shape;13856;p81"/>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1"/>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1"/>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1"/>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0" name="Google Shape;13860;p81"/>
          <p:cNvGrpSpPr/>
          <p:nvPr/>
        </p:nvGrpSpPr>
        <p:grpSpPr>
          <a:xfrm>
            <a:off x="6200938" y="1325194"/>
            <a:ext cx="322154" cy="355355"/>
            <a:chOff x="6200938" y="1500594"/>
            <a:chExt cx="322154" cy="355355"/>
          </a:xfrm>
        </p:grpSpPr>
        <p:sp>
          <p:nvSpPr>
            <p:cNvPr id="13861" name="Google Shape;13861;p81"/>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1"/>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1"/>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1"/>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1"/>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81"/>
          <p:cNvGrpSpPr/>
          <p:nvPr/>
        </p:nvGrpSpPr>
        <p:grpSpPr>
          <a:xfrm>
            <a:off x="5289631" y="1324814"/>
            <a:ext cx="332355" cy="354974"/>
            <a:chOff x="5289631" y="1500214"/>
            <a:chExt cx="332355" cy="354974"/>
          </a:xfrm>
        </p:grpSpPr>
        <p:sp>
          <p:nvSpPr>
            <p:cNvPr id="13867" name="Google Shape;13867;p81"/>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81"/>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81"/>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81"/>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81"/>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1"/>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81"/>
          <p:cNvGrpSpPr/>
          <p:nvPr/>
        </p:nvGrpSpPr>
        <p:grpSpPr>
          <a:xfrm>
            <a:off x="5748295" y="1324433"/>
            <a:ext cx="323294" cy="356115"/>
            <a:chOff x="5748295" y="1499833"/>
            <a:chExt cx="323294" cy="356115"/>
          </a:xfrm>
        </p:grpSpPr>
        <p:sp>
          <p:nvSpPr>
            <p:cNvPr id="13874" name="Google Shape;13874;p81"/>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81"/>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81"/>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1"/>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1"/>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1"/>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81"/>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1" name="Google Shape;13881;p81"/>
          <p:cNvGrpSpPr/>
          <p:nvPr/>
        </p:nvGrpSpPr>
        <p:grpSpPr>
          <a:xfrm>
            <a:off x="8047661" y="1325637"/>
            <a:ext cx="278404" cy="355260"/>
            <a:chOff x="8047661" y="1501037"/>
            <a:chExt cx="278404" cy="355260"/>
          </a:xfrm>
        </p:grpSpPr>
        <p:sp>
          <p:nvSpPr>
            <p:cNvPr id="13882" name="Google Shape;13882;p81"/>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81"/>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1"/>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81"/>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6" name="Google Shape;13886;p81"/>
          <p:cNvGrpSpPr/>
          <p:nvPr/>
        </p:nvGrpSpPr>
        <p:grpSpPr>
          <a:xfrm>
            <a:off x="4903389" y="1324814"/>
            <a:ext cx="267854" cy="355735"/>
            <a:chOff x="4903389" y="1500214"/>
            <a:chExt cx="267854" cy="355735"/>
          </a:xfrm>
        </p:grpSpPr>
        <p:sp>
          <p:nvSpPr>
            <p:cNvPr id="13887" name="Google Shape;13887;p81"/>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81"/>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1"/>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81"/>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81"/>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2" name="Google Shape;13892;p81"/>
          <p:cNvGrpSpPr/>
          <p:nvPr/>
        </p:nvGrpSpPr>
        <p:grpSpPr>
          <a:xfrm>
            <a:off x="7613518" y="1325954"/>
            <a:ext cx="264433" cy="353074"/>
            <a:chOff x="7613518" y="1501354"/>
            <a:chExt cx="264433" cy="353074"/>
          </a:xfrm>
        </p:grpSpPr>
        <p:sp>
          <p:nvSpPr>
            <p:cNvPr id="13893" name="Google Shape;13893;p81"/>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81"/>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81"/>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81"/>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1"/>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81"/>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9" name="Google Shape;13899;p81"/>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900" name="Google Shape;13900;p81"/>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904" name="Shape 13904"/>
        <p:cNvGrpSpPr/>
        <p:nvPr/>
      </p:nvGrpSpPr>
      <p:grpSpPr>
        <a:xfrm>
          <a:off x="0" y="0"/>
          <a:ext cx="0" cy="0"/>
          <a:chOff x="0" y="0"/>
          <a:chExt cx="0" cy="0"/>
        </a:xfrm>
      </p:grpSpPr>
      <p:grpSp>
        <p:nvGrpSpPr>
          <p:cNvPr id="13905" name="Google Shape;13905;p82"/>
          <p:cNvGrpSpPr/>
          <p:nvPr/>
        </p:nvGrpSpPr>
        <p:grpSpPr>
          <a:xfrm>
            <a:off x="1757085" y="1325225"/>
            <a:ext cx="371069" cy="359396"/>
            <a:chOff x="1757085" y="1500675"/>
            <a:chExt cx="371069" cy="359396"/>
          </a:xfrm>
        </p:grpSpPr>
        <p:sp>
          <p:nvSpPr>
            <p:cNvPr id="13906" name="Google Shape;13906;p82"/>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2"/>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2"/>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2"/>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8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8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8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2"/>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2"/>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82"/>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8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82"/>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82"/>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82"/>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8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8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8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82"/>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2"/>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82"/>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82"/>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82"/>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2"/>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82"/>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5" name="Google Shape;13935;p82"/>
          <p:cNvGrpSpPr/>
          <p:nvPr/>
        </p:nvGrpSpPr>
        <p:grpSpPr>
          <a:xfrm>
            <a:off x="2774209" y="1779241"/>
            <a:ext cx="116693" cy="374186"/>
            <a:chOff x="2774209" y="1954691"/>
            <a:chExt cx="116693" cy="374186"/>
          </a:xfrm>
        </p:grpSpPr>
        <p:sp>
          <p:nvSpPr>
            <p:cNvPr id="13936" name="Google Shape;13936;p82"/>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82"/>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82"/>
          <p:cNvGrpSpPr/>
          <p:nvPr/>
        </p:nvGrpSpPr>
        <p:grpSpPr>
          <a:xfrm>
            <a:off x="4017435" y="1324462"/>
            <a:ext cx="315092" cy="359397"/>
            <a:chOff x="4017435" y="1499912"/>
            <a:chExt cx="315092" cy="359397"/>
          </a:xfrm>
        </p:grpSpPr>
        <p:sp>
          <p:nvSpPr>
            <p:cNvPr id="13939" name="Google Shape;13939;p82"/>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2"/>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1" name="Google Shape;13941;p82"/>
          <p:cNvGrpSpPr/>
          <p:nvPr/>
        </p:nvGrpSpPr>
        <p:grpSpPr>
          <a:xfrm>
            <a:off x="3963652" y="1824309"/>
            <a:ext cx="374154" cy="284050"/>
            <a:chOff x="3963652" y="1999759"/>
            <a:chExt cx="374154" cy="284050"/>
          </a:xfrm>
        </p:grpSpPr>
        <p:sp>
          <p:nvSpPr>
            <p:cNvPr id="13942" name="Google Shape;13942;p82"/>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82"/>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82"/>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82"/>
          <p:cNvGrpSpPr/>
          <p:nvPr/>
        </p:nvGrpSpPr>
        <p:grpSpPr>
          <a:xfrm>
            <a:off x="1777536" y="1839416"/>
            <a:ext cx="376444" cy="253772"/>
            <a:chOff x="1777536" y="2014866"/>
            <a:chExt cx="376444" cy="253772"/>
          </a:xfrm>
        </p:grpSpPr>
        <p:sp>
          <p:nvSpPr>
            <p:cNvPr id="13946" name="Google Shape;13946;p82"/>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82"/>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2"/>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82"/>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82"/>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1" name="Google Shape;13951;p82"/>
          <p:cNvGrpSpPr/>
          <p:nvPr/>
        </p:nvGrpSpPr>
        <p:grpSpPr>
          <a:xfrm>
            <a:off x="1309875" y="1881876"/>
            <a:ext cx="374154" cy="169680"/>
            <a:chOff x="1309875" y="2057326"/>
            <a:chExt cx="374154" cy="169680"/>
          </a:xfrm>
        </p:grpSpPr>
        <p:sp>
          <p:nvSpPr>
            <p:cNvPr id="13952" name="Google Shape;13952;p8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8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82"/>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2"/>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2"/>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8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8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2"/>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2"/>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2"/>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63" name="Google Shape;13963;p82"/>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64" name="Google Shape;13964;p82"/>
          <p:cNvGrpSpPr/>
          <p:nvPr/>
        </p:nvGrpSpPr>
        <p:grpSpPr>
          <a:xfrm>
            <a:off x="2347450" y="1779114"/>
            <a:ext cx="113639" cy="373168"/>
            <a:chOff x="2347450" y="1954564"/>
            <a:chExt cx="113639" cy="373168"/>
          </a:xfrm>
        </p:grpSpPr>
        <p:sp>
          <p:nvSpPr>
            <p:cNvPr id="13965" name="Google Shape;13965;p82"/>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82"/>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67" name="Google Shape;13967;p82"/>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68" name="Google Shape;13968;p82"/>
          <p:cNvGrpSpPr/>
          <p:nvPr/>
        </p:nvGrpSpPr>
        <p:grpSpPr>
          <a:xfrm>
            <a:off x="3110102" y="1324430"/>
            <a:ext cx="330613" cy="358379"/>
            <a:chOff x="3110102" y="1499880"/>
            <a:chExt cx="330613" cy="358379"/>
          </a:xfrm>
        </p:grpSpPr>
        <p:sp>
          <p:nvSpPr>
            <p:cNvPr id="13969" name="Google Shape;13969;p82"/>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82"/>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82"/>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82"/>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82"/>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82"/>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2"/>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6" name="Google Shape;13976;p82"/>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7" name="Google Shape;13977;p82"/>
          <p:cNvGrpSpPr/>
          <p:nvPr/>
        </p:nvGrpSpPr>
        <p:grpSpPr>
          <a:xfrm>
            <a:off x="3485575" y="1824309"/>
            <a:ext cx="373772" cy="284050"/>
            <a:chOff x="3531200" y="1999759"/>
            <a:chExt cx="373772" cy="284050"/>
          </a:xfrm>
        </p:grpSpPr>
        <p:sp>
          <p:nvSpPr>
            <p:cNvPr id="13978" name="Google Shape;13978;p82"/>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82"/>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82"/>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82"/>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2" name="Google Shape;13982;p82"/>
          <p:cNvGrpSpPr/>
          <p:nvPr/>
        </p:nvGrpSpPr>
        <p:grpSpPr>
          <a:xfrm>
            <a:off x="2667058" y="1324843"/>
            <a:ext cx="330231" cy="359015"/>
            <a:chOff x="2667058" y="1500293"/>
            <a:chExt cx="330231" cy="359015"/>
          </a:xfrm>
        </p:grpSpPr>
        <p:sp>
          <p:nvSpPr>
            <p:cNvPr id="13983" name="Google Shape;13983;p82"/>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82"/>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82"/>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82"/>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82"/>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8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8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82"/>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82"/>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8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2"/>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82"/>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2"/>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82"/>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82"/>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82"/>
          <p:cNvGrpSpPr/>
          <p:nvPr/>
        </p:nvGrpSpPr>
        <p:grpSpPr>
          <a:xfrm>
            <a:off x="3567553" y="1324462"/>
            <a:ext cx="320022" cy="359778"/>
            <a:chOff x="3567553" y="1499912"/>
            <a:chExt cx="320022" cy="359778"/>
          </a:xfrm>
        </p:grpSpPr>
        <p:sp>
          <p:nvSpPr>
            <p:cNvPr id="14002" name="Google Shape;14002;p82"/>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82"/>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82"/>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82"/>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2"/>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82"/>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8" name="Google Shape;14008;p82"/>
          <p:cNvGrpSpPr/>
          <p:nvPr/>
        </p:nvGrpSpPr>
        <p:grpSpPr>
          <a:xfrm>
            <a:off x="1309875" y="1324462"/>
            <a:ext cx="359015" cy="358633"/>
            <a:chOff x="1309875" y="1499912"/>
            <a:chExt cx="359015" cy="358633"/>
          </a:xfrm>
        </p:grpSpPr>
        <p:sp>
          <p:nvSpPr>
            <p:cNvPr id="14009" name="Google Shape;14009;p82"/>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82"/>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82"/>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82"/>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82"/>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82"/>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82"/>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2"/>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82"/>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8" name="Google Shape;14018;p82"/>
          <p:cNvGrpSpPr/>
          <p:nvPr/>
        </p:nvGrpSpPr>
        <p:grpSpPr>
          <a:xfrm>
            <a:off x="2219466" y="1324843"/>
            <a:ext cx="330613" cy="359015"/>
            <a:chOff x="2219466" y="1500293"/>
            <a:chExt cx="330613" cy="359015"/>
          </a:xfrm>
        </p:grpSpPr>
        <p:sp>
          <p:nvSpPr>
            <p:cNvPr id="14019" name="Google Shape;14019;p82"/>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2"/>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1" name="Google Shape;14021;p82"/>
          <p:cNvGrpSpPr/>
          <p:nvPr/>
        </p:nvGrpSpPr>
        <p:grpSpPr>
          <a:xfrm>
            <a:off x="5343544" y="1333908"/>
            <a:ext cx="244676" cy="351095"/>
            <a:chOff x="5343544" y="1509358"/>
            <a:chExt cx="244676" cy="351095"/>
          </a:xfrm>
        </p:grpSpPr>
        <p:sp>
          <p:nvSpPr>
            <p:cNvPr id="14022" name="Google Shape;14022;p82"/>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82"/>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82"/>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5" name="Google Shape;14025;p82"/>
          <p:cNvGrpSpPr/>
          <p:nvPr/>
        </p:nvGrpSpPr>
        <p:grpSpPr>
          <a:xfrm>
            <a:off x="4882340" y="1333908"/>
            <a:ext cx="246171" cy="351095"/>
            <a:chOff x="4882340" y="1509358"/>
            <a:chExt cx="246171" cy="351095"/>
          </a:xfrm>
        </p:grpSpPr>
        <p:sp>
          <p:nvSpPr>
            <p:cNvPr id="14026" name="Google Shape;14026;p82"/>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82"/>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82"/>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2"/>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82"/>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1" name="Google Shape;14031;p82"/>
          <p:cNvGrpSpPr/>
          <p:nvPr/>
        </p:nvGrpSpPr>
        <p:grpSpPr>
          <a:xfrm>
            <a:off x="6273204" y="1333558"/>
            <a:ext cx="236343" cy="351445"/>
            <a:chOff x="6273204" y="1509008"/>
            <a:chExt cx="236343" cy="351445"/>
          </a:xfrm>
        </p:grpSpPr>
        <p:sp>
          <p:nvSpPr>
            <p:cNvPr id="14032" name="Google Shape;14032;p82"/>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82"/>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4" name="Google Shape;14034;p82"/>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5" name="Google Shape;14035;p82"/>
          <p:cNvGrpSpPr/>
          <p:nvPr/>
        </p:nvGrpSpPr>
        <p:grpSpPr>
          <a:xfrm>
            <a:off x="7219530" y="1332794"/>
            <a:ext cx="191625" cy="352209"/>
            <a:chOff x="7219530" y="1508244"/>
            <a:chExt cx="191625" cy="352209"/>
          </a:xfrm>
        </p:grpSpPr>
        <p:sp>
          <p:nvSpPr>
            <p:cNvPr id="14036" name="Google Shape;14036;p82"/>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82"/>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8" name="Google Shape;14038;p82"/>
          <p:cNvGrpSpPr/>
          <p:nvPr/>
        </p:nvGrpSpPr>
        <p:grpSpPr>
          <a:xfrm>
            <a:off x="7699309" y="1333176"/>
            <a:ext cx="154922" cy="351827"/>
            <a:chOff x="7699309" y="1508626"/>
            <a:chExt cx="154922" cy="351827"/>
          </a:xfrm>
        </p:grpSpPr>
        <p:sp>
          <p:nvSpPr>
            <p:cNvPr id="14039" name="Google Shape;14039;p82"/>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82"/>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2"/>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2"/>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82"/>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82"/>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82"/>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6" name="Google Shape;14046;p82"/>
          <p:cNvGrpSpPr/>
          <p:nvPr/>
        </p:nvGrpSpPr>
        <p:grpSpPr>
          <a:xfrm>
            <a:off x="8161690" y="1333558"/>
            <a:ext cx="153396" cy="351064"/>
            <a:chOff x="8161690" y="1509008"/>
            <a:chExt cx="153396" cy="351064"/>
          </a:xfrm>
        </p:grpSpPr>
        <p:sp>
          <p:nvSpPr>
            <p:cNvPr id="14047" name="Google Shape;14047;p82"/>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82"/>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82"/>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82"/>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1" name="Google Shape;14051;p82"/>
          <p:cNvGrpSpPr/>
          <p:nvPr/>
        </p:nvGrpSpPr>
        <p:grpSpPr>
          <a:xfrm>
            <a:off x="6746940" y="1333431"/>
            <a:ext cx="213221" cy="352304"/>
            <a:chOff x="6746940" y="1508881"/>
            <a:chExt cx="213221" cy="352304"/>
          </a:xfrm>
        </p:grpSpPr>
        <p:sp>
          <p:nvSpPr>
            <p:cNvPr id="14052" name="Google Shape;14052;p82"/>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2"/>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82"/>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82"/>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6" name="Google Shape;14056;p82"/>
          <p:cNvGrpSpPr/>
          <p:nvPr/>
        </p:nvGrpSpPr>
        <p:grpSpPr>
          <a:xfrm>
            <a:off x="5770336" y="1832165"/>
            <a:ext cx="350682" cy="292097"/>
            <a:chOff x="5770336" y="2007615"/>
            <a:chExt cx="350682" cy="292097"/>
          </a:xfrm>
        </p:grpSpPr>
        <p:sp>
          <p:nvSpPr>
            <p:cNvPr id="14057" name="Google Shape;14057;p82"/>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2"/>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2"/>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82"/>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1" name="Google Shape;14061;p82"/>
          <p:cNvGrpSpPr/>
          <p:nvPr/>
        </p:nvGrpSpPr>
        <p:grpSpPr>
          <a:xfrm>
            <a:off x="5326878" y="1804908"/>
            <a:ext cx="350332" cy="346229"/>
            <a:chOff x="5326878" y="1980358"/>
            <a:chExt cx="350332" cy="346229"/>
          </a:xfrm>
        </p:grpSpPr>
        <p:sp>
          <p:nvSpPr>
            <p:cNvPr id="14062" name="Google Shape;14062;p82"/>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82"/>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2"/>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82"/>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6" name="Google Shape;14066;p82"/>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7" name="Google Shape;14067;p82"/>
          <p:cNvGrpSpPr/>
          <p:nvPr/>
        </p:nvGrpSpPr>
        <p:grpSpPr>
          <a:xfrm>
            <a:off x="4883835" y="1817121"/>
            <a:ext cx="350300" cy="323043"/>
            <a:chOff x="4883835" y="1992571"/>
            <a:chExt cx="350300" cy="323043"/>
          </a:xfrm>
        </p:grpSpPr>
        <p:sp>
          <p:nvSpPr>
            <p:cNvPr id="14068" name="Google Shape;14068;p82"/>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2"/>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2"/>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82"/>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82"/>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2"/>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4" name="Google Shape;14074;p82"/>
          <p:cNvGrpSpPr/>
          <p:nvPr/>
        </p:nvGrpSpPr>
        <p:grpSpPr>
          <a:xfrm>
            <a:off x="7548967" y="1803477"/>
            <a:ext cx="333285" cy="349950"/>
            <a:chOff x="7548967" y="1978927"/>
            <a:chExt cx="333285" cy="349950"/>
          </a:xfrm>
        </p:grpSpPr>
        <p:sp>
          <p:nvSpPr>
            <p:cNvPr id="14075" name="Google Shape;14075;p82"/>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82"/>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82"/>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82"/>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82"/>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82"/>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82"/>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2" name="Google Shape;14082;p82"/>
          <p:cNvGrpSpPr/>
          <p:nvPr/>
        </p:nvGrpSpPr>
        <p:grpSpPr>
          <a:xfrm>
            <a:off x="6214142" y="1803477"/>
            <a:ext cx="346515" cy="350300"/>
            <a:chOff x="6214142" y="1978927"/>
            <a:chExt cx="346515" cy="350300"/>
          </a:xfrm>
        </p:grpSpPr>
        <p:sp>
          <p:nvSpPr>
            <p:cNvPr id="14083" name="Google Shape;14083;p82"/>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2"/>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5" name="Google Shape;14085;p82"/>
          <p:cNvGrpSpPr/>
          <p:nvPr/>
        </p:nvGrpSpPr>
        <p:grpSpPr>
          <a:xfrm>
            <a:off x="7105923" y="1803095"/>
            <a:ext cx="333285" cy="350682"/>
            <a:chOff x="7105923" y="1978545"/>
            <a:chExt cx="333285" cy="350682"/>
          </a:xfrm>
        </p:grpSpPr>
        <p:sp>
          <p:nvSpPr>
            <p:cNvPr id="14086" name="Google Shape;14086;p82"/>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82"/>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82"/>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82"/>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82"/>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2"/>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2"/>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93" name="Google Shape;14093;p82"/>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82"/>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95" name="Google Shape;14095;p82"/>
          <p:cNvGrpSpPr/>
          <p:nvPr/>
        </p:nvGrpSpPr>
        <p:grpSpPr>
          <a:xfrm>
            <a:off x="3616406" y="2246902"/>
            <a:ext cx="203393" cy="351827"/>
            <a:chOff x="3616406" y="2422352"/>
            <a:chExt cx="203393" cy="351827"/>
          </a:xfrm>
        </p:grpSpPr>
        <p:sp>
          <p:nvSpPr>
            <p:cNvPr id="14096" name="Google Shape;14096;p82"/>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82"/>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8" name="Google Shape;14098;p82"/>
          <p:cNvGrpSpPr/>
          <p:nvPr/>
        </p:nvGrpSpPr>
        <p:grpSpPr>
          <a:xfrm>
            <a:off x="878187" y="2246520"/>
            <a:ext cx="272696" cy="351827"/>
            <a:chOff x="913012" y="2421970"/>
            <a:chExt cx="272696" cy="351827"/>
          </a:xfrm>
        </p:grpSpPr>
        <p:sp>
          <p:nvSpPr>
            <p:cNvPr id="14099" name="Google Shape;14099;p82"/>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2"/>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82"/>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82"/>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3" name="Google Shape;14103;p82"/>
          <p:cNvGrpSpPr/>
          <p:nvPr/>
        </p:nvGrpSpPr>
        <p:grpSpPr>
          <a:xfrm>
            <a:off x="2274743" y="2246902"/>
            <a:ext cx="255649" cy="351445"/>
            <a:chOff x="2274743" y="2422352"/>
            <a:chExt cx="255649" cy="351445"/>
          </a:xfrm>
        </p:grpSpPr>
        <p:sp>
          <p:nvSpPr>
            <p:cNvPr id="14104" name="Google Shape;14104;p82"/>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82"/>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82"/>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7" name="Google Shape;14107;p82"/>
          <p:cNvGrpSpPr/>
          <p:nvPr/>
        </p:nvGrpSpPr>
        <p:grpSpPr>
          <a:xfrm>
            <a:off x="2708723" y="2245789"/>
            <a:ext cx="246552" cy="352558"/>
            <a:chOff x="2708723" y="2421239"/>
            <a:chExt cx="246552" cy="352558"/>
          </a:xfrm>
        </p:grpSpPr>
        <p:sp>
          <p:nvSpPr>
            <p:cNvPr id="14108" name="Google Shape;14108;p82"/>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82"/>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0" name="Google Shape;14110;p82"/>
          <p:cNvGrpSpPr/>
          <p:nvPr/>
        </p:nvGrpSpPr>
        <p:grpSpPr>
          <a:xfrm>
            <a:off x="1835485" y="2246902"/>
            <a:ext cx="259433" cy="350714"/>
            <a:chOff x="1835485" y="2422352"/>
            <a:chExt cx="259433" cy="350714"/>
          </a:xfrm>
        </p:grpSpPr>
        <p:sp>
          <p:nvSpPr>
            <p:cNvPr id="14111" name="Google Shape;14111;p82"/>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82"/>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2"/>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82"/>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82"/>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82"/>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82"/>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8" name="Google Shape;14118;p82"/>
          <p:cNvGrpSpPr/>
          <p:nvPr/>
        </p:nvGrpSpPr>
        <p:grpSpPr>
          <a:xfrm>
            <a:off x="3150240" y="2246902"/>
            <a:ext cx="212489" cy="351445"/>
            <a:chOff x="3150240" y="2422352"/>
            <a:chExt cx="212489" cy="351445"/>
          </a:xfrm>
        </p:grpSpPr>
        <p:sp>
          <p:nvSpPr>
            <p:cNvPr id="14119" name="Google Shape;14119;p82"/>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82"/>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1" name="Google Shape;14121;p82"/>
          <p:cNvGrpSpPr/>
          <p:nvPr/>
        </p:nvGrpSpPr>
        <p:grpSpPr>
          <a:xfrm>
            <a:off x="1367060" y="2246679"/>
            <a:ext cx="269261" cy="352050"/>
            <a:chOff x="1367060" y="2422129"/>
            <a:chExt cx="269261" cy="352050"/>
          </a:xfrm>
        </p:grpSpPr>
        <p:sp>
          <p:nvSpPr>
            <p:cNvPr id="14122" name="Google Shape;14122;p82"/>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82"/>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82"/>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82"/>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82"/>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82"/>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82"/>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82"/>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82"/>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82"/>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82"/>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82"/>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82"/>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82"/>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36" name="Google Shape;14136;p82"/>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7" name="Google Shape;14137;p82"/>
          <p:cNvGrpSpPr/>
          <p:nvPr/>
        </p:nvGrpSpPr>
        <p:grpSpPr>
          <a:xfrm>
            <a:off x="4882690" y="2249955"/>
            <a:ext cx="274573" cy="350682"/>
            <a:chOff x="4882690" y="2425405"/>
            <a:chExt cx="274573" cy="350682"/>
          </a:xfrm>
        </p:grpSpPr>
        <p:sp>
          <p:nvSpPr>
            <p:cNvPr id="14138" name="Google Shape;14138;p82"/>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82"/>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0" name="Google Shape;14140;p82"/>
          <p:cNvGrpSpPr/>
          <p:nvPr/>
        </p:nvGrpSpPr>
        <p:grpSpPr>
          <a:xfrm>
            <a:off x="6627639" y="2268434"/>
            <a:ext cx="355993" cy="313247"/>
            <a:chOff x="6627639" y="2443884"/>
            <a:chExt cx="355993" cy="313247"/>
          </a:xfrm>
        </p:grpSpPr>
        <p:sp>
          <p:nvSpPr>
            <p:cNvPr id="14141" name="Google Shape;14141;p82"/>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82"/>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82"/>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4" name="Google Shape;14144;p82"/>
          <p:cNvGrpSpPr/>
          <p:nvPr/>
        </p:nvGrpSpPr>
        <p:grpSpPr>
          <a:xfrm>
            <a:off x="6183451" y="2286690"/>
            <a:ext cx="351445" cy="277976"/>
            <a:chOff x="6183451" y="2462140"/>
            <a:chExt cx="351445" cy="277976"/>
          </a:xfrm>
        </p:grpSpPr>
        <p:sp>
          <p:nvSpPr>
            <p:cNvPr id="14145" name="Google Shape;14145;p82"/>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82"/>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82"/>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82"/>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82"/>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82"/>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82"/>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2" name="Google Shape;14152;p82"/>
          <p:cNvGrpSpPr/>
          <p:nvPr/>
        </p:nvGrpSpPr>
        <p:grpSpPr>
          <a:xfrm>
            <a:off x="5735477" y="2254408"/>
            <a:ext cx="353354" cy="341299"/>
            <a:chOff x="5735477" y="2429858"/>
            <a:chExt cx="353354" cy="341299"/>
          </a:xfrm>
        </p:grpSpPr>
        <p:sp>
          <p:nvSpPr>
            <p:cNvPr id="14153" name="Google Shape;14153;p82"/>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82"/>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82"/>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82"/>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82"/>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82"/>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9" name="Google Shape;14159;p82"/>
          <p:cNvGrpSpPr/>
          <p:nvPr/>
        </p:nvGrpSpPr>
        <p:grpSpPr>
          <a:xfrm>
            <a:off x="5243735" y="2271523"/>
            <a:ext cx="405255" cy="275499"/>
            <a:chOff x="5283337" y="2478774"/>
            <a:chExt cx="358633" cy="243913"/>
          </a:xfrm>
        </p:grpSpPr>
        <p:sp>
          <p:nvSpPr>
            <p:cNvPr id="14160" name="Google Shape;14160;p82"/>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82"/>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82"/>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82"/>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82"/>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82"/>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82"/>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82"/>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82"/>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82"/>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82"/>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82"/>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82"/>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82"/>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82"/>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82"/>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82"/>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7" name="Google Shape;14177;p82"/>
          <p:cNvGrpSpPr/>
          <p:nvPr/>
        </p:nvGrpSpPr>
        <p:grpSpPr>
          <a:xfrm>
            <a:off x="7964753" y="2295373"/>
            <a:ext cx="362068" cy="258670"/>
            <a:chOff x="7964753" y="2470823"/>
            <a:chExt cx="362068" cy="258670"/>
          </a:xfrm>
        </p:grpSpPr>
        <p:sp>
          <p:nvSpPr>
            <p:cNvPr id="14178" name="Google Shape;14178;p82"/>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82"/>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82"/>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82"/>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82"/>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82"/>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82"/>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82"/>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2"/>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7" name="Google Shape;14187;p82"/>
          <p:cNvGrpSpPr/>
          <p:nvPr/>
        </p:nvGrpSpPr>
        <p:grpSpPr>
          <a:xfrm>
            <a:off x="7524349" y="2280997"/>
            <a:ext cx="350332" cy="288948"/>
            <a:chOff x="7524349" y="2456447"/>
            <a:chExt cx="350332" cy="288948"/>
          </a:xfrm>
        </p:grpSpPr>
        <p:sp>
          <p:nvSpPr>
            <p:cNvPr id="14188" name="Google Shape;14188;p82"/>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82"/>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82"/>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82"/>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82"/>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3" name="Google Shape;14193;p82"/>
          <p:cNvGrpSpPr/>
          <p:nvPr/>
        </p:nvGrpSpPr>
        <p:grpSpPr>
          <a:xfrm>
            <a:off x="3972749" y="2718761"/>
            <a:ext cx="355230" cy="356725"/>
            <a:chOff x="3972749" y="2894211"/>
            <a:chExt cx="355230" cy="356725"/>
          </a:xfrm>
        </p:grpSpPr>
        <p:sp>
          <p:nvSpPr>
            <p:cNvPr id="14194" name="Google Shape;14194;p82"/>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82"/>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82"/>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82"/>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82"/>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9" name="Google Shape;14199;p82"/>
          <p:cNvGrpSpPr/>
          <p:nvPr/>
        </p:nvGrpSpPr>
        <p:grpSpPr>
          <a:xfrm>
            <a:off x="3527797" y="2743346"/>
            <a:ext cx="355993" cy="307904"/>
            <a:chOff x="3527797" y="2918796"/>
            <a:chExt cx="355993" cy="307904"/>
          </a:xfrm>
        </p:grpSpPr>
        <p:sp>
          <p:nvSpPr>
            <p:cNvPr id="14200" name="Google Shape;14200;p82"/>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82"/>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82"/>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82"/>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82"/>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82"/>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82"/>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82"/>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82"/>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82"/>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0" name="Google Shape;14210;p82"/>
          <p:cNvGrpSpPr/>
          <p:nvPr/>
        </p:nvGrpSpPr>
        <p:grpSpPr>
          <a:xfrm>
            <a:off x="3082845" y="2745509"/>
            <a:ext cx="356375" cy="302338"/>
            <a:chOff x="3082845" y="2920959"/>
            <a:chExt cx="356375" cy="302338"/>
          </a:xfrm>
        </p:grpSpPr>
        <p:sp>
          <p:nvSpPr>
            <p:cNvPr id="14211" name="Google Shape;14211;p82"/>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82"/>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3" name="Google Shape;14213;p82"/>
          <p:cNvGrpSpPr/>
          <p:nvPr/>
        </p:nvGrpSpPr>
        <p:grpSpPr>
          <a:xfrm>
            <a:off x="2639038" y="2719492"/>
            <a:ext cx="355612" cy="355612"/>
            <a:chOff x="2639038" y="2894942"/>
            <a:chExt cx="355612" cy="355612"/>
          </a:xfrm>
        </p:grpSpPr>
        <p:sp>
          <p:nvSpPr>
            <p:cNvPr id="14214" name="Google Shape;14214;p82"/>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82"/>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6" name="Google Shape;14216;p82"/>
          <p:cNvGrpSpPr/>
          <p:nvPr/>
        </p:nvGrpSpPr>
        <p:grpSpPr>
          <a:xfrm>
            <a:off x="2194468" y="2763415"/>
            <a:ext cx="355993" cy="267766"/>
            <a:chOff x="2194468" y="2938865"/>
            <a:chExt cx="355993" cy="267766"/>
          </a:xfrm>
        </p:grpSpPr>
        <p:sp>
          <p:nvSpPr>
            <p:cNvPr id="14217" name="Google Shape;14217;p82"/>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82"/>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82"/>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82"/>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82"/>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82"/>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82"/>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82"/>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82"/>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82"/>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82"/>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82"/>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82"/>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82"/>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82"/>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82"/>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82"/>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82"/>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82"/>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82"/>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7" name="Google Shape;14237;p82"/>
          <p:cNvGrpSpPr/>
          <p:nvPr/>
        </p:nvGrpSpPr>
        <p:grpSpPr>
          <a:xfrm>
            <a:off x="1749897" y="2719111"/>
            <a:ext cx="355993" cy="355612"/>
            <a:chOff x="1749897" y="2894561"/>
            <a:chExt cx="355993" cy="355612"/>
          </a:xfrm>
        </p:grpSpPr>
        <p:sp>
          <p:nvSpPr>
            <p:cNvPr id="14238" name="Google Shape;14238;p82"/>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82"/>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82"/>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82"/>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82"/>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82"/>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82"/>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82"/>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82"/>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82"/>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82"/>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9" name="Google Shape;14249;p82"/>
          <p:cNvGrpSpPr/>
          <p:nvPr/>
        </p:nvGrpSpPr>
        <p:grpSpPr>
          <a:xfrm>
            <a:off x="1305327" y="2718761"/>
            <a:ext cx="357520" cy="357488"/>
            <a:chOff x="1305327" y="2894211"/>
            <a:chExt cx="357520" cy="357488"/>
          </a:xfrm>
        </p:grpSpPr>
        <p:sp>
          <p:nvSpPr>
            <p:cNvPr id="14250" name="Google Shape;14250;p82"/>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82"/>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82"/>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82"/>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82"/>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5" name="Google Shape;14255;p82"/>
          <p:cNvGrpSpPr/>
          <p:nvPr/>
        </p:nvGrpSpPr>
        <p:grpSpPr>
          <a:xfrm>
            <a:off x="853950" y="2719270"/>
            <a:ext cx="364104" cy="353290"/>
            <a:chOff x="853950" y="2894720"/>
            <a:chExt cx="364104" cy="353290"/>
          </a:xfrm>
        </p:grpSpPr>
        <p:sp>
          <p:nvSpPr>
            <p:cNvPr id="14256" name="Google Shape;14256;p82"/>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82"/>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82"/>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82"/>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82"/>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82"/>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82"/>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3" name="Google Shape;14263;p82"/>
          <p:cNvGrpSpPr/>
          <p:nvPr/>
        </p:nvGrpSpPr>
        <p:grpSpPr>
          <a:xfrm>
            <a:off x="7066548" y="2737144"/>
            <a:ext cx="352209" cy="334938"/>
            <a:chOff x="7066548" y="2912594"/>
            <a:chExt cx="352209" cy="334938"/>
          </a:xfrm>
        </p:grpSpPr>
        <p:sp>
          <p:nvSpPr>
            <p:cNvPr id="14264" name="Google Shape;14264;p82"/>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82"/>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82"/>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82"/>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82"/>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82"/>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0" name="Google Shape;14270;p82"/>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82"/>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2" name="Google Shape;14272;p82"/>
          <p:cNvGrpSpPr/>
          <p:nvPr/>
        </p:nvGrpSpPr>
        <p:grpSpPr>
          <a:xfrm>
            <a:off x="7541397" y="2729352"/>
            <a:ext cx="318495" cy="352209"/>
            <a:chOff x="7541397" y="2904802"/>
            <a:chExt cx="318495" cy="352209"/>
          </a:xfrm>
        </p:grpSpPr>
        <p:sp>
          <p:nvSpPr>
            <p:cNvPr id="14273" name="Google Shape;14273;p82"/>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82"/>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5" name="Google Shape;14275;p82"/>
          <p:cNvGrpSpPr/>
          <p:nvPr/>
        </p:nvGrpSpPr>
        <p:grpSpPr>
          <a:xfrm>
            <a:off x="8003015" y="2728589"/>
            <a:ext cx="306759" cy="351445"/>
            <a:chOff x="8003015" y="2904039"/>
            <a:chExt cx="306759" cy="351445"/>
          </a:xfrm>
        </p:grpSpPr>
        <p:sp>
          <p:nvSpPr>
            <p:cNvPr id="14276" name="Google Shape;14276;p82"/>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82"/>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82"/>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82"/>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82"/>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82"/>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2" name="Google Shape;14282;p82"/>
          <p:cNvGrpSpPr/>
          <p:nvPr/>
        </p:nvGrpSpPr>
        <p:grpSpPr>
          <a:xfrm>
            <a:off x="5687770" y="2710046"/>
            <a:ext cx="369638" cy="369606"/>
            <a:chOff x="5687770" y="2885496"/>
            <a:chExt cx="369638" cy="369606"/>
          </a:xfrm>
        </p:grpSpPr>
        <p:sp>
          <p:nvSpPr>
            <p:cNvPr id="14283" name="Google Shape;14283;p82"/>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82"/>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82"/>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82"/>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82"/>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82"/>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82"/>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82"/>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82"/>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82"/>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3" name="Google Shape;14293;p82"/>
          <p:cNvGrpSpPr/>
          <p:nvPr/>
        </p:nvGrpSpPr>
        <p:grpSpPr>
          <a:xfrm>
            <a:off x="4881958" y="2729352"/>
            <a:ext cx="156417" cy="349537"/>
            <a:chOff x="4881958" y="2904802"/>
            <a:chExt cx="156417" cy="349537"/>
          </a:xfrm>
        </p:grpSpPr>
        <p:sp>
          <p:nvSpPr>
            <p:cNvPr id="14294" name="Google Shape;14294;p82"/>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82"/>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82"/>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82"/>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82"/>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82"/>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82"/>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1" name="Google Shape;14301;p82"/>
          <p:cNvGrpSpPr/>
          <p:nvPr/>
        </p:nvGrpSpPr>
        <p:grpSpPr>
          <a:xfrm>
            <a:off x="5230318" y="2711064"/>
            <a:ext cx="371133" cy="367443"/>
            <a:chOff x="5230318" y="2886514"/>
            <a:chExt cx="371133" cy="367443"/>
          </a:xfrm>
        </p:grpSpPr>
        <p:sp>
          <p:nvSpPr>
            <p:cNvPr id="14302" name="Google Shape;14302;p82"/>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82"/>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82"/>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82"/>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82"/>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82"/>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82"/>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82"/>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82"/>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1" name="Google Shape;14311;p82"/>
          <p:cNvGrpSpPr/>
          <p:nvPr/>
        </p:nvGrpSpPr>
        <p:grpSpPr>
          <a:xfrm>
            <a:off x="5748358" y="3259128"/>
            <a:ext cx="352590" cy="182561"/>
            <a:chOff x="5748358" y="3434578"/>
            <a:chExt cx="352590" cy="182561"/>
          </a:xfrm>
        </p:grpSpPr>
        <p:sp>
          <p:nvSpPr>
            <p:cNvPr id="14312" name="Google Shape;14312;p82"/>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82"/>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82"/>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82"/>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82"/>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82"/>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8" name="Google Shape;14318;p82"/>
          <p:cNvGrpSpPr/>
          <p:nvPr/>
        </p:nvGrpSpPr>
        <p:grpSpPr>
          <a:xfrm>
            <a:off x="862283" y="4099321"/>
            <a:ext cx="341204" cy="359301"/>
            <a:chOff x="862283" y="4274771"/>
            <a:chExt cx="341204" cy="359301"/>
          </a:xfrm>
        </p:grpSpPr>
        <p:sp>
          <p:nvSpPr>
            <p:cNvPr id="14319" name="Google Shape;14319;p82"/>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82"/>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82"/>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82"/>
          <p:cNvGrpSpPr/>
          <p:nvPr/>
        </p:nvGrpSpPr>
        <p:grpSpPr>
          <a:xfrm>
            <a:off x="1396957" y="4111915"/>
            <a:ext cx="301861" cy="332871"/>
            <a:chOff x="1396957" y="4287365"/>
            <a:chExt cx="301861" cy="332871"/>
          </a:xfrm>
        </p:grpSpPr>
        <p:sp>
          <p:nvSpPr>
            <p:cNvPr id="14323" name="Google Shape;14323;p82"/>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82"/>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82"/>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82"/>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82"/>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82"/>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82"/>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82"/>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82"/>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82"/>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82"/>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82"/>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82"/>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82"/>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82"/>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8" name="Google Shape;14338;p82"/>
          <p:cNvGrpSpPr/>
          <p:nvPr/>
        </p:nvGrpSpPr>
        <p:grpSpPr>
          <a:xfrm>
            <a:off x="1865381" y="4102056"/>
            <a:ext cx="396131" cy="355612"/>
            <a:chOff x="1865381" y="4277506"/>
            <a:chExt cx="396131" cy="355612"/>
          </a:xfrm>
        </p:grpSpPr>
        <p:sp>
          <p:nvSpPr>
            <p:cNvPr id="14339" name="Google Shape;14339;p82"/>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82"/>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82"/>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82"/>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82"/>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82"/>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5" name="Google Shape;14345;p82"/>
          <p:cNvGrpSpPr/>
          <p:nvPr/>
        </p:nvGrpSpPr>
        <p:grpSpPr>
          <a:xfrm>
            <a:off x="2411823" y="4128549"/>
            <a:ext cx="334398" cy="299953"/>
            <a:chOff x="2411823" y="4303999"/>
            <a:chExt cx="334398" cy="299953"/>
          </a:xfrm>
        </p:grpSpPr>
        <p:sp>
          <p:nvSpPr>
            <p:cNvPr id="14346" name="Google Shape;14346;p82"/>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82"/>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82"/>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82"/>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82"/>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82"/>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82"/>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3" name="Google Shape;14353;p82"/>
          <p:cNvGrpSpPr/>
          <p:nvPr/>
        </p:nvGrpSpPr>
        <p:grpSpPr>
          <a:xfrm>
            <a:off x="2903337" y="4103582"/>
            <a:ext cx="382519" cy="350682"/>
            <a:chOff x="2903337" y="4279032"/>
            <a:chExt cx="382519" cy="350682"/>
          </a:xfrm>
        </p:grpSpPr>
        <p:sp>
          <p:nvSpPr>
            <p:cNvPr id="14354" name="Google Shape;14354;p82"/>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82"/>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82"/>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82"/>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82"/>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82"/>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82"/>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82"/>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82"/>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82"/>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82"/>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82"/>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82"/>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82"/>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82"/>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9" name="Google Shape;14369;p82"/>
          <p:cNvGrpSpPr/>
          <p:nvPr/>
        </p:nvGrpSpPr>
        <p:grpSpPr>
          <a:xfrm>
            <a:off x="3933342" y="4140317"/>
            <a:ext cx="383632" cy="276449"/>
            <a:chOff x="3933342" y="4315767"/>
            <a:chExt cx="383632" cy="276449"/>
          </a:xfrm>
        </p:grpSpPr>
        <p:sp>
          <p:nvSpPr>
            <p:cNvPr id="14370" name="Google Shape;14370;p82"/>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82"/>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82"/>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82"/>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82"/>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82"/>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6" name="Google Shape;14376;p82"/>
          <p:cNvGrpSpPr/>
          <p:nvPr/>
        </p:nvGrpSpPr>
        <p:grpSpPr>
          <a:xfrm>
            <a:off x="3441065" y="4127055"/>
            <a:ext cx="337069" cy="302593"/>
            <a:chOff x="3441065" y="4302505"/>
            <a:chExt cx="337069" cy="302593"/>
          </a:xfrm>
        </p:grpSpPr>
        <p:sp>
          <p:nvSpPr>
            <p:cNvPr id="14377" name="Google Shape;14377;p82"/>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82"/>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82"/>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82"/>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82"/>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82"/>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82"/>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82"/>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82"/>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82"/>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82"/>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82"/>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82"/>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0" name="Google Shape;14390;p82"/>
          <p:cNvGrpSpPr/>
          <p:nvPr/>
        </p:nvGrpSpPr>
        <p:grpSpPr>
          <a:xfrm>
            <a:off x="3532345" y="3187185"/>
            <a:ext cx="339328" cy="336274"/>
            <a:chOff x="3532345" y="3362635"/>
            <a:chExt cx="339328" cy="336274"/>
          </a:xfrm>
        </p:grpSpPr>
        <p:sp>
          <p:nvSpPr>
            <p:cNvPr id="14391" name="Google Shape;14391;p8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82"/>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82"/>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8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82"/>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96" name="Google Shape;14396;p82"/>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7" name="Google Shape;14397;p82"/>
          <p:cNvGrpSpPr/>
          <p:nvPr/>
        </p:nvGrpSpPr>
        <p:grpSpPr>
          <a:xfrm>
            <a:off x="1883955" y="3633250"/>
            <a:ext cx="162873" cy="351445"/>
            <a:chOff x="1883955" y="3808700"/>
            <a:chExt cx="162873" cy="351445"/>
          </a:xfrm>
        </p:grpSpPr>
        <p:sp>
          <p:nvSpPr>
            <p:cNvPr id="14398" name="Google Shape;14398;p82"/>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82"/>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0" name="Google Shape;14400;p82"/>
          <p:cNvGrpSpPr/>
          <p:nvPr/>
        </p:nvGrpSpPr>
        <p:grpSpPr>
          <a:xfrm>
            <a:off x="939156" y="3633759"/>
            <a:ext cx="192007" cy="351318"/>
            <a:chOff x="939156" y="3809209"/>
            <a:chExt cx="192007" cy="351318"/>
          </a:xfrm>
        </p:grpSpPr>
        <p:sp>
          <p:nvSpPr>
            <p:cNvPr id="14401" name="Google Shape;14401;p82"/>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82"/>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82"/>
          <p:cNvGrpSpPr/>
          <p:nvPr/>
        </p:nvGrpSpPr>
        <p:grpSpPr>
          <a:xfrm>
            <a:off x="2306167" y="3634395"/>
            <a:ext cx="193915" cy="349155"/>
            <a:chOff x="2306167" y="3809845"/>
            <a:chExt cx="193915" cy="349155"/>
          </a:xfrm>
        </p:grpSpPr>
        <p:sp>
          <p:nvSpPr>
            <p:cNvPr id="14404" name="Google Shape;14404;p82"/>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82"/>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82"/>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82"/>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82"/>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82"/>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82"/>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1" name="Google Shape;14411;p82"/>
          <p:cNvGrpSpPr/>
          <p:nvPr/>
        </p:nvGrpSpPr>
        <p:grpSpPr>
          <a:xfrm>
            <a:off x="1323901" y="3631723"/>
            <a:ext cx="356343" cy="356757"/>
            <a:chOff x="1323901" y="3807173"/>
            <a:chExt cx="356343" cy="356757"/>
          </a:xfrm>
        </p:grpSpPr>
        <p:sp>
          <p:nvSpPr>
            <p:cNvPr id="14412" name="Google Shape;14412;p82"/>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82"/>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82"/>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82"/>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82"/>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82"/>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82"/>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82"/>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82"/>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82"/>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82"/>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82"/>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82"/>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82"/>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82"/>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82"/>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82"/>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82"/>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82"/>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82"/>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82"/>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82"/>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82"/>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82"/>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36" name="Google Shape;14436;p82"/>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37" name="Google Shape;14437;p82"/>
          <p:cNvGrpSpPr/>
          <p:nvPr/>
        </p:nvGrpSpPr>
        <p:grpSpPr>
          <a:xfrm>
            <a:off x="859262" y="3178470"/>
            <a:ext cx="306759" cy="351445"/>
            <a:chOff x="859262" y="3353920"/>
            <a:chExt cx="306759" cy="351445"/>
          </a:xfrm>
        </p:grpSpPr>
        <p:sp>
          <p:nvSpPr>
            <p:cNvPr id="14438" name="Google Shape;14438;p82"/>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82"/>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82"/>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82"/>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82"/>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43" name="Google Shape;14443;p82"/>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44" name="Google Shape;14444;p82"/>
          <p:cNvGrpSpPr/>
          <p:nvPr/>
        </p:nvGrpSpPr>
        <p:grpSpPr>
          <a:xfrm>
            <a:off x="3967437" y="3661652"/>
            <a:ext cx="364708" cy="295405"/>
            <a:chOff x="3967437" y="3837102"/>
            <a:chExt cx="364708" cy="295405"/>
          </a:xfrm>
        </p:grpSpPr>
        <p:sp>
          <p:nvSpPr>
            <p:cNvPr id="14445" name="Google Shape;14445;p82"/>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82"/>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82"/>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82"/>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82"/>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50" name="Google Shape;14450;p82"/>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82"/>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82"/>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53" name="Google Shape;14453;p82"/>
          <p:cNvGrpSpPr/>
          <p:nvPr/>
        </p:nvGrpSpPr>
        <p:grpSpPr>
          <a:xfrm>
            <a:off x="5811827" y="3631001"/>
            <a:ext cx="283743" cy="308444"/>
            <a:chOff x="5964227" y="3858701"/>
            <a:chExt cx="283743" cy="308444"/>
          </a:xfrm>
        </p:grpSpPr>
        <p:sp>
          <p:nvSpPr>
            <p:cNvPr id="14454" name="Google Shape;14454;p82"/>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82"/>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82"/>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82"/>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8" name="Google Shape;14458;p82"/>
          <p:cNvGrpSpPr/>
          <p:nvPr/>
        </p:nvGrpSpPr>
        <p:grpSpPr>
          <a:xfrm>
            <a:off x="6243508" y="3697623"/>
            <a:ext cx="320372" cy="213602"/>
            <a:chOff x="6395908" y="3873073"/>
            <a:chExt cx="320372" cy="213602"/>
          </a:xfrm>
        </p:grpSpPr>
        <p:sp>
          <p:nvSpPr>
            <p:cNvPr id="14459" name="Google Shape;14459;p82"/>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82"/>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82"/>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82"/>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82"/>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82"/>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82"/>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82"/>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82"/>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82"/>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9" name="Google Shape;14469;p82"/>
          <p:cNvGrpSpPr/>
          <p:nvPr/>
        </p:nvGrpSpPr>
        <p:grpSpPr>
          <a:xfrm>
            <a:off x="7262890" y="3627366"/>
            <a:ext cx="357138" cy="352018"/>
            <a:chOff x="7415290" y="3802816"/>
            <a:chExt cx="357138" cy="352018"/>
          </a:xfrm>
        </p:grpSpPr>
        <p:sp>
          <p:nvSpPr>
            <p:cNvPr id="14470" name="Google Shape;14470;p82"/>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82"/>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82"/>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82"/>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82"/>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82"/>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82"/>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82"/>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8" name="Google Shape;14478;p82"/>
          <p:cNvGrpSpPr/>
          <p:nvPr/>
        </p:nvGrpSpPr>
        <p:grpSpPr>
          <a:xfrm>
            <a:off x="6737312" y="3657963"/>
            <a:ext cx="355230" cy="293401"/>
            <a:chOff x="6889712" y="3833413"/>
            <a:chExt cx="355230" cy="293401"/>
          </a:xfrm>
        </p:grpSpPr>
        <p:sp>
          <p:nvSpPr>
            <p:cNvPr id="14479" name="Google Shape;14479;p82"/>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82"/>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82"/>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82"/>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82"/>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4" name="Google Shape;14484;p82"/>
          <p:cNvGrpSpPr/>
          <p:nvPr/>
        </p:nvGrpSpPr>
        <p:grpSpPr>
          <a:xfrm>
            <a:off x="7707152" y="3660420"/>
            <a:ext cx="282318" cy="337168"/>
            <a:chOff x="1635875" y="237775"/>
            <a:chExt cx="4370250" cy="5219325"/>
          </a:xfrm>
        </p:grpSpPr>
        <p:sp>
          <p:nvSpPr>
            <p:cNvPr id="14485" name="Google Shape;14485;p82"/>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82"/>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7" name="Google Shape;14487;p82"/>
          <p:cNvGrpSpPr/>
          <p:nvPr/>
        </p:nvGrpSpPr>
        <p:grpSpPr>
          <a:xfrm>
            <a:off x="3103963" y="3185690"/>
            <a:ext cx="297886" cy="337578"/>
            <a:chOff x="3103963" y="3361140"/>
            <a:chExt cx="297886" cy="337578"/>
          </a:xfrm>
        </p:grpSpPr>
        <p:sp>
          <p:nvSpPr>
            <p:cNvPr id="14488" name="Google Shape;14488;p82"/>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82"/>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82"/>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8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82"/>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8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8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82"/>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8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82"/>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8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82"/>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8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82"/>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8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82"/>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82"/>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8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8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8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8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82"/>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82"/>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8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2" name="Google Shape;14512;p82"/>
          <p:cNvGrpSpPr/>
          <p:nvPr/>
        </p:nvGrpSpPr>
        <p:grpSpPr>
          <a:xfrm>
            <a:off x="2667821" y="3185658"/>
            <a:ext cx="273046" cy="337801"/>
            <a:chOff x="2667821" y="3361108"/>
            <a:chExt cx="273046" cy="337801"/>
          </a:xfrm>
        </p:grpSpPr>
        <p:sp>
          <p:nvSpPr>
            <p:cNvPr id="14513" name="Google Shape;14513;p82"/>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82"/>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82"/>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82"/>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82"/>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82"/>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82"/>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82"/>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82"/>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82"/>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82"/>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82"/>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82"/>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82"/>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82"/>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82"/>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82"/>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82"/>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82"/>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2" name="Google Shape;14532;p82"/>
          <p:cNvGrpSpPr/>
          <p:nvPr/>
        </p:nvGrpSpPr>
        <p:grpSpPr>
          <a:xfrm>
            <a:off x="2212469" y="3184863"/>
            <a:ext cx="282715" cy="338660"/>
            <a:chOff x="2212469" y="3360313"/>
            <a:chExt cx="282715" cy="338660"/>
          </a:xfrm>
        </p:grpSpPr>
        <p:sp>
          <p:nvSpPr>
            <p:cNvPr id="14533" name="Google Shape;14533;p82"/>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82"/>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82"/>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6" name="Google Shape;14536;p82"/>
          <p:cNvGrpSpPr/>
          <p:nvPr/>
        </p:nvGrpSpPr>
        <p:grpSpPr>
          <a:xfrm>
            <a:off x="1768821" y="3185658"/>
            <a:ext cx="278739" cy="339073"/>
            <a:chOff x="1768821" y="3361108"/>
            <a:chExt cx="278739" cy="339073"/>
          </a:xfrm>
        </p:grpSpPr>
        <p:sp>
          <p:nvSpPr>
            <p:cNvPr id="14537" name="Google Shape;14537;p82"/>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82"/>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82"/>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82"/>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82"/>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82"/>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82"/>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82"/>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82"/>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82"/>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82"/>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8" name="Google Shape;14548;p82"/>
          <p:cNvGrpSpPr/>
          <p:nvPr/>
        </p:nvGrpSpPr>
        <p:grpSpPr>
          <a:xfrm>
            <a:off x="5337883" y="3161423"/>
            <a:ext cx="307141" cy="376826"/>
            <a:chOff x="5337883" y="3336873"/>
            <a:chExt cx="307141" cy="376826"/>
          </a:xfrm>
        </p:grpSpPr>
        <p:sp>
          <p:nvSpPr>
            <p:cNvPr id="14549" name="Google Shape;14549;p82"/>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82"/>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82"/>
          <p:cNvGrpSpPr/>
          <p:nvPr/>
        </p:nvGrpSpPr>
        <p:grpSpPr>
          <a:xfrm>
            <a:off x="4883835" y="3161805"/>
            <a:ext cx="323425" cy="377557"/>
            <a:chOff x="4883835" y="3337255"/>
            <a:chExt cx="323425" cy="377557"/>
          </a:xfrm>
        </p:grpSpPr>
        <p:sp>
          <p:nvSpPr>
            <p:cNvPr id="14552" name="Google Shape;14552;p82"/>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82"/>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82"/>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5" name="Google Shape;14555;p82"/>
          <p:cNvGrpSpPr/>
          <p:nvPr/>
        </p:nvGrpSpPr>
        <p:grpSpPr>
          <a:xfrm>
            <a:off x="6193310" y="3231839"/>
            <a:ext cx="352590" cy="237488"/>
            <a:chOff x="6193310" y="3407289"/>
            <a:chExt cx="352590" cy="237488"/>
          </a:xfrm>
        </p:grpSpPr>
        <p:sp>
          <p:nvSpPr>
            <p:cNvPr id="14556" name="Google Shape;14556;p82"/>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82"/>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82"/>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82"/>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82"/>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1" name="Google Shape;14561;p82"/>
          <p:cNvGrpSpPr/>
          <p:nvPr/>
        </p:nvGrpSpPr>
        <p:grpSpPr>
          <a:xfrm>
            <a:off x="6637117" y="3222393"/>
            <a:ext cx="353735" cy="254504"/>
            <a:chOff x="6637117" y="3397843"/>
            <a:chExt cx="353735" cy="254504"/>
          </a:xfrm>
        </p:grpSpPr>
        <p:sp>
          <p:nvSpPr>
            <p:cNvPr id="14562" name="Google Shape;14562;p82"/>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82"/>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82"/>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82"/>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82"/>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82"/>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8" name="Google Shape;14568;p82"/>
          <p:cNvGrpSpPr/>
          <p:nvPr/>
        </p:nvGrpSpPr>
        <p:grpSpPr>
          <a:xfrm>
            <a:off x="7075994" y="3174081"/>
            <a:ext cx="360637" cy="352336"/>
            <a:chOff x="7075994" y="3349531"/>
            <a:chExt cx="360637" cy="352336"/>
          </a:xfrm>
        </p:grpSpPr>
        <p:sp>
          <p:nvSpPr>
            <p:cNvPr id="14569" name="Google Shape;14569;p82"/>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82"/>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82"/>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82"/>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82"/>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82"/>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82"/>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6" name="Google Shape;14576;p82"/>
          <p:cNvGrpSpPr/>
          <p:nvPr/>
        </p:nvGrpSpPr>
        <p:grpSpPr>
          <a:xfrm>
            <a:off x="7651983" y="3173731"/>
            <a:ext cx="107183" cy="352399"/>
            <a:chOff x="7651983" y="3349181"/>
            <a:chExt cx="107183" cy="352399"/>
          </a:xfrm>
        </p:grpSpPr>
        <p:sp>
          <p:nvSpPr>
            <p:cNvPr id="14577" name="Google Shape;14577;p82"/>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82"/>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9" name="Google Shape;14579;p82"/>
          <p:cNvGrpSpPr/>
          <p:nvPr/>
        </p:nvGrpSpPr>
        <p:grpSpPr>
          <a:xfrm>
            <a:off x="7973468" y="3206872"/>
            <a:ext cx="352590" cy="287072"/>
            <a:chOff x="7973468" y="3382322"/>
            <a:chExt cx="352590" cy="287072"/>
          </a:xfrm>
        </p:grpSpPr>
        <p:sp>
          <p:nvSpPr>
            <p:cNvPr id="14580" name="Google Shape;14580;p82"/>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82"/>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82"/>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82"/>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82"/>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82"/>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82"/>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82"/>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82"/>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82"/>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82"/>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82"/>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92" name="Google Shape;14592;p82"/>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593" name="Google Shape;14593;p82"/>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597" name="Shape 14597"/>
        <p:cNvGrpSpPr/>
        <p:nvPr/>
      </p:nvGrpSpPr>
      <p:grpSpPr>
        <a:xfrm>
          <a:off x="0" y="0"/>
          <a:ext cx="0" cy="0"/>
          <a:chOff x="0" y="0"/>
          <a:chExt cx="0" cy="0"/>
        </a:xfrm>
      </p:grpSpPr>
      <p:grpSp>
        <p:nvGrpSpPr>
          <p:cNvPr id="14598" name="Google Shape;14598;p83"/>
          <p:cNvGrpSpPr/>
          <p:nvPr/>
        </p:nvGrpSpPr>
        <p:grpSpPr>
          <a:xfrm>
            <a:off x="849677" y="1576858"/>
            <a:ext cx="347872" cy="347488"/>
            <a:chOff x="849677" y="1500658"/>
            <a:chExt cx="347872" cy="347488"/>
          </a:xfrm>
        </p:grpSpPr>
        <p:sp>
          <p:nvSpPr>
            <p:cNvPr id="14599" name="Google Shape;14599;p83"/>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83"/>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83"/>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83"/>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83"/>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83"/>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5" name="Google Shape;14605;p83"/>
          <p:cNvGrpSpPr/>
          <p:nvPr/>
        </p:nvGrpSpPr>
        <p:grpSpPr>
          <a:xfrm>
            <a:off x="1415853" y="1576858"/>
            <a:ext cx="315872" cy="347488"/>
            <a:chOff x="1415853" y="1500658"/>
            <a:chExt cx="315872" cy="347488"/>
          </a:xfrm>
        </p:grpSpPr>
        <p:sp>
          <p:nvSpPr>
            <p:cNvPr id="14606" name="Google Shape;14606;p83"/>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83"/>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83"/>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83"/>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0" name="Google Shape;14610;p83"/>
          <p:cNvGrpSpPr/>
          <p:nvPr/>
        </p:nvGrpSpPr>
        <p:grpSpPr>
          <a:xfrm>
            <a:off x="4697389" y="1576858"/>
            <a:ext cx="347520" cy="347104"/>
            <a:chOff x="4697389" y="1500658"/>
            <a:chExt cx="347520" cy="347104"/>
          </a:xfrm>
        </p:grpSpPr>
        <p:sp>
          <p:nvSpPr>
            <p:cNvPr id="14611" name="Google Shape;14611;p83"/>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83"/>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83"/>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4" name="Google Shape;14614;p83"/>
          <p:cNvGrpSpPr/>
          <p:nvPr/>
        </p:nvGrpSpPr>
        <p:grpSpPr>
          <a:xfrm>
            <a:off x="3603533" y="2041146"/>
            <a:ext cx="347520" cy="353760"/>
            <a:chOff x="3603533" y="1964946"/>
            <a:chExt cx="347520" cy="353760"/>
          </a:xfrm>
        </p:grpSpPr>
        <p:sp>
          <p:nvSpPr>
            <p:cNvPr id="14615" name="Google Shape;14615;p83"/>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83"/>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83"/>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8" name="Google Shape;14618;p83"/>
          <p:cNvGrpSpPr/>
          <p:nvPr/>
        </p:nvGrpSpPr>
        <p:grpSpPr>
          <a:xfrm>
            <a:off x="1950765" y="2040538"/>
            <a:ext cx="357792" cy="352448"/>
            <a:chOff x="1950765" y="1964338"/>
            <a:chExt cx="357792" cy="352448"/>
          </a:xfrm>
        </p:grpSpPr>
        <p:sp>
          <p:nvSpPr>
            <p:cNvPr id="14619" name="Google Shape;14619;p83"/>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83"/>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83"/>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83"/>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3" name="Google Shape;14623;p83"/>
          <p:cNvGrpSpPr/>
          <p:nvPr/>
        </p:nvGrpSpPr>
        <p:grpSpPr>
          <a:xfrm>
            <a:off x="7435629" y="2040890"/>
            <a:ext cx="367712" cy="353248"/>
            <a:chOff x="7435629" y="1964690"/>
            <a:chExt cx="367712" cy="353248"/>
          </a:xfrm>
        </p:grpSpPr>
        <p:sp>
          <p:nvSpPr>
            <p:cNvPr id="14624" name="Google Shape;14624;p83"/>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83"/>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83"/>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83"/>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8" name="Google Shape;14628;p83"/>
          <p:cNvGrpSpPr/>
          <p:nvPr/>
        </p:nvGrpSpPr>
        <p:grpSpPr>
          <a:xfrm>
            <a:off x="2512749" y="2041242"/>
            <a:ext cx="333024" cy="352896"/>
            <a:chOff x="2512749" y="1965042"/>
            <a:chExt cx="333024" cy="352896"/>
          </a:xfrm>
        </p:grpSpPr>
        <p:sp>
          <p:nvSpPr>
            <p:cNvPr id="14629" name="Google Shape;14629;p83"/>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83"/>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83"/>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83"/>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83"/>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4" name="Google Shape;14634;p83"/>
          <p:cNvGrpSpPr/>
          <p:nvPr/>
        </p:nvGrpSpPr>
        <p:grpSpPr>
          <a:xfrm>
            <a:off x="1398317" y="2057978"/>
            <a:ext cx="365792" cy="335392"/>
            <a:chOff x="1398317" y="1981778"/>
            <a:chExt cx="365792" cy="335392"/>
          </a:xfrm>
        </p:grpSpPr>
        <p:sp>
          <p:nvSpPr>
            <p:cNvPr id="14635" name="Google Shape;14635;p83"/>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83"/>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83"/>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83"/>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83"/>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83"/>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1" name="Google Shape;14641;p83"/>
          <p:cNvGrpSpPr/>
          <p:nvPr/>
        </p:nvGrpSpPr>
        <p:grpSpPr>
          <a:xfrm>
            <a:off x="3052237" y="2079770"/>
            <a:ext cx="353600" cy="314752"/>
            <a:chOff x="3052237" y="2003570"/>
            <a:chExt cx="353600" cy="314752"/>
          </a:xfrm>
        </p:grpSpPr>
        <p:sp>
          <p:nvSpPr>
            <p:cNvPr id="14642" name="Google Shape;14642;p83"/>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83"/>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83"/>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5" name="Google Shape;14645;p83"/>
          <p:cNvGrpSpPr/>
          <p:nvPr/>
        </p:nvGrpSpPr>
        <p:grpSpPr>
          <a:xfrm>
            <a:off x="1404013" y="3034266"/>
            <a:ext cx="368096" cy="223968"/>
            <a:chOff x="1404013" y="2958066"/>
            <a:chExt cx="368096" cy="223968"/>
          </a:xfrm>
        </p:grpSpPr>
        <p:sp>
          <p:nvSpPr>
            <p:cNvPr id="14646" name="Google Shape;14646;p83"/>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83"/>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48" name="Google Shape;14648;p83"/>
          <p:cNvSpPr/>
          <p:nvPr/>
        </p:nvSpPr>
        <p:spPr>
          <a:xfrm>
            <a:off x="4147597"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83"/>
          <p:cNvSpPr/>
          <p:nvPr/>
        </p:nvSpPr>
        <p:spPr>
          <a:xfrm>
            <a:off x="880141"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0" name="Google Shape;14650;p83"/>
          <p:cNvGrpSpPr/>
          <p:nvPr/>
        </p:nvGrpSpPr>
        <p:grpSpPr>
          <a:xfrm>
            <a:off x="1951149" y="2961402"/>
            <a:ext cx="370368" cy="367328"/>
            <a:chOff x="1951149" y="2885202"/>
            <a:chExt cx="370368" cy="367328"/>
          </a:xfrm>
        </p:grpSpPr>
        <p:sp>
          <p:nvSpPr>
            <p:cNvPr id="14651" name="Google Shape;14651;p83"/>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83"/>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83"/>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4" name="Google Shape;14654;p83"/>
          <p:cNvGrpSpPr/>
          <p:nvPr/>
        </p:nvGrpSpPr>
        <p:grpSpPr>
          <a:xfrm>
            <a:off x="2501677" y="2982362"/>
            <a:ext cx="367328" cy="327296"/>
            <a:chOff x="2501677" y="2906162"/>
            <a:chExt cx="367328" cy="327296"/>
          </a:xfrm>
        </p:grpSpPr>
        <p:sp>
          <p:nvSpPr>
            <p:cNvPr id="14655" name="Google Shape;14655;p83"/>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83"/>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83"/>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8" name="Google Shape;14658;p83"/>
          <p:cNvSpPr/>
          <p:nvPr/>
        </p:nvSpPr>
        <p:spPr>
          <a:xfrm>
            <a:off x="3597837"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9" name="Google Shape;14659;p83"/>
          <p:cNvGrpSpPr/>
          <p:nvPr/>
        </p:nvGrpSpPr>
        <p:grpSpPr>
          <a:xfrm>
            <a:off x="3050317" y="2969914"/>
            <a:ext cx="367712" cy="354240"/>
            <a:chOff x="3050317" y="2893714"/>
            <a:chExt cx="367712" cy="354240"/>
          </a:xfrm>
        </p:grpSpPr>
        <p:sp>
          <p:nvSpPr>
            <p:cNvPr id="14660" name="Google Shape;14660;p83"/>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83"/>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62" name="Google Shape;14662;p83"/>
          <p:cNvSpPr/>
          <p:nvPr/>
        </p:nvSpPr>
        <p:spPr>
          <a:xfrm>
            <a:off x="4694733"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83"/>
          <p:cNvSpPr/>
          <p:nvPr/>
        </p:nvSpPr>
        <p:spPr>
          <a:xfrm>
            <a:off x="8046381"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64" name="Google Shape;14664;p83"/>
          <p:cNvGrpSpPr/>
          <p:nvPr/>
        </p:nvGrpSpPr>
        <p:grpSpPr>
          <a:xfrm>
            <a:off x="7531277" y="2962554"/>
            <a:ext cx="185184" cy="367296"/>
            <a:chOff x="7531277" y="2886354"/>
            <a:chExt cx="185184" cy="367296"/>
          </a:xfrm>
        </p:grpSpPr>
        <p:sp>
          <p:nvSpPr>
            <p:cNvPr id="14665" name="Google Shape;14665;p83"/>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83"/>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83"/>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8" name="Google Shape;14668;p83"/>
          <p:cNvGrpSpPr/>
          <p:nvPr/>
        </p:nvGrpSpPr>
        <p:grpSpPr>
          <a:xfrm>
            <a:off x="6926637" y="2962938"/>
            <a:ext cx="297184" cy="367296"/>
            <a:chOff x="6926637" y="2886738"/>
            <a:chExt cx="297184" cy="367296"/>
          </a:xfrm>
        </p:grpSpPr>
        <p:sp>
          <p:nvSpPr>
            <p:cNvPr id="14669" name="Google Shape;14669;p83"/>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83"/>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83"/>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2" name="Google Shape;14672;p83"/>
          <p:cNvSpPr/>
          <p:nvPr/>
        </p:nvSpPr>
        <p:spPr>
          <a:xfrm>
            <a:off x="5255565"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83"/>
          <p:cNvSpPr/>
          <p:nvPr/>
        </p:nvSpPr>
        <p:spPr>
          <a:xfrm>
            <a:off x="5834285"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4" name="Google Shape;14674;p83"/>
          <p:cNvGrpSpPr/>
          <p:nvPr/>
        </p:nvGrpSpPr>
        <p:grpSpPr>
          <a:xfrm>
            <a:off x="6340653" y="2962554"/>
            <a:ext cx="370368" cy="368064"/>
            <a:chOff x="6340653" y="2886354"/>
            <a:chExt cx="370368" cy="368064"/>
          </a:xfrm>
        </p:grpSpPr>
        <p:sp>
          <p:nvSpPr>
            <p:cNvPr id="14675" name="Google Shape;14675;p83"/>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83"/>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83"/>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83"/>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83"/>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83"/>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1" name="Google Shape;14681;p83"/>
          <p:cNvGrpSpPr/>
          <p:nvPr/>
        </p:nvGrpSpPr>
        <p:grpSpPr>
          <a:xfrm>
            <a:off x="5246797" y="2057626"/>
            <a:ext cx="354752" cy="336512"/>
            <a:chOff x="5246797" y="1981426"/>
            <a:chExt cx="354752" cy="336512"/>
          </a:xfrm>
        </p:grpSpPr>
        <p:sp>
          <p:nvSpPr>
            <p:cNvPr id="14682" name="Google Shape;14682;p83"/>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83"/>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4" name="Google Shape;14684;p83"/>
          <p:cNvGrpSpPr/>
          <p:nvPr/>
        </p:nvGrpSpPr>
        <p:grpSpPr>
          <a:xfrm>
            <a:off x="4148749" y="2178266"/>
            <a:ext cx="355136" cy="216256"/>
            <a:chOff x="4148749" y="2102066"/>
            <a:chExt cx="355136" cy="216256"/>
          </a:xfrm>
        </p:grpSpPr>
        <p:sp>
          <p:nvSpPr>
            <p:cNvPr id="14685" name="Google Shape;14685;p83"/>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83"/>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7" name="Google Shape;14687;p83"/>
          <p:cNvGrpSpPr/>
          <p:nvPr/>
        </p:nvGrpSpPr>
        <p:grpSpPr>
          <a:xfrm>
            <a:off x="5794669" y="2077626"/>
            <a:ext cx="354752" cy="315360"/>
            <a:chOff x="5794669" y="2001426"/>
            <a:chExt cx="354752" cy="315360"/>
          </a:xfrm>
        </p:grpSpPr>
        <p:sp>
          <p:nvSpPr>
            <p:cNvPr id="14688" name="Google Shape;14688;p83"/>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83"/>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0" name="Google Shape;14690;p83"/>
          <p:cNvGrpSpPr/>
          <p:nvPr/>
        </p:nvGrpSpPr>
        <p:grpSpPr>
          <a:xfrm>
            <a:off x="6345229" y="2106042"/>
            <a:ext cx="352832" cy="289216"/>
            <a:chOff x="6345229" y="2029842"/>
            <a:chExt cx="352832" cy="289216"/>
          </a:xfrm>
        </p:grpSpPr>
        <p:sp>
          <p:nvSpPr>
            <p:cNvPr id="14691" name="Google Shape;14691;p83"/>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83"/>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3" name="Google Shape;14693;p83"/>
          <p:cNvGrpSpPr/>
          <p:nvPr/>
        </p:nvGrpSpPr>
        <p:grpSpPr>
          <a:xfrm>
            <a:off x="4697389" y="2112538"/>
            <a:ext cx="354752" cy="281984"/>
            <a:chOff x="4697389" y="2036338"/>
            <a:chExt cx="354752" cy="281984"/>
          </a:xfrm>
        </p:grpSpPr>
        <p:sp>
          <p:nvSpPr>
            <p:cNvPr id="14694" name="Google Shape;14694;p83"/>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83"/>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6" name="Google Shape;14696;p83"/>
          <p:cNvGrpSpPr/>
          <p:nvPr/>
        </p:nvGrpSpPr>
        <p:grpSpPr>
          <a:xfrm>
            <a:off x="1404013" y="2500954"/>
            <a:ext cx="353600" cy="354944"/>
            <a:chOff x="1404013" y="2424754"/>
            <a:chExt cx="353600" cy="354944"/>
          </a:xfrm>
        </p:grpSpPr>
        <p:sp>
          <p:nvSpPr>
            <p:cNvPr id="14697" name="Google Shape;14697;p83"/>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83"/>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83"/>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83"/>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83"/>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2" name="Google Shape;14702;p83"/>
          <p:cNvGrpSpPr/>
          <p:nvPr/>
        </p:nvGrpSpPr>
        <p:grpSpPr>
          <a:xfrm>
            <a:off x="854253" y="2504474"/>
            <a:ext cx="355104" cy="351040"/>
            <a:chOff x="854253" y="2428274"/>
            <a:chExt cx="355104" cy="351040"/>
          </a:xfrm>
        </p:grpSpPr>
        <p:sp>
          <p:nvSpPr>
            <p:cNvPr id="14703" name="Google Shape;14703;p83"/>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83"/>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5" name="Google Shape;14705;p83"/>
          <p:cNvGrpSpPr/>
          <p:nvPr/>
        </p:nvGrpSpPr>
        <p:grpSpPr>
          <a:xfrm>
            <a:off x="6896909" y="2517146"/>
            <a:ext cx="354752" cy="275904"/>
            <a:chOff x="6896909" y="2440946"/>
            <a:chExt cx="354752" cy="275904"/>
          </a:xfrm>
        </p:grpSpPr>
        <p:sp>
          <p:nvSpPr>
            <p:cNvPr id="14706" name="Google Shape;14706;p83"/>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83"/>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8" name="Google Shape;14708;p83"/>
          <p:cNvSpPr/>
          <p:nvPr/>
        </p:nvSpPr>
        <p:spPr>
          <a:xfrm>
            <a:off x="6347501"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9" name="Google Shape;14709;p83"/>
          <p:cNvGrpSpPr/>
          <p:nvPr/>
        </p:nvGrpSpPr>
        <p:grpSpPr>
          <a:xfrm>
            <a:off x="5265069" y="2500954"/>
            <a:ext cx="321984" cy="354560"/>
            <a:chOff x="5265069" y="2424754"/>
            <a:chExt cx="321984" cy="354560"/>
          </a:xfrm>
        </p:grpSpPr>
        <p:sp>
          <p:nvSpPr>
            <p:cNvPr id="14710" name="Google Shape;14710;p83"/>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83"/>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2" name="Google Shape;14712;p83"/>
          <p:cNvGrpSpPr/>
          <p:nvPr/>
        </p:nvGrpSpPr>
        <p:grpSpPr>
          <a:xfrm>
            <a:off x="4150669" y="2542970"/>
            <a:ext cx="355104" cy="259584"/>
            <a:chOff x="4150669" y="2466770"/>
            <a:chExt cx="355104" cy="259584"/>
          </a:xfrm>
        </p:grpSpPr>
        <p:sp>
          <p:nvSpPr>
            <p:cNvPr id="14713" name="Google Shape;14713;p83"/>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83"/>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83"/>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83"/>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7" name="Google Shape;14717;p83"/>
          <p:cNvGrpSpPr/>
          <p:nvPr/>
        </p:nvGrpSpPr>
        <p:grpSpPr>
          <a:xfrm>
            <a:off x="4699693" y="2501146"/>
            <a:ext cx="354336" cy="353984"/>
            <a:chOff x="4699693" y="2424946"/>
            <a:chExt cx="354336" cy="353984"/>
          </a:xfrm>
        </p:grpSpPr>
        <p:sp>
          <p:nvSpPr>
            <p:cNvPr id="14718" name="Google Shape;14718;p83"/>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83"/>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20" name="Google Shape;14720;p83"/>
          <p:cNvSpPr/>
          <p:nvPr/>
        </p:nvSpPr>
        <p:spPr>
          <a:xfrm>
            <a:off x="5809901"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83"/>
          <p:cNvSpPr/>
          <p:nvPr/>
        </p:nvSpPr>
        <p:spPr>
          <a:xfrm>
            <a:off x="3051853"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2" name="Google Shape;14722;p83"/>
          <p:cNvGrpSpPr/>
          <p:nvPr/>
        </p:nvGrpSpPr>
        <p:grpSpPr>
          <a:xfrm>
            <a:off x="1953037" y="2628442"/>
            <a:ext cx="355136" cy="227072"/>
            <a:chOff x="1953037" y="2552242"/>
            <a:chExt cx="355136" cy="227072"/>
          </a:xfrm>
        </p:grpSpPr>
        <p:sp>
          <p:nvSpPr>
            <p:cNvPr id="14723" name="Google Shape;14723;p83"/>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83"/>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25" name="Google Shape;14725;p83"/>
          <p:cNvSpPr/>
          <p:nvPr/>
        </p:nvSpPr>
        <p:spPr>
          <a:xfrm>
            <a:off x="3603917"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6" name="Google Shape;14726;p83"/>
          <p:cNvGrpSpPr/>
          <p:nvPr/>
        </p:nvGrpSpPr>
        <p:grpSpPr>
          <a:xfrm>
            <a:off x="2500941" y="2603418"/>
            <a:ext cx="355104" cy="250944"/>
            <a:chOff x="2500941" y="2527218"/>
            <a:chExt cx="355104" cy="250944"/>
          </a:xfrm>
        </p:grpSpPr>
        <p:sp>
          <p:nvSpPr>
            <p:cNvPr id="14727" name="Google Shape;14727;p83"/>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83"/>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83"/>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83"/>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83"/>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2" name="Google Shape;14732;p83"/>
          <p:cNvSpPr/>
          <p:nvPr/>
        </p:nvSpPr>
        <p:spPr>
          <a:xfrm>
            <a:off x="7447437"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3" name="Google Shape;14733;p83"/>
          <p:cNvGrpSpPr/>
          <p:nvPr/>
        </p:nvGrpSpPr>
        <p:grpSpPr>
          <a:xfrm>
            <a:off x="7993805" y="2503322"/>
            <a:ext cx="356256" cy="351808"/>
            <a:chOff x="7993805" y="2427122"/>
            <a:chExt cx="356256" cy="351808"/>
          </a:xfrm>
        </p:grpSpPr>
        <p:sp>
          <p:nvSpPr>
            <p:cNvPr id="14734" name="Google Shape;14734;p83"/>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83"/>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83"/>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7" name="Google Shape;14737;p83"/>
          <p:cNvGrpSpPr/>
          <p:nvPr/>
        </p:nvGrpSpPr>
        <p:grpSpPr>
          <a:xfrm>
            <a:off x="878637" y="2041210"/>
            <a:ext cx="308640" cy="353312"/>
            <a:chOff x="878637" y="1965010"/>
            <a:chExt cx="308640" cy="353312"/>
          </a:xfrm>
        </p:grpSpPr>
        <p:sp>
          <p:nvSpPr>
            <p:cNvPr id="14738" name="Google Shape;14738;p83"/>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83"/>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83"/>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1" name="Google Shape;14741;p83"/>
          <p:cNvGrpSpPr/>
          <p:nvPr/>
        </p:nvGrpSpPr>
        <p:grpSpPr>
          <a:xfrm>
            <a:off x="6896141" y="2040922"/>
            <a:ext cx="348256" cy="352448"/>
            <a:chOff x="6896141" y="1964722"/>
            <a:chExt cx="348256" cy="352448"/>
          </a:xfrm>
        </p:grpSpPr>
        <p:sp>
          <p:nvSpPr>
            <p:cNvPr id="14742" name="Google Shape;14742;p83"/>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83"/>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83"/>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5" name="Google Shape;14745;p83"/>
          <p:cNvGrpSpPr/>
          <p:nvPr/>
        </p:nvGrpSpPr>
        <p:grpSpPr>
          <a:xfrm>
            <a:off x="7989997" y="2091578"/>
            <a:ext cx="355136" cy="303328"/>
            <a:chOff x="7989997" y="2015378"/>
            <a:chExt cx="355136" cy="303328"/>
          </a:xfrm>
        </p:grpSpPr>
        <p:sp>
          <p:nvSpPr>
            <p:cNvPr id="14746" name="Google Shape;14746;p83"/>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83"/>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83"/>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9" name="Google Shape;14749;p83"/>
          <p:cNvGrpSpPr/>
          <p:nvPr/>
        </p:nvGrpSpPr>
        <p:grpSpPr>
          <a:xfrm>
            <a:off x="3598221" y="1585562"/>
            <a:ext cx="348640" cy="330784"/>
            <a:chOff x="3598221" y="1509362"/>
            <a:chExt cx="348640" cy="330784"/>
          </a:xfrm>
        </p:grpSpPr>
        <p:sp>
          <p:nvSpPr>
            <p:cNvPr id="14750" name="Google Shape;14750;p83"/>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83"/>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83"/>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83"/>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4" name="Google Shape;14754;p83"/>
          <p:cNvGrpSpPr/>
          <p:nvPr/>
        </p:nvGrpSpPr>
        <p:grpSpPr>
          <a:xfrm>
            <a:off x="5246797" y="1576858"/>
            <a:ext cx="347872" cy="347488"/>
            <a:chOff x="5246797" y="1500658"/>
            <a:chExt cx="347872" cy="347488"/>
          </a:xfrm>
        </p:grpSpPr>
        <p:sp>
          <p:nvSpPr>
            <p:cNvPr id="14755" name="Google Shape;14755;p83"/>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83"/>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83"/>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83"/>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9" name="Google Shape;14759;p83"/>
          <p:cNvGrpSpPr/>
          <p:nvPr/>
        </p:nvGrpSpPr>
        <p:grpSpPr>
          <a:xfrm>
            <a:off x="5796589" y="1576858"/>
            <a:ext cx="349024" cy="346752"/>
            <a:chOff x="5796589" y="1500658"/>
            <a:chExt cx="349024" cy="346752"/>
          </a:xfrm>
        </p:grpSpPr>
        <p:sp>
          <p:nvSpPr>
            <p:cNvPr id="14760" name="Google Shape;14760;p83"/>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1" name="Google Shape;14761;p83"/>
            <p:cNvGrpSpPr/>
            <p:nvPr/>
          </p:nvGrpSpPr>
          <p:grpSpPr>
            <a:xfrm>
              <a:off x="5796589" y="1500658"/>
              <a:ext cx="349024" cy="346752"/>
              <a:chOff x="5796589" y="1500658"/>
              <a:chExt cx="349024" cy="346752"/>
            </a:xfrm>
          </p:grpSpPr>
          <p:sp>
            <p:nvSpPr>
              <p:cNvPr id="14762" name="Google Shape;14762;p83"/>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83"/>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83"/>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83"/>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66" name="Google Shape;14766;p83"/>
          <p:cNvGrpSpPr/>
          <p:nvPr/>
        </p:nvGrpSpPr>
        <p:grpSpPr>
          <a:xfrm>
            <a:off x="6895373" y="1578778"/>
            <a:ext cx="348640" cy="343296"/>
            <a:chOff x="6895373" y="1502578"/>
            <a:chExt cx="348640" cy="343296"/>
          </a:xfrm>
        </p:grpSpPr>
        <p:sp>
          <p:nvSpPr>
            <p:cNvPr id="14767" name="Google Shape;14767;p83"/>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83"/>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83"/>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0" name="Google Shape;14770;p83"/>
          <p:cNvGrpSpPr/>
          <p:nvPr/>
        </p:nvGrpSpPr>
        <p:grpSpPr>
          <a:xfrm>
            <a:off x="4147597" y="1581658"/>
            <a:ext cx="347904" cy="336992"/>
            <a:chOff x="4147597" y="1505458"/>
            <a:chExt cx="347904" cy="336992"/>
          </a:xfrm>
        </p:grpSpPr>
        <p:sp>
          <p:nvSpPr>
            <p:cNvPr id="14771" name="Google Shape;14771;p83"/>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83"/>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83"/>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83"/>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83"/>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83"/>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83"/>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8" name="Google Shape;14778;p83"/>
          <p:cNvGrpSpPr/>
          <p:nvPr/>
        </p:nvGrpSpPr>
        <p:grpSpPr>
          <a:xfrm>
            <a:off x="2499405" y="1576090"/>
            <a:ext cx="347488" cy="348256"/>
            <a:chOff x="2499405" y="1499890"/>
            <a:chExt cx="347488" cy="348256"/>
          </a:xfrm>
        </p:grpSpPr>
        <p:sp>
          <p:nvSpPr>
            <p:cNvPr id="14779" name="Google Shape;14779;p83"/>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83"/>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83"/>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83"/>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83"/>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4" name="Google Shape;14784;p83"/>
          <p:cNvGrpSpPr/>
          <p:nvPr/>
        </p:nvGrpSpPr>
        <p:grpSpPr>
          <a:xfrm>
            <a:off x="1956845" y="1576698"/>
            <a:ext cx="331520" cy="348032"/>
            <a:chOff x="1956845" y="1500498"/>
            <a:chExt cx="331520" cy="348032"/>
          </a:xfrm>
        </p:grpSpPr>
        <p:sp>
          <p:nvSpPr>
            <p:cNvPr id="14785" name="Google Shape;14785;p83"/>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83"/>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83"/>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83"/>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83"/>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83"/>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83"/>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83"/>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83"/>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83"/>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83"/>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83"/>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7" name="Google Shape;14797;p83"/>
          <p:cNvGrpSpPr/>
          <p:nvPr/>
        </p:nvGrpSpPr>
        <p:grpSpPr>
          <a:xfrm>
            <a:off x="6345613" y="1626074"/>
            <a:ext cx="348640" cy="250656"/>
            <a:chOff x="6345613" y="1549874"/>
            <a:chExt cx="348640" cy="250656"/>
          </a:xfrm>
        </p:grpSpPr>
        <p:sp>
          <p:nvSpPr>
            <p:cNvPr id="14798" name="Google Shape;14798;p83"/>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83"/>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83"/>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83"/>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83"/>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83"/>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4" name="Google Shape;14804;p83"/>
          <p:cNvGrpSpPr/>
          <p:nvPr/>
        </p:nvGrpSpPr>
        <p:grpSpPr>
          <a:xfrm>
            <a:off x="7444781" y="1583226"/>
            <a:ext cx="348640" cy="334272"/>
            <a:chOff x="7444781" y="1507026"/>
            <a:chExt cx="348640" cy="334272"/>
          </a:xfrm>
        </p:grpSpPr>
        <p:sp>
          <p:nvSpPr>
            <p:cNvPr id="14805" name="Google Shape;14805;p83"/>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83"/>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83"/>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83"/>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83"/>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0" name="Google Shape;14810;p83"/>
          <p:cNvGrpSpPr/>
          <p:nvPr/>
        </p:nvGrpSpPr>
        <p:grpSpPr>
          <a:xfrm>
            <a:off x="7995341" y="1582938"/>
            <a:ext cx="347872" cy="334944"/>
            <a:chOff x="7995341" y="1506738"/>
            <a:chExt cx="347872" cy="334944"/>
          </a:xfrm>
        </p:grpSpPr>
        <p:sp>
          <p:nvSpPr>
            <p:cNvPr id="14811" name="Google Shape;14811;p83"/>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83"/>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83"/>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83"/>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83"/>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83"/>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7" name="Google Shape;14817;p83"/>
          <p:cNvGrpSpPr/>
          <p:nvPr/>
        </p:nvGrpSpPr>
        <p:grpSpPr>
          <a:xfrm>
            <a:off x="3048045" y="1599130"/>
            <a:ext cx="347872" cy="303904"/>
            <a:chOff x="3048045" y="1522930"/>
            <a:chExt cx="347872" cy="303904"/>
          </a:xfrm>
        </p:grpSpPr>
        <p:sp>
          <p:nvSpPr>
            <p:cNvPr id="14818" name="Google Shape;14818;p83"/>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9" name="Google Shape;14819;p83"/>
            <p:cNvGrpSpPr/>
            <p:nvPr/>
          </p:nvGrpSpPr>
          <p:grpSpPr>
            <a:xfrm>
              <a:off x="3048045" y="1522930"/>
              <a:ext cx="347872" cy="303904"/>
              <a:chOff x="3048045" y="1522930"/>
              <a:chExt cx="347872" cy="303904"/>
            </a:xfrm>
          </p:grpSpPr>
          <p:sp>
            <p:nvSpPr>
              <p:cNvPr id="14820" name="Google Shape;14820;p83"/>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83"/>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822" name="Google Shape;14822;p83"/>
          <p:cNvGrpSpPr/>
          <p:nvPr/>
        </p:nvGrpSpPr>
        <p:grpSpPr>
          <a:xfrm>
            <a:off x="1133133" y="3428122"/>
            <a:ext cx="313984" cy="358560"/>
            <a:chOff x="1133133" y="3351922"/>
            <a:chExt cx="313984" cy="358560"/>
          </a:xfrm>
        </p:grpSpPr>
        <p:sp>
          <p:nvSpPr>
            <p:cNvPr id="14823" name="Google Shape;14823;p83"/>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83"/>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83"/>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83"/>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83"/>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83"/>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83"/>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83"/>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83"/>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83"/>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83"/>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83"/>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83"/>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83"/>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83"/>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83"/>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39" name="Google Shape;14839;p83"/>
          <p:cNvSpPr/>
          <p:nvPr/>
        </p:nvSpPr>
        <p:spPr>
          <a:xfrm>
            <a:off x="1709197"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0" name="Google Shape;14840;p83"/>
          <p:cNvGrpSpPr/>
          <p:nvPr/>
        </p:nvGrpSpPr>
        <p:grpSpPr>
          <a:xfrm>
            <a:off x="2795053" y="3428794"/>
            <a:ext cx="288448" cy="357120"/>
            <a:chOff x="2795053" y="3352594"/>
            <a:chExt cx="288448" cy="357120"/>
          </a:xfrm>
        </p:grpSpPr>
        <p:sp>
          <p:nvSpPr>
            <p:cNvPr id="14841" name="Google Shape;14841;p83"/>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83"/>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83"/>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83"/>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83"/>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83"/>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83"/>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83"/>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83"/>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0" name="Google Shape;14850;p83"/>
          <p:cNvGrpSpPr/>
          <p:nvPr/>
        </p:nvGrpSpPr>
        <p:grpSpPr>
          <a:xfrm>
            <a:off x="2236525" y="3429402"/>
            <a:ext cx="304832" cy="356512"/>
            <a:chOff x="2236525" y="3353202"/>
            <a:chExt cx="304832" cy="356512"/>
          </a:xfrm>
        </p:grpSpPr>
        <p:sp>
          <p:nvSpPr>
            <p:cNvPr id="14851" name="Google Shape;14851;p83"/>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83"/>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83"/>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4" name="Google Shape;14854;p83"/>
          <p:cNvGrpSpPr/>
          <p:nvPr/>
        </p:nvGrpSpPr>
        <p:grpSpPr>
          <a:xfrm>
            <a:off x="3910637" y="3428890"/>
            <a:ext cx="256800" cy="357024"/>
            <a:chOff x="3910637" y="3352690"/>
            <a:chExt cx="256800" cy="357024"/>
          </a:xfrm>
        </p:grpSpPr>
        <p:sp>
          <p:nvSpPr>
            <p:cNvPr id="14855" name="Google Shape;14855;p83"/>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83"/>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83"/>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8" name="Google Shape;14858;p83"/>
          <p:cNvGrpSpPr/>
          <p:nvPr/>
        </p:nvGrpSpPr>
        <p:grpSpPr>
          <a:xfrm>
            <a:off x="6056429" y="3428122"/>
            <a:ext cx="360064" cy="360096"/>
            <a:chOff x="6056429" y="3351922"/>
            <a:chExt cx="360064" cy="360096"/>
          </a:xfrm>
        </p:grpSpPr>
        <p:sp>
          <p:nvSpPr>
            <p:cNvPr id="14859" name="Google Shape;14859;p83"/>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83"/>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83"/>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2" name="Google Shape;14862;p83"/>
          <p:cNvGrpSpPr/>
          <p:nvPr/>
        </p:nvGrpSpPr>
        <p:grpSpPr>
          <a:xfrm>
            <a:off x="6608877" y="3429274"/>
            <a:ext cx="357408" cy="357408"/>
            <a:chOff x="6608877" y="3353074"/>
            <a:chExt cx="357408" cy="357408"/>
          </a:xfrm>
        </p:grpSpPr>
        <p:sp>
          <p:nvSpPr>
            <p:cNvPr id="14863" name="Google Shape;14863;p83"/>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83"/>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83"/>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83"/>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83"/>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83"/>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83"/>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70" name="Google Shape;14870;p83"/>
          <p:cNvSpPr/>
          <p:nvPr/>
        </p:nvSpPr>
        <p:spPr>
          <a:xfrm>
            <a:off x="7708045"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83"/>
          <p:cNvSpPr/>
          <p:nvPr/>
        </p:nvSpPr>
        <p:spPr>
          <a:xfrm>
            <a:off x="4423085"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2" name="Google Shape;14872;p83"/>
          <p:cNvGrpSpPr/>
          <p:nvPr/>
        </p:nvGrpSpPr>
        <p:grpSpPr>
          <a:xfrm>
            <a:off x="4959533" y="3446426"/>
            <a:ext cx="357408" cy="323488"/>
            <a:chOff x="4959533" y="3370226"/>
            <a:chExt cx="357408" cy="323488"/>
          </a:xfrm>
        </p:grpSpPr>
        <p:sp>
          <p:nvSpPr>
            <p:cNvPr id="14873" name="Google Shape;14873;p83"/>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83"/>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5" name="Google Shape;14875;p83"/>
          <p:cNvGrpSpPr/>
          <p:nvPr/>
        </p:nvGrpSpPr>
        <p:grpSpPr>
          <a:xfrm>
            <a:off x="7158637" y="3429274"/>
            <a:ext cx="357056" cy="357408"/>
            <a:chOff x="7158637" y="3353074"/>
            <a:chExt cx="357056" cy="357408"/>
          </a:xfrm>
        </p:grpSpPr>
        <p:sp>
          <p:nvSpPr>
            <p:cNvPr id="14876" name="Google Shape;14876;p83"/>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83"/>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83"/>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83"/>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0" name="Google Shape;14880;p83"/>
          <p:cNvGrpSpPr/>
          <p:nvPr/>
        </p:nvGrpSpPr>
        <p:grpSpPr>
          <a:xfrm>
            <a:off x="3316269" y="3428602"/>
            <a:ext cx="344832" cy="356544"/>
            <a:chOff x="3316269" y="3352402"/>
            <a:chExt cx="344832" cy="356544"/>
          </a:xfrm>
        </p:grpSpPr>
        <p:sp>
          <p:nvSpPr>
            <p:cNvPr id="14881" name="Google Shape;14881;p83"/>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83"/>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83"/>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4" name="Google Shape;14884;p83"/>
          <p:cNvGrpSpPr/>
          <p:nvPr/>
        </p:nvGrpSpPr>
        <p:grpSpPr>
          <a:xfrm>
            <a:off x="5508909" y="3447706"/>
            <a:ext cx="358560" cy="319552"/>
            <a:chOff x="5508909" y="3371506"/>
            <a:chExt cx="358560" cy="319552"/>
          </a:xfrm>
        </p:grpSpPr>
        <p:sp>
          <p:nvSpPr>
            <p:cNvPr id="14885" name="Google Shape;14885;p83"/>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83"/>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83"/>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83"/>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83"/>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83"/>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83"/>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83"/>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83"/>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83"/>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95" name="Google Shape;14895;p83"/>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660" name="Shape 1660"/>
        <p:cNvGrpSpPr/>
        <p:nvPr/>
      </p:nvGrpSpPr>
      <p:grpSpPr>
        <a:xfrm>
          <a:off x="0" y="0"/>
          <a:ext cx="0" cy="0"/>
          <a:chOff x="0" y="0"/>
          <a:chExt cx="0" cy="0"/>
        </a:xfrm>
      </p:grpSpPr>
      <p:sp>
        <p:nvSpPr>
          <p:cNvPr id="1661" name="Google Shape;1661;p39"/>
          <p:cNvSpPr/>
          <p:nvPr/>
        </p:nvSpPr>
        <p:spPr>
          <a:xfrm>
            <a:off x="4077900" y="3480063"/>
            <a:ext cx="4381500" cy="6891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9"/>
          <p:cNvSpPr/>
          <p:nvPr/>
        </p:nvSpPr>
        <p:spPr>
          <a:xfrm>
            <a:off x="5658300" y="1456437"/>
            <a:ext cx="1220700" cy="1220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9"/>
          <p:cNvSpPr txBox="1"/>
          <p:nvPr>
            <p:ph type="title"/>
          </p:nvPr>
        </p:nvSpPr>
        <p:spPr>
          <a:xfrm>
            <a:off x="4457100" y="2856663"/>
            <a:ext cx="3623100" cy="68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center</a:t>
            </a:r>
            <a:endParaRPr/>
          </a:p>
        </p:txBody>
      </p:sp>
      <p:sp>
        <p:nvSpPr>
          <p:cNvPr id="1664" name="Google Shape;1664;p39"/>
          <p:cNvSpPr txBox="1"/>
          <p:nvPr>
            <p:ph idx="2" type="title"/>
          </p:nvPr>
        </p:nvSpPr>
        <p:spPr>
          <a:xfrm>
            <a:off x="5400750" y="1722288"/>
            <a:ext cx="1735800" cy="68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665" name="Google Shape;1665;p39"/>
          <p:cNvSpPr txBox="1"/>
          <p:nvPr>
            <p:ph idx="1" type="subTitle"/>
          </p:nvPr>
        </p:nvSpPr>
        <p:spPr>
          <a:xfrm>
            <a:off x="4457100" y="3545763"/>
            <a:ext cx="3623100" cy="55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a:t>
            </a:r>
            <a:r>
              <a:rPr lang="en"/>
              <a:t> enter a subtitle here if you need to describe the section</a:t>
            </a:r>
            <a:endParaRPr/>
          </a:p>
        </p:txBody>
      </p:sp>
      <p:grpSp>
        <p:nvGrpSpPr>
          <p:cNvPr id="1666" name="Google Shape;1666;p39"/>
          <p:cNvGrpSpPr/>
          <p:nvPr/>
        </p:nvGrpSpPr>
        <p:grpSpPr>
          <a:xfrm rot="1102524">
            <a:off x="566314" y="1098791"/>
            <a:ext cx="333769" cy="448008"/>
            <a:chOff x="4106283" y="2500625"/>
            <a:chExt cx="522432" cy="701244"/>
          </a:xfrm>
        </p:grpSpPr>
        <p:sp>
          <p:nvSpPr>
            <p:cNvPr id="1667" name="Google Shape;1667;p39"/>
            <p:cNvSpPr/>
            <p:nvPr/>
          </p:nvSpPr>
          <p:spPr>
            <a:xfrm>
              <a:off x="4258653" y="2963863"/>
              <a:ext cx="108309" cy="91030"/>
            </a:xfrm>
            <a:custGeom>
              <a:rect b="b" l="l" r="r" t="t"/>
              <a:pathLst>
                <a:path extrusionOk="0" h="6448" w="7672">
                  <a:moveTo>
                    <a:pt x="6039" y="1413"/>
                  </a:moveTo>
                  <a:lnTo>
                    <a:pt x="5514" y="5034"/>
                  </a:lnTo>
                  <a:lnTo>
                    <a:pt x="2159" y="5034"/>
                  </a:lnTo>
                  <a:lnTo>
                    <a:pt x="1634" y="1413"/>
                  </a:lnTo>
                  <a:close/>
                  <a:moveTo>
                    <a:pt x="1" y="0"/>
                  </a:moveTo>
                  <a:lnTo>
                    <a:pt x="939" y="6447"/>
                  </a:lnTo>
                  <a:lnTo>
                    <a:pt x="6737" y="6447"/>
                  </a:lnTo>
                  <a:lnTo>
                    <a:pt x="76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9"/>
            <p:cNvSpPr/>
            <p:nvPr/>
          </p:nvSpPr>
          <p:spPr>
            <a:xfrm>
              <a:off x="4106283" y="2500625"/>
              <a:ext cx="413106" cy="483200"/>
            </a:xfrm>
            <a:custGeom>
              <a:rect b="b" l="l" r="r" t="t"/>
              <a:pathLst>
                <a:path extrusionOk="0" h="34227" w="29262">
                  <a:moveTo>
                    <a:pt x="24672" y="1409"/>
                  </a:moveTo>
                  <a:cubicBezTo>
                    <a:pt x="26425" y="1413"/>
                    <a:pt x="27845" y="2834"/>
                    <a:pt x="27849" y="4586"/>
                  </a:cubicBezTo>
                  <a:lnTo>
                    <a:pt x="27849" y="24494"/>
                  </a:lnTo>
                  <a:cubicBezTo>
                    <a:pt x="27849" y="29080"/>
                    <a:pt x="24116" y="32813"/>
                    <a:pt x="19530" y="32813"/>
                  </a:cubicBezTo>
                  <a:lnTo>
                    <a:pt x="9732" y="32813"/>
                  </a:lnTo>
                  <a:cubicBezTo>
                    <a:pt x="5146" y="32813"/>
                    <a:pt x="1413" y="29080"/>
                    <a:pt x="1413" y="24494"/>
                  </a:cubicBezTo>
                  <a:lnTo>
                    <a:pt x="1413" y="4590"/>
                  </a:lnTo>
                  <a:cubicBezTo>
                    <a:pt x="1417" y="2834"/>
                    <a:pt x="2838" y="1413"/>
                    <a:pt x="4590" y="1413"/>
                  </a:cubicBezTo>
                  <a:lnTo>
                    <a:pt x="24672" y="1409"/>
                  </a:lnTo>
                  <a:close/>
                  <a:moveTo>
                    <a:pt x="4590" y="0"/>
                  </a:moveTo>
                  <a:cubicBezTo>
                    <a:pt x="2058" y="0"/>
                    <a:pt x="4" y="2054"/>
                    <a:pt x="0" y="4586"/>
                  </a:cubicBezTo>
                  <a:lnTo>
                    <a:pt x="0" y="24490"/>
                  </a:lnTo>
                  <a:cubicBezTo>
                    <a:pt x="0" y="29860"/>
                    <a:pt x="4366" y="34226"/>
                    <a:pt x="9732" y="34226"/>
                  </a:cubicBezTo>
                  <a:lnTo>
                    <a:pt x="19530" y="34226"/>
                  </a:lnTo>
                  <a:cubicBezTo>
                    <a:pt x="24896" y="34226"/>
                    <a:pt x="29262" y="29860"/>
                    <a:pt x="29258" y="24490"/>
                  </a:cubicBezTo>
                  <a:lnTo>
                    <a:pt x="29258" y="4586"/>
                  </a:lnTo>
                  <a:cubicBezTo>
                    <a:pt x="29258" y="2054"/>
                    <a:pt x="27204" y="0"/>
                    <a:pt x="24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9"/>
            <p:cNvSpPr/>
            <p:nvPr/>
          </p:nvSpPr>
          <p:spPr>
            <a:xfrm>
              <a:off x="4178438" y="2642153"/>
              <a:ext cx="268854" cy="279922"/>
            </a:xfrm>
            <a:custGeom>
              <a:rect b="b" l="l" r="r" t="t"/>
              <a:pathLst>
                <a:path extrusionOk="0" h="19828" w="19044">
                  <a:moveTo>
                    <a:pt x="0" y="0"/>
                  </a:moveTo>
                  <a:lnTo>
                    <a:pt x="0" y="10806"/>
                  </a:lnTo>
                  <a:cubicBezTo>
                    <a:pt x="0" y="15786"/>
                    <a:pt x="4038" y="19827"/>
                    <a:pt x="9022" y="19827"/>
                  </a:cubicBezTo>
                  <a:lnTo>
                    <a:pt x="10018" y="19827"/>
                  </a:lnTo>
                  <a:cubicBezTo>
                    <a:pt x="15002" y="19827"/>
                    <a:pt x="19044" y="15786"/>
                    <a:pt x="19044" y="10806"/>
                  </a:cubicBezTo>
                  <a:lnTo>
                    <a:pt x="19044"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9"/>
            <p:cNvSpPr/>
            <p:nvPr/>
          </p:nvSpPr>
          <p:spPr>
            <a:xfrm>
              <a:off x="4221157" y="2571523"/>
              <a:ext cx="183302" cy="19962"/>
            </a:xfrm>
            <a:custGeom>
              <a:rect b="b" l="l" r="r" t="t"/>
              <a:pathLst>
                <a:path extrusionOk="0" h="1414" w="12984">
                  <a:moveTo>
                    <a:pt x="1" y="0"/>
                  </a:moveTo>
                  <a:lnTo>
                    <a:pt x="1" y="1413"/>
                  </a:lnTo>
                  <a:lnTo>
                    <a:pt x="12983" y="1413"/>
                  </a:lnTo>
                  <a:lnTo>
                    <a:pt x="12983"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9"/>
            <p:cNvSpPr/>
            <p:nvPr/>
          </p:nvSpPr>
          <p:spPr>
            <a:xfrm>
              <a:off x="4302855" y="2615499"/>
              <a:ext cx="325860" cy="586370"/>
            </a:xfrm>
            <a:custGeom>
              <a:rect b="b" l="l" r="r" t="t"/>
              <a:pathLst>
                <a:path extrusionOk="0" h="41535" w="23082">
                  <a:moveTo>
                    <a:pt x="21669" y="1"/>
                  </a:moveTo>
                  <a:lnTo>
                    <a:pt x="21669" y="30417"/>
                  </a:lnTo>
                  <a:cubicBezTo>
                    <a:pt x="21669" y="35767"/>
                    <a:pt x="17314" y="40122"/>
                    <a:pt x="11964" y="40122"/>
                  </a:cubicBezTo>
                  <a:lnTo>
                    <a:pt x="11119" y="40122"/>
                  </a:lnTo>
                  <a:cubicBezTo>
                    <a:pt x="5768" y="40122"/>
                    <a:pt x="1414" y="35767"/>
                    <a:pt x="1414" y="30417"/>
                  </a:cubicBezTo>
                  <a:lnTo>
                    <a:pt x="1" y="30417"/>
                  </a:lnTo>
                  <a:cubicBezTo>
                    <a:pt x="1" y="36547"/>
                    <a:pt x="4992" y="41535"/>
                    <a:pt x="11119" y="41535"/>
                  </a:cubicBezTo>
                  <a:lnTo>
                    <a:pt x="11964" y="41535"/>
                  </a:lnTo>
                  <a:cubicBezTo>
                    <a:pt x="18094" y="41535"/>
                    <a:pt x="23082" y="36547"/>
                    <a:pt x="23082" y="30417"/>
                  </a:cubicBezTo>
                  <a:lnTo>
                    <a:pt x="230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9"/>
            <p:cNvSpPr/>
            <p:nvPr/>
          </p:nvSpPr>
          <p:spPr>
            <a:xfrm>
              <a:off x="4379640" y="2665970"/>
              <a:ext cx="135288" cy="19962"/>
            </a:xfrm>
            <a:custGeom>
              <a:rect b="b" l="l" r="r" t="t"/>
              <a:pathLst>
                <a:path extrusionOk="0" h="1414" w="9583">
                  <a:moveTo>
                    <a:pt x="1" y="0"/>
                  </a:moveTo>
                  <a:lnTo>
                    <a:pt x="1" y="1413"/>
                  </a:lnTo>
                  <a:lnTo>
                    <a:pt x="9582" y="1413"/>
                  </a:lnTo>
                  <a:lnTo>
                    <a:pt x="9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9"/>
            <p:cNvSpPr/>
            <p:nvPr/>
          </p:nvSpPr>
          <p:spPr>
            <a:xfrm>
              <a:off x="4379640" y="2772133"/>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9"/>
            <p:cNvSpPr/>
            <p:nvPr/>
          </p:nvSpPr>
          <p:spPr>
            <a:xfrm>
              <a:off x="4379640" y="2878297"/>
              <a:ext cx="135288" cy="19962"/>
            </a:xfrm>
            <a:custGeom>
              <a:rect b="b" l="l" r="r" t="t"/>
              <a:pathLst>
                <a:path extrusionOk="0" h="1414" w="9583">
                  <a:moveTo>
                    <a:pt x="1" y="1"/>
                  </a:moveTo>
                  <a:lnTo>
                    <a:pt x="1" y="1413"/>
                  </a:lnTo>
                  <a:lnTo>
                    <a:pt x="9582" y="1413"/>
                  </a:lnTo>
                  <a:lnTo>
                    <a:pt x="9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 name="Google Shape;1675;p39"/>
          <p:cNvGrpSpPr/>
          <p:nvPr/>
        </p:nvGrpSpPr>
        <p:grpSpPr>
          <a:xfrm rot="-2700000">
            <a:off x="1738850" y="4467478"/>
            <a:ext cx="174497" cy="404387"/>
            <a:chOff x="3789373" y="1135858"/>
            <a:chExt cx="273103" cy="632902"/>
          </a:xfrm>
        </p:grpSpPr>
        <p:sp>
          <p:nvSpPr>
            <p:cNvPr id="1676" name="Google Shape;1676;p39"/>
            <p:cNvSpPr/>
            <p:nvPr/>
          </p:nvSpPr>
          <p:spPr>
            <a:xfrm>
              <a:off x="3864846" y="1452274"/>
              <a:ext cx="187664" cy="302157"/>
            </a:xfrm>
            <a:custGeom>
              <a:rect b="b" l="l" r="r" t="t"/>
              <a:pathLst>
                <a:path extrusionOk="0" h="21403" w="13293">
                  <a:moveTo>
                    <a:pt x="5" y="0"/>
                  </a:moveTo>
                  <a:lnTo>
                    <a:pt x="5" y="12740"/>
                  </a:lnTo>
                  <a:cubicBezTo>
                    <a:pt x="1" y="16797"/>
                    <a:pt x="2726" y="20349"/>
                    <a:pt x="6644" y="21402"/>
                  </a:cubicBezTo>
                  <a:cubicBezTo>
                    <a:pt x="10563" y="20352"/>
                    <a:pt x="13292" y="16797"/>
                    <a:pt x="13288" y="12740"/>
                  </a:cubicBezTo>
                  <a:lnTo>
                    <a:pt x="13288"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9"/>
            <p:cNvSpPr/>
            <p:nvPr/>
          </p:nvSpPr>
          <p:spPr>
            <a:xfrm>
              <a:off x="3789373" y="1135858"/>
              <a:ext cx="273047" cy="326397"/>
            </a:xfrm>
            <a:custGeom>
              <a:rect b="b" l="l" r="r" t="t"/>
              <a:pathLst>
                <a:path extrusionOk="0" h="23120" w="19341">
                  <a:moveTo>
                    <a:pt x="9721" y="1413"/>
                  </a:moveTo>
                  <a:cubicBezTo>
                    <a:pt x="14249" y="1413"/>
                    <a:pt x="17928" y="5096"/>
                    <a:pt x="17928" y="9620"/>
                  </a:cubicBezTo>
                  <a:lnTo>
                    <a:pt x="17928" y="21707"/>
                  </a:lnTo>
                  <a:lnTo>
                    <a:pt x="1409" y="21707"/>
                  </a:lnTo>
                  <a:lnTo>
                    <a:pt x="1409" y="9620"/>
                  </a:lnTo>
                  <a:cubicBezTo>
                    <a:pt x="1409" y="5096"/>
                    <a:pt x="5092" y="1413"/>
                    <a:pt x="9620" y="1413"/>
                  </a:cubicBezTo>
                  <a:close/>
                  <a:moveTo>
                    <a:pt x="9620" y="0"/>
                  </a:moveTo>
                  <a:cubicBezTo>
                    <a:pt x="4316" y="0"/>
                    <a:pt x="0" y="4316"/>
                    <a:pt x="0" y="9620"/>
                  </a:cubicBezTo>
                  <a:lnTo>
                    <a:pt x="0" y="23120"/>
                  </a:lnTo>
                  <a:lnTo>
                    <a:pt x="19341" y="23120"/>
                  </a:lnTo>
                  <a:lnTo>
                    <a:pt x="19341" y="9620"/>
                  </a:lnTo>
                  <a:cubicBezTo>
                    <a:pt x="19341" y="4316"/>
                    <a:pt x="15025" y="0"/>
                    <a:pt x="9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9"/>
            <p:cNvSpPr/>
            <p:nvPr/>
          </p:nvSpPr>
          <p:spPr>
            <a:xfrm>
              <a:off x="3789373" y="1442307"/>
              <a:ext cx="273103" cy="326453"/>
            </a:xfrm>
            <a:custGeom>
              <a:rect b="b" l="l" r="r" t="t"/>
              <a:pathLst>
                <a:path extrusionOk="0" h="23124" w="19345">
                  <a:moveTo>
                    <a:pt x="17928" y="1413"/>
                  </a:moveTo>
                  <a:lnTo>
                    <a:pt x="17928" y="13446"/>
                  </a:lnTo>
                  <a:cubicBezTo>
                    <a:pt x="17932" y="18006"/>
                    <a:pt x="14233" y="21707"/>
                    <a:pt x="9674" y="21707"/>
                  </a:cubicBezTo>
                  <a:cubicBezTo>
                    <a:pt x="9671" y="21707"/>
                    <a:pt x="9669" y="21707"/>
                    <a:pt x="9667" y="21707"/>
                  </a:cubicBezTo>
                  <a:cubicBezTo>
                    <a:pt x="5115" y="21707"/>
                    <a:pt x="1413" y="18001"/>
                    <a:pt x="1413" y="13446"/>
                  </a:cubicBezTo>
                  <a:lnTo>
                    <a:pt x="1413" y="1413"/>
                  </a:lnTo>
                  <a:close/>
                  <a:moveTo>
                    <a:pt x="0" y="0"/>
                  </a:moveTo>
                  <a:lnTo>
                    <a:pt x="0" y="13446"/>
                  </a:lnTo>
                  <a:cubicBezTo>
                    <a:pt x="0" y="18781"/>
                    <a:pt x="4335" y="23124"/>
                    <a:pt x="9667" y="23124"/>
                  </a:cubicBezTo>
                  <a:cubicBezTo>
                    <a:pt x="15013" y="23124"/>
                    <a:pt x="19345" y="18789"/>
                    <a:pt x="19341" y="13446"/>
                  </a:cubicBezTo>
                  <a:lnTo>
                    <a:pt x="19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39"/>
          <p:cNvGrpSpPr/>
          <p:nvPr/>
        </p:nvGrpSpPr>
        <p:grpSpPr>
          <a:xfrm rot="1799935">
            <a:off x="3359305" y="2648238"/>
            <a:ext cx="382408" cy="449475"/>
            <a:chOff x="8071717" y="2421860"/>
            <a:chExt cx="443820" cy="521710"/>
          </a:xfrm>
        </p:grpSpPr>
        <p:grpSp>
          <p:nvGrpSpPr>
            <p:cNvPr id="1680" name="Google Shape;1680;p39"/>
            <p:cNvGrpSpPr/>
            <p:nvPr/>
          </p:nvGrpSpPr>
          <p:grpSpPr>
            <a:xfrm>
              <a:off x="8071717" y="2421860"/>
              <a:ext cx="443820" cy="521710"/>
              <a:chOff x="8071475" y="2521207"/>
              <a:chExt cx="359252" cy="422301"/>
            </a:xfrm>
          </p:grpSpPr>
          <p:sp>
            <p:nvSpPr>
              <p:cNvPr id="1681" name="Google Shape;1681;p39"/>
              <p:cNvSpPr/>
              <p:nvPr/>
            </p:nvSpPr>
            <p:spPr>
              <a:xfrm>
                <a:off x="8071475" y="2533659"/>
                <a:ext cx="234159" cy="276670"/>
              </a:xfrm>
              <a:custGeom>
                <a:rect b="b" l="l" r="r" t="t"/>
                <a:pathLst>
                  <a:path extrusionOk="0" fill="none" h="6710" w="5679">
                    <a:moveTo>
                      <a:pt x="1165" y="0"/>
                    </a:moveTo>
                    <a:lnTo>
                      <a:pt x="1021" y="0"/>
                    </a:lnTo>
                    <a:cubicBezTo>
                      <a:pt x="458" y="0"/>
                      <a:pt x="0" y="458"/>
                      <a:pt x="0" y="1024"/>
                    </a:cubicBezTo>
                    <a:lnTo>
                      <a:pt x="0" y="3872"/>
                    </a:lnTo>
                    <a:cubicBezTo>
                      <a:pt x="0" y="5440"/>
                      <a:pt x="1270" y="6709"/>
                      <a:pt x="2838" y="6709"/>
                    </a:cubicBezTo>
                    <a:lnTo>
                      <a:pt x="2838" y="6709"/>
                    </a:lnTo>
                    <a:cubicBezTo>
                      <a:pt x="4406" y="6709"/>
                      <a:pt x="5679" y="5440"/>
                      <a:pt x="5679" y="3872"/>
                    </a:cubicBezTo>
                    <a:lnTo>
                      <a:pt x="5679" y="1021"/>
                    </a:lnTo>
                    <a:cubicBezTo>
                      <a:pt x="5679" y="458"/>
                      <a:pt x="5221" y="0"/>
                      <a:pt x="4654" y="0"/>
                    </a:cubicBezTo>
                    <a:lnTo>
                      <a:pt x="4654"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9"/>
              <p:cNvSpPr/>
              <p:nvPr/>
            </p:nvSpPr>
            <p:spPr>
              <a:xfrm>
                <a:off x="8338944" y="2534978"/>
                <a:ext cx="91784" cy="91701"/>
              </a:xfrm>
              <a:custGeom>
                <a:rect b="b" l="l" r="r" t="t"/>
                <a:pathLst>
                  <a:path extrusionOk="0" fill="none" h="2224" w="2226">
                    <a:moveTo>
                      <a:pt x="2226" y="1271"/>
                    </a:moveTo>
                    <a:cubicBezTo>
                      <a:pt x="2222" y="423"/>
                      <a:pt x="1198" y="1"/>
                      <a:pt x="599" y="600"/>
                    </a:cubicBezTo>
                    <a:cubicBezTo>
                      <a:pt x="0" y="1199"/>
                      <a:pt x="426" y="2223"/>
                      <a:pt x="1273" y="2223"/>
                    </a:cubicBezTo>
                    <a:cubicBezTo>
                      <a:pt x="1797" y="2223"/>
                      <a:pt x="2226" y="1798"/>
                      <a:pt x="2226" y="1271"/>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9"/>
              <p:cNvSpPr/>
              <p:nvPr/>
            </p:nvSpPr>
            <p:spPr>
              <a:xfrm>
                <a:off x="8107099" y="2521207"/>
                <a:ext cx="24863" cy="24904"/>
              </a:xfrm>
              <a:custGeom>
                <a:rect b="b" l="l" r="r" t="t"/>
                <a:pathLst>
                  <a:path extrusionOk="0" fill="none" h="604" w="603">
                    <a:moveTo>
                      <a:pt x="603" y="302"/>
                    </a:moveTo>
                    <a:cubicBezTo>
                      <a:pt x="603" y="469"/>
                      <a:pt x="468" y="603"/>
                      <a:pt x="301" y="603"/>
                    </a:cubicBezTo>
                    <a:cubicBezTo>
                      <a:pt x="134" y="603"/>
                      <a:pt x="0" y="469"/>
                      <a:pt x="0" y="302"/>
                    </a:cubicBezTo>
                    <a:cubicBezTo>
                      <a:pt x="0" y="135"/>
                      <a:pt x="134" y="1"/>
                      <a:pt x="301" y="1"/>
                    </a:cubicBezTo>
                    <a:cubicBezTo>
                      <a:pt x="468" y="1"/>
                      <a:pt x="603" y="135"/>
                      <a:pt x="603"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9"/>
              <p:cNvSpPr/>
              <p:nvPr/>
            </p:nvSpPr>
            <p:spPr>
              <a:xfrm>
                <a:off x="8249306" y="2521207"/>
                <a:ext cx="24740" cy="24904"/>
              </a:xfrm>
              <a:custGeom>
                <a:rect b="b" l="l" r="r" t="t"/>
                <a:pathLst>
                  <a:path extrusionOk="0" fill="none" h="604" w="600">
                    <a:moveTo>
                      <a:pt x="600" y="302"/>
                    </a:moveTo>
                    <a:cubicBezTo>
                      <a:pt x="600" y="469"/>
                      <a:pt x="466" y="603"/>
                      <a:pt x="302" y="603"/>
                    </a:cubicBezTo>
                    <a:cubicBezTo>
                      <a:pt x="135" y="603"/>
                      <a:pt x="1" y="469"/>
                      <a:pt x="1" y="302"/>
                    </a:cubicBezTo>
                    <a:cubicBezTo>
                      <a:pt x="1" y="135"/>
                      <a:pt x="135" y="1"/>
                      <a:pt x="302" y="1"/>
                    </a:cubicBezTo>
                    <a:cubicBezTo>
                      <a:pt x="466" y="1"/>
                      <a:pt x="600" y="135"/>
                      <a:pt x="600" y="302"/>
                    </a:cubicBezTo>
                    <a:close/>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9"/>
              <p:cNvSpPr/>
              <p:nvPr/>
            </p:nvSpPr>
            <p:spPr>
              <a:xfrm>
                <a:off x="8188614" y="2626636"/>
                <a:ext cx="202864" cy="316872"/>
              </a:xfrm>
              <a:custGeom>
                <a:rect b="b" l="l" r="r" t="t"/>
                <a:pathLst>
                  <a:path extrusionOk="0" fill="none" h="7685" w="4920">
                    <a:moveTo>
                      <a:pt x="0" y="4454"/>
                    </a:moveTo>
                    <a:lnTo>
                      <a:pt x="0" y="5224"/>
                    </a:lnTo>
                    <a:cubicBezTo>
                      <a:pt x="0" y="6585"/>
                      <a:pt x="1100" y="7685"/>
                      <a:pt x="2458" y="7685"/>
                    </a:cubicBezTo>
                    <a:lnTo>
                      <a:pt x="2458" y="7685"/>
                    </a:lnTo>
                    <a:cubicBezTo>
                      <a:pt x="3820" y="7685"/>
                      <a:pt x="4919" y="6585"/>
                      <a:pt x="4919" y="5224"/>
                    </a:cubicBezTo>
                    <a:lnTo>
                      <a:pt x="4919" y="0"/>
                    </a:lnTo>
                  </a:path>
                </a:pathLst>
              </a:custGeom>
              <a:solidFill>
                <a:schemeClr val="lt1"/>
              </a:solidFill>
              <a:ln cap="rnd" cmpd="sng" w="9525">
                <a:solidFill>
                  <a:srgbClr val="FFFFFF"/>
                </a:solidFill>
                <a:prstDash val="solid"/>
                <a:miter lim="327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6" name="Google Shape;1686;p39"/>
            <p:cNvSpPr/>
            <p:nvPr/>
          </p:nvSpPr>
          <p:spPr>
            <a:xfrm>
              <a:off x="8436649" y="2472701"/>
              <a:ext cx="61200" cy="6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39"/>
          <p:cNvGrpSpPr/>
          <p:nvPr/>
        </p:nvGrpSpPr>
        <p:grpSpPr>
          <a:xfrm rot="747216">
            <a:off x="2963225" y="233625"/>
            <a:ext cx="395478" cy="333200"/>
            <a:chOff x="4264060" y="1424745"/>
            <a:chExt cx="543905" cy="458254"/>
          </a:xfrm>
        </p:grpSpPr>
        <p:sp>
          <p:nvSpPr>
            <p:cNvPr id="1688" name="Google Shape;1688;p39"/>
            <p:cNvSpPr/>
            <p:nvPr/>
          </p:nvSpPr>
          <p:spPr>
            <a:xfrm>
              <a:off x="4299100" y="1543671"/>
              <a:ext cx="473275" cy="239475"/>
            </a:xfrm>
            <a:custGeom>
              <a:rect b="b" l="l" r="r" t="t"/>
              <a:pathLst>
                <a:path extrusionOk="0" h="16963" w="33524">
                  <a:moveTo>
                    <a:pt x="13041" y="0"/>
                  </a:moveTo>
                  <a:lnTo>
                    <a:pt x="8597" y="8061"/>
                  </a:lnTo>
                  <a:lnTo>
                    <a:pt x="0" y="8061"/>
                  </a:lnTo>
                  <a:lnTo>
                    <a:pt x="0" y="9474"/>
                  </a:lnTo>
                  <a:lnTo>
                    <a:pt x="9431" y="9474"/>
                  </a:lnTo>
                  <a:lnTo>
                    <a:pt x="12890" y="3201"/>
                  </a:lnTo>
                  <a:lnTo>
                    <a:pt x="18851" y="16963"/>
                  </a:lnTo>
                  <a:lnTo>
                    <a:pt x="22514" y="9474"/>
                  </a:lnTo>
                  <a:lnTo>
                    <a:pt x="33524" y="9474"/>
                  </a:lnTo>
                  <a:lnTo>
                    <a:pt x="33524" y="8061"/>
                  </a:lnTo>
                  <a:lnTo>
                    <a:pt x="21630" y="8061"/>
                  </a:lnTo>
                  <a:lnTo>
                    <a:pt x="18928" y="13589"/>
                  </a:lnTo>
                  <a:lnTo>
                    <a:pt x="13041" y="0"/>
                  </a:lnTo>
                  <a:close/>
                </a:path>
              </a:pathLst>
            </a:custGeom>
            <a:solidFill>
              <a:srgbClr val="669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9"/>
            <p:cNvSpPr/>
            <p:nvPr/>
          </p:nvSpPr>
          <p:spPr>
            <a:xfrm>
              <a:off x="4264060" y="1424745"/>
              <a:ext cx="543905" cy="458254"/>
            </a:xfrm>
            <a:custGeom>
              <a:rect b="b" l="l" r="r" t="t"/>
              <a:pathLst>
                <a:path extrusionOk="0" h="32460" w="38527">
                  <a:moveTo>
                    <a:pt x="27779" y="1414"/>
                  </a:moveTo>
                  <a:cubicBezTo>
                    <a:pt x="28335" y="1414"/>
                    <a:pt x="28864" y="1441"/>
                    <a:pt x="29397" y="1491"/>
                  </a:cubicBezTo>
                  <a:cubicBezTo>
                    <a:pt x="31076" y="1645"/>
                    <a:pt x="32740" y="2421"/>
                    <a:pt x="34083" y="3680"/>
                  </a:cubicBezTo>
                  <a:cubicBezTo>
                    <a:pt x="35133" y="4657"/>
                    <a:pt x="35933" y="5876"/>
                    <a:pt x="36458" y="7297"/>
                  </a:cubicBezTo>
                  <a:cubicBezTo>
                    <a:pt x="36809" y="8262"/>
                    <a:pt x="37029" y="9274"/>
                    <a:pt x="37114" y="10297"/>
                  </a:cubicBezTo>
                  <a:lnTo>
                    <a:pt x="37114" y="12200"/>
                  </a:lnTo>
                  <a:cubicBezTo>
                    <a:pt x="37067" y="12706"/>
                    <a:pt x="36963" y="13204"/>
                    <a:pt x="36801" y="13686"/>
                  </a:cubicBezTo>
                  <a:cubicBezTo>
                    <a:pt x="36373" y="14995"/>
                    <a:pt x="35539" y="16450"/>
                    <a:pt x="34249" y="18126"/>
                  </a:cubicBezTo>
                  <a:cubicBezTo>
                    <a:pt x="33821" y="18685"/>
                    <a:pt x="33331" y="19284"/>
                    <a:pt x="32790" y="19905"/>
                  </a:cubicBezTo>
                  <a:cubicBezTo>
                    <a:pt x="32346" y="20415"/>
                    <a:pt x="31879" y="20928"/>
                    <a:pt x="31389" y="21453"/>
                  </a:cubicBezTo>
                  <a:cubicBezTo>
                    <a:pt x="30435" y="22468"/>
                    <a:pt x="29351" y="23561"/>
                    <a:pt x="28069" y="24796"/>
                  </a:cubicBezTo>
                  <a:cubicBezTo>
                    <a:pt x="26486" y="26329"/>
                    <a:pt x="24791" y="27900"/>
                    <a:pt x="22900" y="29649"/>
                  </a:cubicBezTo>
                  <a:cubicBezTo>
                    <a:pt x="22718" y="29819"/>
                    <a:pt x="22522" y="29977"/>
                    <a:pt x="22317" y="30116"/>
                  </a:cubicBezTo>
                  <a:cubicBezTo>
                    <a:pt x="21846" y="30436"/>
                    <a:pt x="21329" y="30680"/>
                    <a:pt x="20781" y="30834"/>
                  </a:cubicBezTo>
                  <a:cubicBezTo>
                    <a:pt x="20283" y="30976"/>
                    <a:pt x="19771" y="31047"/>
                    <a:pt x="19260" y="31047"/>
                  </a:cubicBezTo>
                  <a:cubicBezTo>
                    <a:pt x="18622" y="31047"/>
                    <a:pt x="17985" y="30937"/>
                    <a:pt x="17376" y="30718"/>
                  </a:cubicBezTo>
                  <a:cubicBezTo>
                    <a:pt x="16820" y="30514"/>
                    <a:pt x="16302" y="30220"/>
                    <a:pt x="15847" y="29846"/>
                  </a:cubicBezTo>
                  <a:cubicBezTo>
                    <a:pt x="15766" y="29784"/>
                    <a:pt x="15693" y="29714"/>
                    <a:pt x="15588" y="29618"/>
                  </a:cubicBezTo>
                  <a:cubicBezTo>
                    <a:pt x="13720" y="27888"/>
                    <a:pt x="11956" y="26252"/>
                    <a:pt x="10342" y="24696"/>
                  </a:cubicBezTo>
                  <a:cubicBezTo>
                    <a:pt x="9037" y="23437"/>
                    <a:pt x="7952" y="22349"/>
                    <a:pt x="7018" y="21357"/>
                  </a:cubicBezTo>
                  <a:cubicBezTo>
                    <a:pt x="6551" y="20863"/>
                    <a:pt x="6111" y="20376"/>
                    <a:pt x="5694" y="19901"/>
                  </a:cubicBezTo>
                  <a:cubicBezTo>
                    <a:pt x="5142" y="19268"/>
                    <a:pt x="4663" y="18689"/>
                    <a:pt x="4231" y="18126"/>
                  </a:cubicBezTo>
                  <a:cubicBezTo>
                    <a:pt x="2957" y="16462"/>
                    <a:pt x="2135" y="15010"/>
                    <a:pt x="1714" y="13690"/>
                  </a:cubicBezTo>
                  <a:cubicBezTo>
                    <a:pt x="1564" y="13223"/>
                    <a:pt x="1459" y="12744"/>
                    <a:pt x="1409" y="12258"/>
                  </a:cubicBezTo>
                  <a:lnTo>
                    <a:pt x="1409" y="10324"/>
                  </a:lnTo>
                  <a:cubicBezTo>
                    <a:pt x="1486" y="9335"/>
                    <a:pt x="1691" y="8363"/>
                    <a:pt x="2019" y="7425"/>
                  </a:cubicBezTo>
                  <a:cubicBezTo>
                    <a:pt x="2525" y="5992"/>
                    <a:pt x="3308" y="4765"/>
                    <a:pt x="4339" y="3769"/>
                  </a:cubicBezTo>
                  <a:cubicBezTo>
                    <a:pt x="5679" y="2475"/>
                    <a:pt x="7420" y="1645"/>
                    <a:pt x="9122" y="1491"/>
                  </a:cubicBezTo>
                  <a:cubicBezTo>
                    <a:pt x="9643" y="1437"/>
                    <a:pt x="10184" y="1414"/>
                    <a:pt x="10736" y="1414"/>
                  </a:cubicBezTo>
                  <a:cubicBezTo>
                    <a:pt x="12465" y="1414"/>
                    <a:pt x="13843" y="1707"/>
                    <a:pt x="15075" y="2344"/>
                  </a:cubicBezTo>
                  <a:cubicBezTo>
                    <a:pt x="15650" y="2645"/>
                    <a:pt x="16191" y="3008"/>
                    <a:pt x="16685" y="3429"/>
                  </a:cubicBezTo>
                  <a:cubicBezTo>
                    <a:pt x="17295" y="3935"/>
                    <a:pt x="17905" y="4549"/>
                    <a:pt x="18731" y="5475"/>
                  </a:cubicBezTo>
                  <a:lnTo>
                    <a:pt x="19260" y="6070"/>
                  </a:lnTo>
                  <a:lnTo>
                    <a:pt x="19788" y="5475"/>
                  </a:lnTo>
                  <a:cubicBezTo>
                    <a:pt x="20445" y="4738"/>
                    <a:pt x="20958" y="4209"/>
                    <a:pt x="21448" y="3761"/>
                  </a:cubicBezTo>
                  <a:cubicBezTo>
                    <a:pt x="21946" y="3302"/>
                    <a:pt x="22491" y="2896"/>
                    <a:pt x="23070" y="2549"/>
                  </a:cubicBezTo>
                  <a:cubicBezTo>
                    <a:pt x="24390" y="1777"/>
                    <a:pt x="25888" y="1414"/>
                    <a:pt x="27779" y="1414"/>
                  </a:cubicBezTo>
                  <a:close/>
                  <a:moveTo>
                    <a:pt x="10736" y="1"/>
                  </a:moveTo>
                  <a:cubicBezTo>
                    <a:pt x="10137" y="1"/>
                    <a:pt x="9551" y="28"/>
                    <a:pt x="8991" y="82"/>
                  </a:cubicBezTo>
                  <a:cubicBezTo>
                    <a:pt x="6949" y="271"/>
                    <a:pt x="4949" y="1217"/>
                    <a:pt x="3359" y="2750"/>
                  </a:cubicBezTo>
                  <a:cubicBezTo>
                    <a:pt x="2170" y="3900"/>
                    <a:pt x="1266" y="5313"/>
                    <a:pt x="687" y="6954"/>
                  </a:cubicBezTo>
                  <a:cubicBezTo>
                    <a:pt x="317" y="8023"/>
                    <a:pt x="85" y="9139"/>
                    <a:pt x="0" y="10266"/>
                  </a:cubicBezTo>
                  <a:lnTo>
                    <a:pt x="0" y="12316"/>
                  </a:lnTo>
                  <a:cubicBezTo>
                    <a:pt x="54" y="12929"/>
                    <a:pt x="178" y="13532"/>
                    <a:pt x="367" y="14118"/>
                  </a:cubicBezTo>
                  <a:cubicBezTo>
                    <a:pt x="838" y="15601"/>
                    <a:pt x="1733" y="17191"/>
                    <a:pt x="3108" y="18986"/>
                  </a:cubicBezTo>
                  <a:cubicBezTo>
                    <a:pt x="3559" y="19573"/>
                    <a:pt x="4057" y="20179"/>
                    <a:pt x="4629" y="20832"/>
                  </a:cubicBezTo>
                  <a:cubicBezTo>
                    <a:pt x="5057" y="21322"/>
                    <a:pt x="5513" y="21824"/>
                    <a:pt x="5988" y="22329"/>
                  </a:cubicBezTo>
                  <a:cubicBezTo>
                    <a:pt x="6937" y="23337"/>
                    <a:pt x="8041" y="24445"/>
                    <a:pt x="9358" y="25715"/>
                  </a:cubicBezTo>
                  <a:cubicBezTo>
                    <a:pt x="10983" y="27282"/>
                    <a:pt x="12755" y="28919"/>
                    <a:pt x="14662" y="30687"/>
                  </a:cubicBezTo>
                  <a:cubicBezTo>
                    <a:pt x="14758" y="30772"/>
                    <a:pt x="14855" y="30857"/>
                    <a:pt x="14951" y="30938"/>
                  </a:cubicBezTo>
                  <a:cubicBezTo>
                    <a:pt x="15530" y="31413"/>
                    <a:pt x="16187" y="31787"/>
                    <a:pt x="16893" y="32046"/>
                  </a:cubicBezTo>
                  <a:cubicBezTo>
                    <a:pt x="17654" y="32320"/>
                    <a:pt x="18457" y="32459"/>
                    <a:pt x="19263" y="32459"/>
                  </a:cubicBezTo>
                  <a:cubicBezTo>
                    <a:pt x="19908" y="32459"/>
                    <a:pt x="20549" y="32370"/>
                    <a:pt x="21170" y="32193"/>
                  </a:cubicBezTo>
                  <a:cubicBezTo>
                    <a:pt x="21861" y="31996"/>
                    <a:pt x="22518" y="31691"/>
                    <a:pt x="23112" y="31282"/>
                  </a:cubicBezTo>
                  <a:cubicBezTo>
                    <a:pt x="23379" y="31104"/>
                    <a:pt x="23626" y="30903"/>
                    <a:pt x="23861" y="30683"/>
                  </a:cubicBezTo>
                  <a:cubicBezTo>
                    <a:pt x="25757" y="28931"/>
                    <a:pt x="27455" y="27356"/>
                    <a:pt x="29053" y="25812"/>
                  </a:cubicBezTo>
                  <a:cubicBezTo>
                    <a:pt x="30347" y="24561"/>
                    <a:pt x="31447" y="23453"/>
                    <a:pt x="32420" y="22418"/>
                  </a:cubicBezTo>
                  <a:cubicBezTo>
                    <a:pt x="32921" y="21882"/>
                    <a:pt x="33404" y="21353"/>
                    <a:pt x="33856" y="20832"/>
                  </a:cubicBezTo>
                  <a:cubicBezTo>
                    <a:pt x="34415" y="20195"/>
                    <a:pt x="34929" y="19569"/>
                    <a:pt x="35373" y="18986"/>
                  </a:cubicBezTo>
                  <a:cubicBezTo>
                    <a:pt x="36759" y="17180"/>
                    <a:pt x="37666" y="15589"/>
                    <a:pt x="38145" y="14126"/>
                  </a:cubicBezTo>
                  <a:cubicBezTo>
                    <a:pt x="38345" y="13520"/>
                    <a:pt x="38473" y="12895"/>
                    <a:pt x="38527" y="12262"/>
                  </a:cubicBezTo>
                  <a:lnTo>
                    <a:pt x="38527" y="10266"/>
                  </a:lnTo>
                  <a:lnTo>
                    <a:pt x="38523" y="10208"/>
                  </a:lnTo>
                  <a:cubicBezTo>
                    <a:pt x="38430" y="9046"/>
                    <a:pt x="38183" y="7903"/>
                    <a:pt x="37782" y="6811"/>
                  </a:cubicBezTo>
                  <a:cubicBezTo>
                    <a:pt x="37179" y="5178"/>
                    <a:pt x="36261" y="3776"/>
                    <a:pt x="35049" y="2645"/>
                  </a:cubicBezTo>
                  <a:cubicBezTo>
                    <a:pt x="33477" y="1175"/>
                    <a:pt x="31516" y="267"/>
                    <a:pt x="29532" y="86"/>
                  </a:cubicBezTo>
                  <a:cubicBezTo>
                    <a:pt x="28957" y="28"/>
                    <a:pt x="28385" y="1"/>
                    <a:pt x="27783" y="1"/>
                  </a:cubicBezTo>
                  <a:cubicBezTo>
                    <a:pt x="25625" y="1"/>
                    <a:pt x="23904" y="426"/>
                    <a:pt x="22359" y="1329"/>
                  </a:cubicBezTo>
                  <a:cubicBezTo>
                    <a:pt x="21695" y="1727"/>
                    <a:pt x="21074" y="2190"/>
                    <a:pt x="20503" y="2715"/>
                  </a:cubicBezTo>
                  <a:cubicBezTo>
                    <a:pt x="20113" y="3066"/>
                    <a:pt x="19715" y="3464"/>
                    <a:pt x="19260" y="3954"/>
                  </a:cubicBezTo>
                  <a:cubicBezTo>
                    <a:pt x="18634" y="3278"/>
                    <a:pt x="18113" y="2777"/>
                    <a:pt x="17588" y="2340"/>
                  </a:cubicBezTo>
                  <a:cubicBezTo>
                    <a:pt x="17017" y="1858"/>
                    <a:pt x="16387" y="1437"/>
                    <a:pt x="15723" y="1086"/>
                  </a:cubicBezTo>
                  <a:cubicBezTo>
                    <a:pt x="14307" y="356"/>
                    <a:pt x="12674" y="1"/>
                    <a:pt x="10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 name="Google Shape;1690;p39"/>
          <p:cNvGrpSpPr/>
          <p:nvPr/>
        </p:nvGrpSpPr>
        <p:grpSpPr>
          <a:xfrm rot="1799855">
            <a:off x="3028319" y="4431020"/>
            <a:ext cx="267729" cy="477324"/>
            <a:chOff x="308050" y="960575"/>
            <a:chExt cx="360600" cy="642900"/>
          </a:xfrm>
        </p:grpSpPr>
        <p:sp>
          <p:nvSpPr>
            <p:cNvPr id="1691" name="Google Shape;1691;p39"/>
            <p:cNvSpPr/>
            <p:nvPr/>
          </p:nvSpPr>
          <p:spPr>
            <a:xfrm rot="380">
              <a:off x="397058" y="1130178"/>
              <a:ext cx="182601" cy="182601"/>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2" name="Google Shape;1692;p39"/>
            <p:cNvGrpSpPr/>
            <p:nvPr/>
          </p:nvGrpSpPr>
          <p:grpSpPr>
            <a:xfrm>
              <a:off x="308050" y="960575"/>
              <a:ext cx="360600" cy="642900"/>
              <a:chOff x="839250" y="836025"/>
              <a:chExt cx="360600" cy="642900"/>
            </a:xfrm>
          </p:grpSpPr>
          <p:sp>
            <p:nvSpPr>
              <p:cNvPr id="1693" name="Google Shape;1693;p39"/>
              <p:cNvSpPr/>
              <p:nvPr/>
            </p:nvSpPr>
            <p:spPr>
              <a:xfrm>
                <a:off x="839250" y="836025"/>
                <a:ext cx="360600" cy="642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4" name="Google Shape;1694;p39"/>
              <p:cNvCxnSpPr/>
              <p:nvPr/>
            </p:nvCxnSpPr>
            <p:spPr>
              <a:xfrm>
                <a:off x="839250" y="901900"/>
                <a:ext cx="359100" cy="0"/>
              </a:xfrm>
              <a:prstGeom prst="straightConnector1">
                <a:avLst/>
              </a:prstGeom>
              <a:noFill/>
              <a:ln cap="flat" cmpd="sng" w="9525">
                <a:solidFill>
                  <a:schemeClr val="lt1"/>
                </a:solidFill>
                <a:prstDash val="solid"/>
                <a:round/>
                <a:headEnd len="med" w="med" type="none"/>
                <a:tailEnd len="med" w="med" type="none"/>
              </a:ln>
            </p:spPr>
          </p:cxnSp>
          <p:cxnSp>
            <p:nvCxnSpPr>
              <p:cNvPr id="1695" name="Google Shape;1695;p39"/>
              <p:cNvCxnSpPr/>
              <p:nvPr/>
            </p:nvCxnSpPr>
            <p:spPr>
              <a:xfrm>
                <a:off x="839250" y="1377100"/>
                <a:ext cx="359100" cy="0"/>
              </a:xfrm>
              <a:prstGeom prst="straightConnector1">
                <a:avLst/>
              </a:prstGeom>
              <a:noFill/>
              <a:ln cap="flat" cmpd="sng" w="9525">
                <a:solidFill>
                  <a:schemeClr val="lt1"/>
                </a:solidFill>
                <a:prstDash val="solid"/>
                <a:round/>
                <a:headEnd len="med" w="med" type="none"/>
                <a:tailEnd len="med" w="med" type="none"/>
              </a:ln>
            </p:spPr>
          </p:cxnSp>
          <p:sp>
            <p:nvSpPr>
              <p:cNvPr id="1696" name="Google Shape;1696;p39"/>
              <p:cNvSpPr/>
              <p:nvPr/>
            </p:nvSpPr>
            <p:spPr>
              <a:xfrm>
                <a:off x="997950" y="1406425"/>
                <a:ext cx="43200" cy="43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97" name="Google Shape;1697;p39"/>
          <p:cNvSpPr/>
          <p:nvPr/>
        </p:nvSpPr>
        <p:spPr>
          <a:xfrm flipH="1" rot="-2969503">
            <a:off x="1288579" y="350102"/>
            <a:ext cx="100222" cy="100222"/>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8" name="Google Shape;1698;p39"/>
          <p:cNvGrpSpPr/>
          <p:nvPr/>
        </p:nvGrpSpPr>
        <p:grpSpPr>
          <a:xfrm>
            <a:off x="476326" y="830138"/>
            <a:ext cx="3295549" cy="3617200"/>
            <a:chOff x="476326" y="830138"/>
            <a:chExt cx="3295549" cy="3617200"/>
          </a:xfrm>
        </p:grpSpPr>
        <p:grpSp>
          <p:nvGrpSpPr>
            <p:cNvPr id="1699" name="Google Shape;1699;p39"/>
            <p:cNvGrpSpPr/>
            <p:nvPr/>
          </p:nvGrpSpPr>
          <p:grpSpPr>
            <a:xfrm flipH="1">
              <a:off x="744314" y="1278030"/>
              <a:ext cx="2297866" cy="3069556"/>
              <a:chOff x="7113241" y="1278030"/>
              <a:chExt cx="2297866" cy="3069556"/>
            </a:xfrm>
          </p:grpSpPr>
          <p:sp>
            <p:nvSpPr>
              <p:cNvPr id="1700" name="Google Shape;1700;p39"/>
              <p:cNvSpPr/>
              <p:nvPr/>
            </p:nvSpPr>
            <p:spPr>
              <a:xfrm>
                <a:off x="7159383" y="1942736"/>
                <a:ext cx="2251725" cy="2404850"/>
              </a:xfrm>
              <a:custGeom>
                <a:rect b="b" l="l" r="r" t="t"/>
                <a:pathLst>
                  <a:path extrusionOk="0" h="96194" w="90069">
                    <a:moveTo>
                      <a:pt x="53072" y="460"/>
                    </a:moveTo>
                    <a:cubicBezTo>
                      <a:pt x="67614" y="5032"/>
                      <a:pt x="95109" y="53991"/>
                      <a:pt x="89267" y="69802"/>
                    </a:cubicBezTo>
                    <a:cubicBezTo>
                      <a:pt x="83425" y="85614"/>
                      <a:pt x="32562" y="99901"/>
                      <a:pt x="18020" y="95329"/>
                    </a:cubicBezTo>
                    <a:cubicBezTo>
                      <a:pt x="3479" y="90757"/>
                      <a:pt x="-3824" y="58182"/>
                      <a:pt x="2018" y="42370"/>
                    </a:cubicBezTo>
                    <a:cubicBezTo>
                      <a:pt x="7860" y="26559"/>
                      <a:pt x="38531" y="-4112"/>
                      <a:pt x="53072" y="460"/>
                    </a:cubicBezTo>
                    <a:close/>
                  </a:path>
                </a:pathLst>
              </a:custGeom>
              <a:solidFill>
                <a:schemeClr val="lt1"/>
              </a:solidFill>
              <a:ln>
                <a:noFill/>
              </a:ln>
            </p:spPr>
          </p:sp>
          <p:grpSp>
            <p:nvGrpSpPr>
              <p:cNvPr id="1701" name="Google Shape;1701;p39"/>
              <p:cNvGrpSpPr/>
              <p:nvPr/>
            </p:nvGrpSpPr>
            <p:grpSpPr>
              <a:xfrm>
                <a:off x="7113241" y="1278030"/>
                <a:ext cx="1599219" cy="2587447"/>
                <a:chOff x="7113241" y="1278030"/>
                <a:chExt cx="1599219" cy="2587447"/>
              </a:xfrm>
            </p:grpSpPr>
            <p:grpSp>
              <p:nvGrpSpPr>
                <p:cNvPr id="1702" name="Google Shape;1702;p39"/>
                <p:cNvGrpSpPr/>
                <p:nvPr/>
              </p:nvGrpSpPr>
              <p:grpSpPr>
                <a:xfrm>
                  <a:off x="7306243" y="1278030"/>
                  <a:ext cx="1406218" cy="2587447"/>
                  <a:chOff x="10973368" y="1419830"/>
                  <a:chExt cx="1406218" cy="2587447"/>
                </a:xfrm>
              </p:grpSpPr>
              <p:sp>
                <p:nvSpPr>
                  <p:cNvPr id="1703" name="Google Shape;1703;p39"/>
                  <p:cNvSpPr/>
                  <p:nvPr/>
                </p:nvSpPr>
                <p:spPr>
                  <a:xfrm>
                    <a:off x="10995664" y="1419830"/>
                    <a:ext cx="1383921" cy="2587446"/>
                  </a:xfrm>
                  <a:custGeom>
                    <a:rect b="b" l="l" r="r" t="t"/>
                    <a:pathLst>
                      <a:path extrusionOk="0" h="78088" w="41763">
                        <a:moveTo>
                          <a:pt x="38297" y="0"/>
                        </a:moveTo>
                        <a:cubicBezTo>
                          <a:pt x="38284" y="0"/>
                          <a:pt x="38271" y="0"/>
                          <a:pt x="38258" y="0"/>
                        </a:cubicBezTo>
                        <a:lnTo>
                          <a:pt x="8773" y="0"/>
                        </a:lnTo>
                        <a:cubicBezTo>
                          <a:pt x="6677" y="35"/>
                          <a:pt x="4947" y="1653"/>
                          <a:pt x="4774" y="3743"/>
                        </a:cubicBezTo>
                        <a:lnTo>
                          <a:pt x="10" y="74359"/>
                        </a:lnTo>
                        <a:cubicBezTo>
                          <a:pt x="3" y="74459"/>
                          <a:pt x="0" y="74562"/>
                          <a:pt x="0" y="74663"/>
                        </a:cubicBezTo>
                        <a:cubicBezTo>
                          <a:pt x="21" y="76564"/>
                          <a:pt x="1569" y="78087"/>
                          <a:pt x="3463" y="78087"/>
                        </a:cubicBezTo>
                        <a:cubicBezTo>
                          <a:pt x="3476" y="78087"/>
                          <a:pt x="3489" y="78087"/>
                          <a:pt x="3502" y="78087"/>
                        </a:cubicBezTo>
                        <a:lnTo>
                          <a:pt x="32982" y="78087"/>
                        </a:lnTo>
                        <a:cubicBezTo>
                          <a:pt x="35074" y="78052"/>
                          <a:pt x="36799" y="76441"/>
                          <a:pt x="36977" y="74359"/>
                        </a:cubicBezTo>
                        <a:lnTo>
                          <a:pt x="41751" y="3745"/>
                        </a:lnTo>
                        <a:cubicBezTo>
                          <a:pt x="41758" y="3638"/>
                          <a:pt x="41762" y="3530"/>
                          <a:pt x="41760" y="3423"/>
                        </a:cubicBezTo>
                        <a:cubicBezTo>
                          <a:pt x="41739" y="1524"/>
                          <a:pt x="40191" y="0"/>
                          <a:pt x="38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4" name="Google Shape;1704;p39"/>
                  <p:cNvGrpSpPr/>
                  <p:nvPr/>
                </p:nvGrpSpPr>
                <p:grpSpPr>
                  <a:xfrm>
                    <a:off x="10973368" y="1419830"/>
                    <a:ext cx="1384087" cy="2587446"/>
                    <a:chOff x="10973368" y="1419830"/>
                    <a:chExt cx="1384087" cy="2587446"/>
                  </a:xfrm>
                </p:grpSpPr>
                <p:grpSp>
                  <p:nvGrpSpPr>
                    <p:cNvPr id="1705" name="Google Shape;1705;p39"/>
                    <p:cNvGrpSpPr/>
                    <p:nvPr/>
                  </p:nvGrpSpPr>
                  <p:grpSpPr>
                    <a:xfrm>
                      <a:off x="10973368" y="1419830"/>
                      <a:ext cx="1384087" cy="2587446"/>
                      <a:chOff x="1452475" y="3106525"/>
                      <a:chExt cx="1044200" cy="1952200"/>
                    </a:xfrm>
                  </p:grpSpPr>
                  <p:sp>
                    <p:nvSpPr>
                      <p:cNvPr id="1706" name="Google Shape;1706;p39"/>
                      <p:cNvSpPr/>
                      <p:nvPr/>
                    </p:nvSpPr>
                    <p:spPr>
                      <a:xfrm>
                        <a:off x="1452475" y="3106525"/>
                        <a:ext cx="1044200" cy="1952200"/>
                      </a:xfrm>
                      <a:custGeom>
                        <a:rect b="b" l="l" r="r" t="t"/>
                        <a:pathLst>
                          <a:path extrusionOk="0" h="78088" w="41768">
                            <a:moveTo>
                              <a:pt x="38305" y="0"/>
                            </a:moveTo>
                            <a:cubicBezTo>
                              <a:pt x="38292" y="0"/>
                              <a:pt x="38279" y="0"/>
                              <a:pt x="38266" y="0"/>
                            </a:cubicBezTo>
                            <a:lnTo>
                              <a:pt x="8793" y="0"/>
                            </a:lnTo>
                            <a:cubicBezTo>
                              <a:pt x="6696" y="28"/>
                              <a:pt x="4959" y="1642"/>
                              <a:pt x="4782" y="3733"/>
                            </a:cubicBezTo>
                            <a:lnTo>
                              <a:pt x="13" y="74359"/>
                            </a:lnTo>
                            <a:cubicBezTo>
                              <a:pt x="6" y="74459"/>
                              <a:pt x="1" y="74562"/>
                              <a:pt x="3" y="74663"/>
                            </a:cubicBezTo>
                            <a:cubicBezTo>
                              <a:pt x="24" y="76562"/>
                              <a:pt x="1572" y="78087"/>
                              <a:pt x="3466" y="78087"/>
                            </a:cubicBezTo>
                            <a:cubicBezTo>
                              <a:pt x="3479" y="78087"/>
                              <a:pt x="3492" y="78087"/>
                              <a:pt x="3505" y="78087"/>
                            </a:cubicBezTo>
                            <a:lnTo>
                              <a:pt x="32992" y="78087"/>
                            </a:lnTo>
                            <a:cubicBezTo>
                              <a:pt x="35084" y="78055"/>
                              <a:pt x="36811" y="76444"/>
                              <a:pt x="36989" y="74359"/>
                            </a:cubicBezTo>
                            <a:lnTo>
                              <a:pt x="41758" y="3733"/>
                            </a:lnTo>
                            <a:cubicBezTo>
                              <a:pt x="41765" y="3628"/>
                              <a:pt x="41768" y="3528"/>
                              <a:pt x="41768" y="3425"/>
                            </a:cubicBezTo>
                            <a:cubicBezTo>
                              <a:pt x="41747" y="1526"/>
                              <a:pt x="40201" y="0"/>
                              <a:pt x="38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9"/>
                      <p:cNvSpPr/>
                      <p:nvPr/>
                    </p:nvSpPr>
                    <p:spPr>
                      <a:xfrm>
                        <a:off x="1944650" y="3148950"/>
                        <a:ext cx="184575" cy="21275"/>
                      </a:xfrm>
                      <a:custGeom>
                        <a:rect b="b" l="l" r="r" t="t"/>
                        <a:pathLst>
                          <a:path extrusionOk="0" h="851" w="7383">
                            <a:moveTo>
                              <a:pt x="6997" y="0"/>
                            </a:moveTo>
                            <a:cubicBezTo>
                              <a:pt x="6994" y="0"/>
                              <a:pt x="6991" y="0"/>
                              <a:pt x="6988" y="1"/>
                            </a:cubicBezTo>
                            <a:lnTo>
                              <a:pt x="454" y="1"/>
                            </a:lnTo>
                            <a:cubicBezTo>
                              <a:pt x="216" y="3"/>
                              <a:pt x="20" y="187"/>
                              <a:pt x="3" y="423"/>
                            </a:cubicBezTo>
                            <a:cubicBezTo>
                              <a:pt x="1" y="437"/>
                              <a:pt x="1" y="449"/>
                              <a:pt x="1" y="460"/>
                            </a:cubicBezTo>
                            <a:cubicBezTo>
                              <a:pt x="3" y="676"/>
                              <a:pt x="178" y="850"/>
                              <a:pt x="393" y="850"/>
                            </a:cubicBezTo>
                            <a:cubicBezTo>
                              <a:pt x="395" y="850"/>
                              <a:pt x="396" y="850"/>
                              <a:pt x="398" y="850"/>
                            </a:cubicBezTo>
                            <a:lnTo>
                              <a:pt x="6930" y="850"/>
                            </a:lnTo>
                            <a:cubicBezTo>
                              <a:pt x="7168" y="846"/>
                              <a:pt x="7362" y="661"/>
                              <a:pt x="7383" y="423"/>
                            </a:cubicBezTo>
                            <a:cubicBezTo>
                              <a:pt x="7383" y="409"/>
                              <a:pt x="7383" y="397"/>
                              <a:pt x="7383" y="383"/>
                            </a:cubicBezTo>
                            <a:cubicBezTo>
                              <a:pt x="7380" y="171"/>
                              <a:pt x="7207" y="0"/>
                              <a:pt x="69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8" name="Google Shape;1708;p39"/>
                    <p:cNvSpPr/>
                    <p:nvPr/>
                  </p:nvSpPr>
                  <p:spPr>
                    <a:xfrm>
                      <a:off x="10978675" y="1562113"/>
                      <a:ext cx="1373475" cy="2302875"/>
                    </a:xfrm>
                    <a:custGeom>
                      <a:rect b="b" l="l" r="r" t="t"/>
                      <a:pathLst>
                        <a:path extrusionOk="0" h="92115" w="54939">
                          <a:moveTo>
                            <a:pt x="6217" y="0"/>
                          </a:moveTo>
                          <a:lnTo>
                            <a:pt x="54939" y="0"/>
                          </a:lnTo>
                          <a:lnTo>
                            <a:pt x="48722" y="92115"/>
                          </a:lnTo>
                          <a:lnTo>
                            <a:pt x="0" y="92115"/>
                          </a:lnTo>
                          <a:close/>
                        </a:path>
                      </a:pathLst>
                    </a:custGeom>
                    <a:solidFill>
                      <a:schemeClr val="lt2"/>
                    </a:solidFill>
                    <a:ln>
                      <a:noFill/>
                    </a:ln>
                  </p:spPr>
                </p:sp>
              </p:grpSp>
            </p:grpSp>
            <p:grpSp>
              <p:nvGrpSpPr>
                <p:cNvPr id="1709" name="Google Shape;1709;p39"/>
                <p:cNvGrpSpPr/>
                <p:nvPr/>
              </p:nvGrpSpPr>
              <p:grpSpPr>
                <a:xfrm flipH="1">
                  <a:off x="7113241" y="1501770"/>
                  <a:ext cx="1220718" cy="2220823"/>
                  <a:chOff x="2252825" y="1263125"/>
                  <a:chExt cx="597600" cy="1087200"/>
                </a:xfrm>
              </p:grpSpPr>
              <p:sp>
                <p:nvSpPr>
                  <p:cNvPr id="1710" name="Google Shape;1710;p39"/>
                  <p:cNvSpPr/>
                  <p:nvPr/>
                </p:nvSpPr>
                <p:spPr>
                  <a:xfrm>
                    <a:off x="2765250" y="1908375"/>
                    <a:ext cx="85175" cy="82575"/>
                  </a:xfrm>
                  <a:custGeom>
                    <a:rect b="b" l="l" r="r" t="t"/>
                    <a:pathLst>
                      <a:path extrusionOk="0" h="3303" w="3407">
                        <a:moveTo>
                          <a:pt x="409" y="1"/>
                        </a:moveTo>
                        <a:lnTo>
                          <a:pt x="264" y="262"/>
                        </a:lnTo>
                        <a:cubicBezTo>
                          <a:pt x="24" y="680"/>
                          <a:pt x="0" y="1187"/>
                          <a:pt x="206" y="1623"/>
                        </a:cubicBezTo>
                        <a:lnTo>
                          <a:pt x="713" y="2716"/>
                        </a:lnTo>
                        <a:cubicBezTo>
                          <a:pt x="818" y="2944"/>
                          <a:pt x="1028" y="3113"/>
                          <a:pt x="1277" y="3162"/>
                        </a:cubicBezTo>
                        <a:lnTo>
                          <a:pt x="1950" y="3288"/>
                        </a:lnTo>
                        <a:lnTo>
                          <a:pt x="1950" y="3285"/>
                        </a:lnTo>
                        <a:cubicBezTo>
                          <a:pt x="2004" y="3297"/>
                          <a:pt x="2059" y="3303"/>
                          <a:pt x="2113" y="3303"/>
                        </a:cubicBezTo>
                        <a:cubicBezTo>
                          <a:pt x="2356" y="3303"/>
                          <a:pt x="2589" y="3186"/>
                          <a:pt x="2734" y="2982"/>
                        </a:cubicBezTo>
                        <a:lnTo>
                          <a:pt x="3206" y="2277"/>
                        </a:lnTo>
                        <a:cubicBezTo>
                          <a:pt x="3407" y="1971"/>
                          <a:pt x="3320" y="1558"/>
                          <a:pt x="3014" y="1357"/>
                        </a:cubicBezTo>
                        <a:cubicBezTo>
                          <a:pt x="3014" y="1357"/>
                          <a:pt x="1541" y="134"/>
                          <a:pt x="409" y="1"/>
                        </a:cubicBezTo>
                        <a:close/>
                      </a:path>
                    </a:pathLst>
                  </a:custGeom>
                  <a:solidFill>
                    <a:srgbClr val="FFC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9"/>
                  <p:cNvSpPr/>
                  <p:nvPr/>
                </p:nvSpPr>
                <p:spPr>
                  <a:xfrm>
                    <a:off x="2582575" y="1558225"/>
                    <a:ext cx="214400" cy="385775"/>
                  </a:xfrm>
                  <a:custGeom>
                    <a:rect b="b" l="l" r="r" t="t"/>
                    <a:pathLst>
                      <a:path extrusionOk="0" h="15431" w="8576">
                        <a:moveTo>
                          <a:pt x="861" y="0"/>
                        </a:moveTo>
                        <a:cubicBezTo>
                          <a:pt x="752" y="0"/>
                          <a:pt x="640" y="5"/>
                          <a:pt x="523" y="16"/>
                        </a:cubicBezTo>
                        <a:cubicBezTo>
                          <a:pt x="346" y="25"/>
                          <a:pt x="173" y="72"/>
                          <a:pt x="17" y="154"/>
                        </a:cubicBezTo>
                        <a:cubicBezTo>
                          <a:pt x="17" y="154"/>
                          <a:pt x="0" y="8719"/>
                          <a:pt x="537" y="9870"/>
                        </a:cubicBezTo>
                        <a:cubicBezTo>
                          <a:pt x="2452" y="12123"/>
                          <a:pt x="4763" y="14007"/>
                          <a:pt x="7354" y="15431"/>
                        </a:cubicBezTo>
                        <a:cubicBezTo>
                          <a:pt x="7588" y="14735"/>
                          <a:pt x="7970" y="14581"/>
                          <a:pt x="8575" y="14179"/>
                        </a:cubicBezTo>
                        <a:cubicBezTo>
                          <a:pt x="6794" y="12482"/>
                          <a:pt x="5073" y="10358"/>
                          <a:pt x="3383" y="8574"/>
                        </a:cubicBezTo>
                        <a:lnTo>
                          <a:pt x="3383" y="8574"/>
                        </a:lnTo>
                        <a:cubicBezTo>
                          <a:pt x="3400" y="6794"/>
                          <a:pt x="3474" y="4899"/>
                          <a:pt x="3474" y="3310"/>
                        </a:cubicBezTo>
                        <a:cubicBezTo>
                          <a:pt x="3474" y="1412"/>
                          <a:pt x="2667" y="0"/>
                          <a:pt x="8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9"/>
                  <p:cNvSpPr/>
                  <p:nvPr/>
                </p:nvSpPr>
                <p:spPr>
                  <a:xfrm>
                    <a:off x="2613800" y="1558725"/>
                    <a:ext cx="55750" cy="94925"/>
                  </a:xfrm>
                  <a:custGeom>
                    <a:rect b="b" l="l" r="r" t="t"/>
                    <a:pathLst>
                      <a:path extrusionOk="0" h="3797" w="2230">
                        <a:moveTo>
                          <a:pt x="0" y="1"/>
                        </a:moveTo>
                        <a:lnTo>
                          <a:pt x="5" y="5"/>
                        </a:lnTo>
                        <a:cubicBezTo>
                          <a:pt x="724" y="94"/>
                          <a:pt x="1256" y="437"/>
                          <a:pt x="1621" y="955"/>
                        </a:cubicBezTo>
                        <a:cubicBezTo>
                          <a:pt x="1249" y="414"/>
                          <a:pt x="710" y="85"/>
                          <a:pt x="0" y="1"/>
                        </a:cubicBezTo>
                        <a:close/>
                        <a:moveTo>
                          <a:pt x="2225" y="3213"/>
                        </a:moveTo>
                        <a:lnTo>
                          <a:pt x="2225" y="3290"/>
                        </a:lnTo>
                        <a:cubicBezTo>
                          <a:pt x="2225" y="3452"/>
                          <a:pt x="2225" y="3615"/>
                          <a:pt x="2223" y="3784"/>
                        </a:cubicBezTo>
                        <a:lnTo>
                          <a:pt x="2223" y="3784"/>
                        </a:lnTo>
                        <a:cubicBezTo>
                          <a:pt x="2224" y="3762"/>
                          <a:pt x="2225" y="3739"/>
                          <a:pt x="2225" y="3717"/>
                        </a:cubicBezTo>
                        <a:cubicBezTo>
                          <a:pt x="2230" y="3544"/>
                          <a:pt x="2230" y="3376"/>
                          <a:pt x="2225" y="3213"/>
                        </a:cubicBezTo>
                        <a:close/>
                        <a:moveTo>
                          <a:pt x="2223" y="3784"/>
                        </a:moveTo>
                        <a:lnTo>
                          <a:pt x="2223" y="3784"/>
                        </a:lnTo>
                        <a:cubicBezTo>
                          <a:pt x="2223" y="3788"/>
                          <a:pt x="2223" y="3792"/>
                          <a:pt x="2223" y="3796"/>
                        </a:cubicBezTo>
                        <a:cubicBezTo>
                          <a:pt x="2223" y="3792"/>
                          <a:pt x="2223" y="3788"/>
                          <a:pt x="2223" y="378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9"/>
                  <p:cNvSpPr/>
                  <p:nvPr/>
                </p:nvSpPr>
                <p:spPr>
                  <a:xfrm>
                    <a:off x="2475650" y="2024000"/>
                    <a:ext cx="68725" cy="226925"/>
                  </a:xfrm>
                  <a:custGeom>
                    <a:rect b="b" l="l" r="r" t="t"/>
                    <a:pathLst>
                      <a:path extrusionOk="0" h="9077" w="2749">
                        <a:moveTo>
                          <a:pt x="2748" y="0"/>
                        </a:moveTo>
                        <a:lnTo>
                          <a:pt x="1" y="3885"/>
                        </a:lnTo>
                        <a:cubicBezTo>
                          <a:pt x="386" y="5449"/>
                          <a:pt x="876" y="7186"/>
                          <a:pt x="1502" y="9077"/>
                        </a:cubicBezTo>
                        <a:cubicBezTo>
                          <a:pt x="1686" y="5272"/>
                          <a:pt x="2716" y="173"/>
                          <a:pt x="27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9"/>
                  <p:cNvSpPr/>
                  <p:nvPr/>
                </p:nvSpPr>
                <p:spPr>
                  <a:xfrm>
                    <a:off x="2312875" y="1886275"/>
                    <a:ext cx="356575" cy="464050"/>
                  </a:xfrm>
                  <a:custGeom>
                    <a:rect b="b" l="l" r="r" t="t"/>
                    <a:pathLst>
                      <a:path extrusionOk="0" h="18562" w="14263">
                        <a:moveTo>
                          <a:pt x="10176" y="0"/>
                        </a:moveTo>
                        <a:cubicBezTo>
                          <a:pt x="7101" y="0"/>
                          <a:pt x="2489" y="245"/>
                          <a:pt x="2489" y="245"/>
                        </a:cubicBezTo>
                        <a:cubicBezTo>
                          <a:pt x="2489" y="245"/>
                          <a:pt x="3960" y="2706"/>
                          <a:pt x="1980" y="6754"/>
                        </a:cubicBezTo>
                        <a:cubicBezTo>
                          <a:pt x="1" y="10799"/>
                          <a:pt x="848" y="18561"/>
                          <a:pt x="848" y="18561"/>
                        </a:cubicBezTo>
                        <a:cubicBezTo>
                          <a:pt x="848" y="18561"/>
                          <a:pt x="2111" y="18536"/>
                          <a:pt x="5123" y="18536"/>
                        </a:cubicBezTo>
                        <a:lnTo>
                          <a:pt x="14262" y="18536"/>
                        </a:lnTo>
                        <a:lnTo>
                          <a:pt x="14134" y="13696"/>
                        </a:lnTo>
                        <a:lnTo>
                          <a:pt x="12866" y="245"/>
                        </a:lnTo>
                        <a:cubicBezTo>
                          <a:pt x="12866" y="61"/>
                          <a:pt x="11713" y="0"/>
                          <a:pt x="10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9"/>
                  <p:cNvSpPr/>
                  <p:nvPr/>
                </p:nvSpPr>
                <p:spPr>
                  <a:xfrm>
                    <a:off x="2358100" y="1541925"/>
                    <a:ext cx="297975" cy="346300"/>
                  </a:xfrm>
                  <a:custGeom>
                    <a:rect b="b" l="l" r="r" t="t"/>
                    <a:pathLst>
                      <a:path extrusionOk="0" h="13852" w="11919">
                        <a:moveTo>
                          <a:pt x="5452" y="0"/>
                        </a:moveTo>
                        <a:cubicBezTo>
                          <a:pt x="4757" y="0"/>
                          <a:pt x="4062" y="24"/>
                          <a:pt x="3367" y="70"/>
                        </a:cubicBezTo>
                        <a:cubicBezTo>
                          <a:pt x="2973" y="87"/>
                          <a:pt x="2585" y="115"/>
                          <a:pt x="2223" y="152"/>
                        </a:cubicBezTo>
                        <a:cubicBezTo>
                          <a:pt x="904" y="217"/>
                          <a:pt x="1" y="1508"/>
                          <a:pt x="391" y="2769"/>
                        </a:cubicBezTo>
                        <a:cubicBezTo>
                          <a:pt x="2039" y="8241"/>
                          <a:pt x="2342" y="11021"/>
                          <a:pt x="2158" y="13454"/>
                        </a:cubicBezTo>
                        <a:cubicBezTo>
                          <a:pt x="3908" y="13680"/>
                          <a:pt x="6227" y="13852"/>
                          <a:pt x="8059" y="13852"/>
                        </a:cubicBezTo>
                        <a:cubicBezTo>
                          <a:pt x="9405" y="13852"/>
                          <a:pt x="10488" y="13759"/>
                          <a:pt x="10887" y="13526"/>
                        </a:cubicBezTo>
                        <a:cubicBezTo>
                          <a:pt x="11354" y="10751"/>
                          <a:pt x="11727" y="8944"/>
                          <a:pt x="11797" y="7230"/>
                        </a:cubicBezTo>
                        <a:cubicBezTo>
                          <a:pt x="11919" y="5953"/>
                          <a:pt x="11914" y="4669"/>
                          <a:pt x="11776" y="3395"/>
                        </a:cubicBezTo>
                        <a:cubicBezTo>
                          <a:pt x="11480" y="1676"/>
                          <a:pt x="10525" y="432"/>
                          <a:pt x="8907" y="220"/>
                        </a:cubicBezTo>
                        <a:cubicBezTo>
                          <a:pt x="8459" y="164"/>
                          <a:pt x="7980" y="108"/>
                          <a:pt x="7537" y="70"/>
                        </a:cubicBezTo>
                        <a:cubicBezTo>
                          <a:pt x="6842" y="24"/>
                          <a:pt x="6147" y="0"/>
                          <a:pt x="54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9"/>
                  <p:cNvSpPr/>
                  <p:nvPr/>
                </p:nvSpPr>
                <p:spPr>
                  <a:xfrm>
                    <a:off x="2400725" y="1872800"/>
                    <a:ext cx="239950" cy="30425"/>
                  </a:xfrm>
                  <a:custGeom>
                    <a:rect b="b" l="l" r="r" t="t"/>
                    <a:pathLst>
                      <a:path extrusionOk="0" h="1217" w="9598">
                        <a:moveTo>
                          <a:pt x="9332" y="1"/>
                        </a:moveTo>
                        <a:cubicBezTo>
                          <a:pt x="9325" y="1"/>
                          <a:pt x="9318" y="1"/>
                          <a:pt x="9310" y="2"/>
                        </a:cubicBezTo>
                        <a:cubicBezTo>
                          <a:pt x="7837" y="165"/>
                          <a:pt x="6358" y="247"/>
                          <a:pt x="4878" y="247"/>
                        </a:cubicBezTo>
                        <a:cubicBezTo>
                          <a:pt x="3399" y="247"/>
                          <a:pt x="1919" y="165"/>
                          <a:pt x="446" y="2"/>
                        </a:cubicBezTo>
                        <a:cubicBezTo>
                          <a:pt x="441" y="1"/>
                          <a:pt x="435" y="1"/>
                          <a:pt x="430" y="1"/>
                        </a:cubicBezTo>
                        <a:cubicBezTo>
                          <a:pt x="350" y="1"/>
                          <a:pt x="278" y="49"/>
                          <a:pt x="248" y="126"/>
                        </a:cubicBezTo>
                        <a:cubicBezTo>
                          <a:pt x="178" y="303"/>
                          <a:pt x="103" y="478"/>
                          <a:pt x="26" y="658"/>
                        </a:cubicBezTo>
                        <a:lnTo>
                          <a:pt x="26" y="686"/>
                        </a:lnTo>
                        <a:cubicBezTo>
                          <a:pt x="0" y="805"/>
                          <a:pt x="75" y="922"/>
                          <a:pt x="194" y="950"/>
                        </a:cubicBezTo>
                        <a:cubicBezTo>
                          <a:pt x="1751" y="1128"/>
                          <a:pt x="3317" y="1216"/>
                          <a:pt x="4882" y="1216"/>
                        </a:cubicBezTo>
                        <a:cubicBezTo>
                          <a:pt x="6395" y="1216"/>
                          <a:pt x="7909" y="1134"/>
                          <a:pt x="9415" y="968"/>
                        </a:cubicBezTo>
                        <a:lnTo>
                          <a:pt x="9404" y="968"/>
                        </a:lnTo>
                        <a:cubicBezTo>
                          <a:pt x="9516" y="954"/>
                          <a:pt x="9597" y="852"/>
                          <a:pt x="9583" y="740"/>
                        </a:cubicBezTo>
                        <a:cubicBezTo>
                          <a:pt x="9567" y="555"/>
                          <a:pt x="9551" y="371"/>
                          <a:pt x="9530" y="186"/>
                        </a:cubicBezTo>
                        <a:cubicBezTo>
                          <a:pt x="9530" y="182"/>
                          <a:pt x="9530" y="177"/>
                          <a:pt x="9530" y="172"/>
                        </a:cubicBezTo>
                        <a:cubicBezTo>
                          <a:pt x="9517" y="72"/>
                          <a:pt x="9431" y="1"/>
                          <a:pt x="9332"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9"/>
                  <p:cNvSpPr/>
                  <p:nvPr/>
                </p:nvSpPr>
                <p:spPr>
                  <a:xfrm>
                    <a:off x="2455100" y="1280800"/>
                    <a:ext cx="100875" cy="218025"/>
                  </a:xfrm>
                  <a:custGeom>
                    <a:rect b="b" l="l" r="r" t="t"/>
                    <a:pathLst>
                      <a:path extrusionOk="0" h="8721" w="4035">
                        <a:moveTo>
                          <a:pt x="2952" y="1"/>
                        </a:moveTo>
                        <a:lnTo>
                          <a:pt x="2952" y="1"/>
                        </a:lnTo>
                        <a:cubicBezTo>
                          <a:pt x="1700" y="325"/>
                          <a:pt x="1154" y="1294"/>
                          <a:pt x="571" y="2459"/>
                        </a:cubicBezTo>
                        <a:cubicBezTo>
                          <a:pt x="162" y="3372"/>
                          <a:pt x="1" y="4373"/>
                          <a:pt x="99" y="5365"/>
                        </a:cubicBezTo>
                        <a:cubicBezTo>
                          <a:pt x="164" y="6586"/>
                          <a:pt x="384" y="7466"/>
                          <a:pt x="1266" y="7936"/>
                        </a:cubicBezTo>
                        <a:cubicBezTo>
                          <a:pt x="1287" y="7595"/>
                          <a:pt x="1343" y="7184"/>
                          <a:pt x="1367" y="6843"/>
                        </a:cubicBezTo>
                        <a:cubicBezTo>
                          <a:pt x="1406" y="7294"/>
                          <a:pt x="1486" y="8111"/>
                          <a:pt x="1486" y="8111"/>
                        </a:cubicBezTo>
                        <a:cubicBezTo>
                          <a:pt x="1486" y="8111"/>
                          <a:pt x="1722" y="8275"/>
                          <a:pt x="1824" y="8275"/>
                        </a:cubicBezTo>
                        <a:cubicBezTo>
                          <a:pt x="1829" y="8275"/>
                          <a:pt x="1834" y="8275"/>
                          <a:pt x="1838" y="8274"/>
                        </a:cubicBezTo>
                        <a:cubicBezTo>
                          <a:pt x="1829" y="7931"/>
                          <a:pt x="1719" y="7427"/>
                          <a:pt x="1808" y="7084"/>
                        </a:cubicBezTo>
                        <a:lnTo>
                          <a:pt x="1808" y="7084"/>
                        </a:lnTo>
                        <a:lnTo>
                          <a:pt x="2053" y="8370"/>
                        </a:lnTo>
                        <a:cubicBezTo>
                          <a:pt x="2331" y="8410"/>
                          <a:pt x="2653" y="8505"/>
                          <a:pt x="2935" y="8547"/>
                        </a:cubicBezTo>
                        <a:cubicBezTo>
                          <a:pt x="2973" y="8335"/>
                          <a:pt x="2756" y="7663"/>
                          <a:pt x="2793" y="7452"/>
                        </a:cubicBezTo>
                        <a:lnTo>
                          <a:pt x="2793" y="7452"/>
                        </a:lnTo>
                        <a:cubicBezTo>
                          <a:pt x="2893" y="7728"/>
                          <a:pt x="3146" y="8358"/>
                          <a:pt x="3248" y="8641"/>
                        </a:cubicBezTo>
                        <a:cubicBezTo>
                          <a:pt x="3510" y="8655"/>
                          <a:pt x="3776" y="8720"/>
                          <a:pt x="4035" y="8720"/>
                        </a:cubicBezTo>
                        <a:cubicBezTo>
                          <a:pt x="4012" y="8615"/>
                          <a:pt x="2669" y="4950"/>
                          <a:pt x="2504" y="3885"/>
                        </a:cubicBezTo>
                        <a:cubicBezTo>
                          <a:pt x="2581" y="2583"/>
                          <a:pt x="2730" y="1287"/>
                          <a:pt x="295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9"/>
                  <p:cNvSpPr/>
                  <p:nvPr/>
                </p:nvSpPr>
                <p:spPr>
                  <a:xfrm>
                    <a:off x="2447750" y="1426350"/>
                    <a:ext cx="107950" cy="162750"/>
                  </a:xfrm>
                  <a:custGeom>
                    <a:rect b="b" l="l" r="r" t="t"/>
                    <a:pathLst>
                      <a:path extrusionOk="0" h="6510" w="4318">
                        <a:moveTo>
                          <a:pt x="61" y="1"/>
                        </a:moveTo>
                        <a:lnTo>
                          <a:pt x="61" y="1"/>
                        </a:lnTo>
                        <a:cubicBezTo>
                          <a:pt x="426" y="1334"/>
                          <a:pt x="869" y="3801"/>
                          <a:pt x="1" y="4696"/>
                        </a:cubicBezTo>
                        <a:cubicBezTo>
                          <a:pt x="1" y="4696"/>
                          <a:pt x="1149" y="5620"/>
                          <a:pt x="3589" y="6510"/>
                        </a:cubicBezTo>
                        <a:cubicBezTo>
                          <a:pt x="4317" y="6323"/>
                          <a:pt x="4156" y="4696"/>
                          <a:pt x="4156" y="4696"/>
                        </a:cubicBezTo>
                        <a:cubicBezTo>
                          <a:pt x="2632" y="4338"/>
                          <a:pt x="2587" y="3230"/>
                          <a:pt x="2772" y="2188"/>
                        </a:cubicBezTo>
                        <a:lnTo>
                          <a:pt x="61" y="1"/>
                        </a:lnTo>
                        <a:close/>
                      </a:path>
                    </a:pathLst>
                  </a:custGeom>
                  <a:solidFill>
                    <a:srgbClr val="FFC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9"/>
                  <p:cNvSpPr/>
                  <p:nvPr/>
                </p:nvSpPr>
                <p:spPr>
                  <a:xfrm>
                    <a:off x="2294675" y="1538525"/>
                    <a:ext cx="220925" cy="699375"/>
                  </a:xfrm>
                  <a:custGeom>
                    <a:rect b="b" l="l" r="r" t="t"/>
                    <a:pathLst>
                      <a:path extrusionOk="0" h="27975" w="8837">
                        <a:moveTo>
                          <a:pt x="6032" y="1"/>
                        </a:moveTo>
                        <a:cubicBezTo>
                          <a:pt x="5869" y="1"/>
                          <a:pt x="3154" y="14"/>
                          <a:pt x="2557" y="888"/>
                        </a:cubicBezTo>
                        <a:cubicBezTo>
                          <a:pt x="1940" y="1787"/>
                          <a:pt x="2536" y="5944"/>
                          <a:pt x="2839" y="10733"/>
                        </a:cubicBezTo>
                        <a:cubicBezTo>
                          <a:pt x="3145" y="15521"/>
                          <a:pt x="0" y="24747"/>
                          <a:pt x="96" y="26554"/>
                        </a:cubicBezTo>
                        <a:cubicBezTo>
                          <a:pt x="1471" y="27739"/>
                          <a:pt x="4534" y="27189"/>
                          <a:pt x="6406" y="27889"/>
                        </a:cubicBezTo>
                        <a:cubicBezTo>
                          <a:pt x="6560" y="27947"/>
                          <a:pt x="6716" y="27974"/>
                          <a:pt x="6868" y="27974"/>
                        </a:cubicBezTo>
                        <a:cubicBezTo>
                          <a:pt x="7534" y="27974"/>
                          <a:pt x="8130" y="27454"/>
                          <a:pt x="8164" y="26736"/>
                        </a:cubicBezTo>
                        <a:cubicBezTo>
                          <a:pt x="8447" y="20734"/>
                          <a:pt x="8836" y="10233"/>
                          <a:pt x="8087" y="4780"/>
                        </a:cubicBezTo>
                        <a:cubicBezTo>
                          <a:pt x="7613" y="1416"/>
                          <a:pt x="6037" y="1"/>
                          <a:pt x="6037" y="1"/>
                        </a:cubicBezTo>
                        <a:lnTo>
                          <a:pt x="6040" y="1"/>
                        </a:lnTo>
                        <a:cubicBezTo>
                          <a:pt x="6040" y="1"/>
                          <a:pt x="6037" y="1"/>
                          <a:pt x="60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9"/>
                  <p:cNvSpPr/>
                  <p:nvPr/>
                </p:nvSpPr>
                <p:spPr>
                  <a:xfrm>
                    <a:off x="2549375" y="1541850"/>
                    <a:ext cx="163500" cy="689750"/>
                  </a:xfrm>
                  <a:custGeom>
                    <a:rect b="b" l="l" r="r" t="t"/>
                    <a:pathLst>
                      <a:path extrusionOk="0" h="27590" w="6540">
                        <a:moveTo>
                          <a:pt x="0" y="1"/>
                        </a:moveTo>
                        <a:cubicBezTo>
                          <a:pt x="2265" y="2907"/>
                          <a:pt x="2428" y="12430"/>
                          <a:pt x="1851" y="26547"/>
                        </a:cubicBezTo>
                        <a:cubicBezTo>
                          <a:pt x="1818" y="27356"/>
                          <a:pt x="2318" y="27589"/>
                          <a:pt x="2993" y="27589"/>
                        </a:cubicBezTo>
                        <a:cubicBezTo>
                          <a:pt x="3344" y="27589"/>
                          <a:pt x="3742" y="27526"/>
                          <a:pt x="4137" y="27448"/>
                        </a:cubicBezTo>
                        <a:cubicBezTo>
                          <a:pt x="5140" y="27242"/>
                          <a:pt x="5790" y="27199"/>
                          <a:pt x="6158" y="27199"/>
                        </a:cubicBezTo>
                        <a:cubicBezTo>
                          <a:pt x="6421" y="27199"/>
                          <a:pt x="6539" y="27221"/>
                          <a:pt x="6539" y="27221"/>
                        </a:cubicBezTo>
                        <a:cubicBezTo>
                          <a:pt x="6539" y="27221"/>
                          <a:pt x="3796" y="17680"/>
                          <a:pt x="4240" y="11214"/>
                        </a:cubicBezTo>
                        <a:cubicBezTo>
                          <a:pt x="4683" y="4747"/>
                          <a:pt x="4377" y="2466"/>
                          <a:pt x="3329" y="1269"/>
                        </a:cubicBezTo>
                        <a:cubicBezTo>
                          <a:pt x="2279" y="73"/>
                          <a:pt x="2" y="1"/>
                          <a:pt x="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9"/>
                  <p:cNvSpPr/>
                  <p:nvPr/>
                </p:nvSpPr>
                <p:spPr>
                  <a:xfrm>
                    <a:off x="2597000" y="2216875"/>
                    <a:ext cx="7375" cy="10025"/>
                  </a:xfrm>
                  <a:custGeom>
                    <a:rect b="b" l="l" r="r" t="t"/>
                    <a:pathLst>
                      <a:path extrusionOk="0" h="401" w="295">
                        <a:moveTo>
                          <a:pt x="0" y="1"/>
                        </a:moveTo>
                        <a:lnTo>
                          <a:pt x="0" y="1"/>
                        </a:lnTo>
                        <a:cubicBezTo>
                          <a:pt x="47" y="167"/>
                          <a:pt x="152" y="307"/>
                          <a:pt x="294" y="400"/>
                        </a:cubicBezTo>
                        <a:cubicBezTo>
                          <a:pt x="154" y="307"/>
                          <a:pt x="49" y="164"/>
                          <a:pt x="0" y="1"/>
                        </a:cubicBezTo>
                        <a:close/>
                      </a:path>
                    </a:pathLst>
                  </a:custGeom>
                  <a:solidFill>
                    <a:srgbClr val="BEC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9"/>
                  <p:cNvSpPr/>
                  <p:nvPr/>
                </p:nvSpPr>
                <p:spPr>
                  <a:xfrm>
                    <a:off x="2665925" y="2221825"/>
                    <a:ext cx="46950" cy="4125"/>
                  </a:xfrm>
                  <a:custGeom>
                    <a:rect b="b" l="l" r="r" t="t"/>
                    <a:pathLst>
                      <a:path extrusionOk="0" h="165" w="1878">
                        <a:moveTo>
                          <a:pt x="1559" y="0"/>
                        </a:moveTo>
                        <a:cubicBezTo>
                          <a:pt x="1537" y="0"/>
                          <a:pt x="1514" y="0"/>
                          <a:pt x="1492" y="1"/>
                        </a:cubicBezTo>
                        <a:cubicBezTo>
                          <a:pt x="1193" y="1"/>
                          <a:pt x="710" y="29"/>
                          <a:pt x="0" y="151"/>
                        </a:cubicBezTo>
                        <a:lnTo>
                          <a:pt x="0" y="165"/>
                        </a:lnTo>
                        <a:cubicBezTo>
                          <a:pt x="621" y="74"/>
                          <a:pt x="1249" y="27"/>
                          <a:pt x="1877" y="22"/>
                        </a:cubicBezTo>
                        <a:cubicBezTo>
                          <a:pt x="1771" y="9"/>
                          <a:pt x="166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9"/>
                  <p:cNvSpPr/>
                  <p:nvPr/>
                </p:nvSpPr>
                <p:spPr>
                  <a:xfrm>
                    <a:off x="2652775" y="2225575"/>
                    <a:ext cx="13225" cy="2475"/>
                  </a:xfrm>
                  <a:custGeom>
                    <a:rect b="b" l="l" r="r" t="t"/>
                    <a:pathLst>
                      <a:path extrusionOk="0" h="99" w="529">
                        <a:moveTo>
                          <a:pt x="526" y="1"/>
                        </a:moveTo>
                        <a:cubicBezTo>
                          <a:pt x="363" y="29"/>
                          <a:pt x="188" y="61"/>
                          <a:pt x="1" y="99"/>
                        </a:cubicBezTo>
                        <a:cubicBezTo>
                          <a:pt x="176" y="68"/>
                          <a:pt x="353" y="38"/>
                          <a:pt x="529" y="15"/>
                        </a:cubicBezTo>
                        <a:lnTo>
                          <a:pt x="529" y="1"/>
                        </a:lnTo>
                        <a:close/>
                      </a:path>
                    </a:pathLst>
                  </a:custGeom>
                  <a:solidFill>
                    <a:srgbClr val="BEC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9"/>
                  <p:cNvSpPr/>
                  <p:nvPr/>
                </p:nvSpPr>
                <p:spPr>
                  <a:xfrm>
                    <a:off x="2297075" y="2202350"/>
                    <a:ext cx="33225" cy="15500"/>
                  </a:xfrm>
                  <a:custGeom>
                    <a:rect b="b" l="l" r="r" t="t"/>
                    <a:pathLst>
                      <a:path extrusionOk="0" h="620" w="1329">
                        <a:moveTo>
                          <a:pt x="0" y="1"/>
                        </a:moveTo>
                        <a:lnTo>
                          <a:pt x="0" y="3"/>
                        </a:lnTo>
                        <a:cubicBezTo>
                          <a:pt x="350" y="304"/>
                          <a:pt x="808" y="493"/>
                          <a:pt x="1328" y="619"/>
                        </a:cubicBezTo>
                        <a:cubicBezTo>
                          <a:pt x="810" y="493"/>
                          <a:pt x="350" y="304"/>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9"/>
                  <p:cNvSpPr/>
                  <p:nvPr/>
                </p:nvSpPr>
                <p:spPr>
                  <a:xfrm>
                    <a:off x="2330275" y="2217750"/>
                    <a:ext cx="134550" cy="20050"/>
                  </a:xfrm>
                  <a:custGeom>
                    <a:rect b="b" l="l" r="r" t="t"/>
                    <a:pathLst>
                      <a:path extrusionOk="0" h="802" w="5382">
                        <a:moveTo>
                          <a:pt x="0" y="1"/>
                        </a:moveTo>
                        <a:lnTo>
                          <a:pt x="0" y="3"/>
                        </a:lnTo>
                        <a:cubicBezTo>
                          <a:pt x="1513" y="370"/>
                          <a:pt x="3544" y="199"/>
                          <a:pt x="4940" y="720"/>
                        </a:cubicBezTo>
                        <a:cubicBezTo>
                          <a:pt x="5069" y="767"/>
                          <a:pt x="5202" y="795"/>
                          <a:pt x="5339" y="802"/>
                        </a:cubicBezTo>
                        <a:lnTo>
                          <a:pt x="5381" y="802"/>
                        </a:lnTo>
                        <a:cubicBezTo>
                          <a:pt x="5244" y="795"/>
                          <a:pt x="5111" y="767"/>
                          <a:pt x="4982" y="720"/>
                        </a:cubicBezTo>
                        <a:cubicBezTo>
                          <a:pt x="3586" y="197"/>
                          <a:pt x="1527" y="372"/>
                          <a:pt x="0" y="1"/>
                        </a:cubicBezTo>
                        <a:close/>
                      </a:path>
                    </a:pathLst>
                  </a:custGeom>
                  <a:solidFill>
                    <a:srgbClr val="BEC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9"/>
                  <p:cNvSpPr/>
                  <p:nvPr/>
                </p:nvSpPr>
                <p:spPr>
                  <a:xfrm>
                    <a:off x="2488725" y="1457575"/>
                    <a:ext cx="27700" cy="41950"/>
                  </a:xfrm>
                  <a:custGeom>
                    <a:rect b="b" l="l" r="r" t="t"/>
                    <a:pathLst>
                      <a:path extrusionOk="0" h="1678" w="1108">
                        <a:moveTo>
                          <a:pt x="3" y="1"/>
                        </a:moveTo>
                        <a:lnTo>
                          <a:pt x="3" y="3"/>
                        </a:lnTo>
                        <a:cubicBezTo>
                          <a:pt x="3" y="10"/>
                          <a:pt x="1" y="17"/>
                          <a:pt x="1" y="24"/>
                        </a:cubicBezTo>
                        <a:lnTo>
                          <a:pt x="50" y="62"/>
                        </a:lnTo>
                        <a:cubicBezTo>
                          <a:pt x="50" y="55"/>
                          <a:pt x="47" y="45"/>
                          <a:pt x="47" y="36"/>
                        </a:cubicBezTo>
                        <a:lnTo>
                          <a:pt x="3" y="1"/>
                        </a:lnTo>
                        <a:close/>
                        <a:moveTo>
                          <a:pt x="430" y="346"/>
                        </a:moveTo>
                        <a:lnTo>
                          <a:pt x="430" y="372"/>
                        </a:lnTo>
                        <a:lnTo>
                          <a:pt x="552" y="470"/>
                        </a:lnTo>
                        <a:lnTo>
                          <a:pt x="545" y="440"/>
                        </a:lnTo>
                        <a:lnTo>
                          <a:pt x="430" y="346"/>
                        </a:lnTo>
                        <a:close/>
                        <a:moveTo>
                          <a:pt x="1074" y="1369"/>
                        </a:moveTo>
                        <a:cubicBezTo>
                          <a:pt x="1065" y="1472"/>
                          <a:pt x="1058" y="1572"/>
                          <a:pt x="1058" y="1672"/>
                        </a:cubicBezTo>
                        <a:lnTo>
                          <a:pt x="1093" y="1677"/>
                        </a:lnTo>
                        <a:cubicBezTo>
                          <a:pt x="1093" y="1577"/>
                          <a:pt x="1100" y="1476"/>
                          <a:pt x="1107" y="1378"/>
                        </a:cubicBezTo>
                        <a:lnTo>
                          <a:pt x="1074" y="1369"/>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9"/>
                  <p:cNvSpPr/>
                  <p:nvPr/>
                </p:nvSpPr>
                <p:spPr>
                  <a:xfrm>
                    <a:off x="2477525" y="1448650"/>
                    <a:ext cx="40400" cy="43400"/>
                  </a:xfrm>
                  <a:custGeom>
                    <a:rect b="b" l="l" r="r" t="t"/>
                    <a:pathLst>
                      <a:path extrusionOk="0" h="1736" w="1616">
                        <a:moveTo>
                          <a:pt x="3" y="1"/>
                        </a:moveTo>
                        <a:lnTo>
                          <a:pt x="3" y="3"/>
                        </a:lnTo>
                        <a:lnTo>
                          <a:pt x="0" y="22"/>
                        </a:lnTo>
                        <a:lnTo>
                          <a:pt x="449" y="384"/>
                        </a:lnTo>
                        <a:cubicBezTo>
                          <a:pt x="449" y="377"/>
                          <a:pt x="451" y="370"/>
                          <a:pt x="451" y="363"/>
                        </a:cubicBezTo>
                        <a:lnTo>
                          <a:pt x="3" y="1"/>
                        </a:lnTo>
                        <a:close/>
                        <a:moveTo>
                          <a:pt x="495" y="395"/>
                        </a:moveTo>
                        <a:cubicBezTo>
                          <a:pt x="495" y="405"/>
                          <a:pt x="495" y="414"/>
                          <a:pt x="498" y="421"/>
                        </a:cubicBezTo>
                        <a:lnTo>
                          <a:pt x="878" y="729"/>
                        </a:lnTo>
                        <a:lnTo>
                          <a:pt x="878" y="703"/>
                        </a:lnTo>
                        <a:lnTo>
                          <a:pt x="495" y="395"/>
                        </a:lnTo>
                        <a:close/>
                        <a:moveTo>
                          <a:pt x="993" y="797"/>
                        </a:moveTo>
                        <a:lnTo>
                          <a:pt x="1000" y="827"/>
                        </a:lnTo>
                        <a:lnTo>
                          <a:pt x="1583" y="1296"/>
                        </a:lnTo>
                        <a:cubicBezTo>
                          <a:pt x="1557" y="1439"/>
                          <a:pt x="1536" y="1583"/>
                          <a:pt x="1525" y="1726"/>
                        </a:cubicBezTo>
                        <a:lnTo>
                          <a:pt x="1557" y="1735"/>
                        </a:lnTo>
                        <a:cubicBezTo>
                          <a:pt x="1569" y="1586"/>
                          <a:pt x="1588" y="1439"/>
                          <a:pt x="1616" y="1294"/>
                        </a:cubicBezTo>
                        <a:lnTo>
                          <a:pt x="993" y="797"/>
                        </a:lnTo>
                        <a:close/>
                      </a:path>
                    </a:pathLst>
                  </a:custGeom>
                  <a:solidFill>
                    <a:srgbClr val="1E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9"/>
                  <p:cNvSpPr/>
                  <p:nvPr/>
                </p:nvSpPr>
                <p:spPr>
                  <a:xfrm>
                    <a:off x="2476700" y="1449125"/>
                    <a:ext cx="40350" cy="50275"/>
                  </a:xfrm>
                  <a:custGeom>
                    <a:rect b="b" l="l" r="r" t="t"/>
                    <a:pathLst>
                      <a:path extrusionOk="0" h="2011" w="1614">
                        <a:moveTo>
                          <a:pt x="31" y="0"/>
                        </a:moveTo>
                        <a:lnTo>
                          <a:pt x="33" y="2"/>
                        </a:lnTo>
                        <a:lnTo>
                          <a:pt x="33" y="2"/>
                        </a:lnTo>
                        <a:cubicBezTo>
                          <a:pt x="33" y="2"/>
                          <a:pt x="33" y="1"/>
                          <a:pt x="33" y="0"/>
                        </a:cubicBezTo>
                        <a:close/>
                        <a:moveTo>
                          <a:pt x="33" y="2"/>
                        </a:moveTo>
                        <a:cubicBezTo>
                          <a:pt x="1" y="237"/>
                          <a:pt x="10" y="475"/>
                          <a:pt x="59" y="705"/>
                        </a:cubicBezTo>
                        <a:cubicBezTo>
                          <a:pt x="159" y="1294"/>
                          <a:pt x="974" y="1908"/>
                          <a:pt x="1539" y="2010"/>
                        </a:cubicBezTo>
                        <a:cubicBezTo>
                          <a:pt x="1539" y="1910"/>
                          <a:pt x="1546" y="1810"/>
                          <a:pt x="1555" y="1707"/>
                        </a:cubicBezTo>
                        <a:cubicBezTo>
                          <a:pt x="1569" y="1564"/>
                          <a:pt x="1590" y="1420"/>
                          <a:pt x="1614" y="1277"/>
                        </a:cubicBezTo>
                        <a:lnTo>
                          <a:pt x="1030" y="806"/>
                        </a:lnTo>
                        <a:lnTo>
                          <a:pt x="909" y="710"/>
                        </a:lnTo>
                        <a:lnTo>
                          <a:pt x="528" y="402"/>
                        </a:lnTo>
                        <a:lnTo>
                          <a:pt x="479" y="365"/>
                        </a:lnTo>
                        <a:lnTo>
                          <a:pt x="33" y="2"/>
                        </a:lnTo>
                        <a:close/>
                      </a:path>
                    </a:pathLst>
                  </a:custGeom>
                  <a:solidFill>
                    <a:srgbClr val="CC9C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9"/>
                  <p:cNvSpPr/>
                  <p:nvPr/>
                </p:nvSpPr>
                <p:spPr>
                  <a:xfrm>
                    <a:off x="2504825" y="1277750"/>
                    <a:ext cx="85000" cy="212650"/>
                  </a:xfrm>
                  <a:custGeom>
                    <a:rect b="b" l="l" r="r" t="t"/>
                    <a:pathLst>
                      <a:path extrusionOk="0" h="8506" w="3400">
                        <a:moveTo>
                          <a:pt x="1063" y="0"/>
                        </a:moveTo>
                        <a:cubicBezTo>
                          <a:pt x="1043" y="0"/>
                          <a:pt x="1023" y="1"/>
                          <a:pt x="1002" y="1"/>
                        </a:cubicBezTo>
                        <a:cubicBezTo>
                          <a:pt x="706" y="4"/>
                          <a:pt x="421" y="120"/>
                          <a:pt x="206" y="328"/>
                        </a:cubicBezTo>
                        <a:cubicBezTo>
                          <a:pt x="1" y="543"/>
                          <a:pt x="115" y="802"/>
                          <a:pt x="293" y="1040"/>
                        </a:cubicBezTo>
                        <a:cubicBezTo>
                          <a:pt x="1880" y="3183"/>
                          <a:pt x="2564" y="5863"/>
                          <a:pt x="2200" y="8506"/>
                        </a:cubicBezTo>
                        <a:cubicBezTo>
                          <a:pt x="2933" y="7016"/>
                          <a:pt x="3318" y="5380"/>
                          <a:pt x="3330" y="3720"/>
                        </a:cubicBezTo>
                        <a:cubicBezTo>
                          <a:pt x="3400" y="2896"/>
                          <a:pt x="3267" y="2067"/>
                          <a:pt x="2942" y="1306"/>
                        </a:cubicBezTo>
                        <a:cubicBezTo>
                          <a:pt x="2585" y="587"/>
                          <a:pt x="1863" y="0"/>
                          <a:pt x="106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9"/>
                  <p:cNvSpPr/>
                  <p:nvPr/>
                </p:nvSpPr>
                <p:spPr>
                  <a:xfrm>
                    <a:off x="2415600" y="1273500"/>
                    <a:ext cx="172075" cy="208900"/>
                  </a:xfrm>
                  <a:custGeom>
                    <a:rect b="b" l="l" r="r" t="t"/>
                    <a:pathLst>
                      <a:path extrusionOk="0" h="8356" w="6883">
                        <a:moveTo>
                          <a:pt x="2983" y="0"/>
                        </a:moveTo>
                        <a:cubicBezTo>
                          <a:pt x="2309" y="0"/>
                          <a:pt x="1645" y="241"/>
                          <a:pt x="1121" y="699"/>
                        </a:cubicBezTo>
                        <a:cubicBezTo>
                          <a:pt x="346" y="1376"/>
                          <a:pt x="0" y="2419"/>
                          <a:pt x="218" y="3426"/>
                        </a:cubicBezTo>
                        <a:cubicBezTo>
                          <a:pt x="626" y="5590"/>
                          <a:pt x="752" y="6516"/>
                          <a:pt x="1994" y="7553"/>
                        </a:cubicBezTo>
                        <a:cubicBezTo>
                          <a:pt x="2652" y="8102"/>
                          <a:pt x="3396" y="8355"/>
                          <a:pt x="4095" y="8355"/>
                        </a:cubicBezTo>
                        <a:cubicBezTo>
                          <a:pt x="5373" y="8355"/>
                          <a:pt x="6498" y="7509"/>
                          <a:pt x="6658" y="6082"/>
                        </a:cubicBezTo>
                        <a:cubicBezTo>
                          <a:pt x="6883" y="4103"/>
                          <a:pt x="6178" y="886"/>
                          <a:pt x="3946" y="169"/>
                        </a:cubicBezTo>
                        <a:cubicBezTo>
                          <a:pt x="3632" y="55"/>
                          <a:pt x="3306" y="0"/>
                          <a:pt x="2983" y="0"/>
                        </a:cubicBezTo>
                        <a:close/>
                      </a:path>
                    </a:pathLst>
                  </a:custGeom>
                  <a:solidFill>
                    <a:srgbClr val="FFC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9"/>
                  <p:cNvSpPr/>
                  <p:nvPr/>
                </p:nvSpPr>
                <p:spPr>
                  <a:xfrm>
                    <a:off x="2513775" y="1362225"/>
                    <a:ext cx="12925" cy="16400"/>
                  </a:xfrm>
                  <a:custGeom>
                    <a:rect b="b" l="l" r="r" t="t"/>
                    <a:pathLst>
                      <a:path extrusionOk="0" h="656" w="517">
                        <a:moveTo>
                          <a:pt x="186" y="1"/>
                        </a:moveTo>
                        <a:cubicBezTo>
                          <a:pt x="179" y="1"/>
                          <a:pt x="171" y="1"/>
                          <a:pt x="164" y="3"/>
                        </a:cubicBezTo>
                        <a:cubicBezTo>
                          <a:pt x="51" y="24"/>
                          <a:pt x="0" y="192"/>
                          <a:pt x="47" y="371"/>
                        </a:cubicBezTo>
                        <a:cubicBezTo>
                          <a:pt x="97" y="538"/>
                          <a:pt x="220" y="655"/>
                          <a:pt x="329" y="655"/>
                        </a:cubicBezTo>
                        <a:cubicBezTo>
                          <a:pt x="336" y="655"/>
                          <a:pt x="343" y="655"/>
                          <a:pt x="350" y="654"/>
                        </a:cubicBezTo>
                        <a:cubicBezTo>
                          <a:pt x="462" y="638"/>
                          <a:pt x="516" y="463"/>
                          <a:pt x="467" y="285"/>
                        </a:cubicBezTo>
                        <a:cubicBezTo>
                          <a:pt x="419" y="122"/>
                          <a:pt x="296" y="1"/>
                          <a:pt x="18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9"/>
                  <p:cNvSpPr/>
                  <p:nvPr/>
                </p:nvSpPr>
                <p:spPr>
                  <a:xfrm>
                    <a:off x="2559700" y="1351150"/>
                    <a:ext cx="13025" cy="16400"/>
                  </a:xfrm>
                  <a:custGeom>
                    <a:rect b="b" l="l" r="r" t="t"/>
                    <a:pathLst>
                      <a:path extrusionOk="0" h="656" w="521">
                        <a:moveTo>
                          <a:pt x="187" y="1"/>
                        </a:moveTo>
                        <a:cubicBezTo>
                          <a:pt x="180" y="1"/>
                          <a:pt x="173" y="1"/>
                          <a:pt x="166" y="2"/>
                        </a:cubicBezTo>
                        <a:cubicBezTo>
                          <a:pt x="49" y="18"/>
                          <a:pt x="0" y="191"/>
                          <a:pt x="52" y="371"/>
                        </a:cubicBezTo>
                        <a:cubicBezTo>
                          <a:pt x="102" y="536"/>
                          <a:pt x="221" y="655"/>
                          <a:pt x="332" y="655"/>
                        </a:cubicBezTo>
                        <a:cubicBezTo>
                          <a:pt x="340" y="655"/>
                          <a:pt x="347" y="655"/>
                          <a:pt x="355" y="653"/>
                        </a:cubicBezTo>
                        <a:cubicBezTo>
                          <a:pt x="472" y="632"/>
                          <a:pt x="521" y="464"/>
                          <a:pt x="467" y="285"/>
                        </a:cubicBezTo>
                        <a:cubicBezTo>
                          <a:pt x="417" y="118"/>
                          <a:pt x="296" y="1"/>
                          <a:pt x="18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9"/>
                  <p:cNvSpPr/>
                  <p:nvPr/>
                </p:nvSpPr>
                <p:spPr>
                  <a:xfrm>
                    <a:off x="2562500" y="1346275"/>
                    <a:ext cx="9700" cy="6550"/>
                  </a:xfrm>
                  <a:custGeom>
                    <a:rect b="b" l="l" r="r" t="t"/>
                    <a:pathLst>
                      <a:path extrusionOk="0" h="262" w="388">
                        <a:moveTo>
                          <a:pt x="388" y="1"/>
                        </a:moveTo>
                        <a:lnTo>
                          <a:pt x="0" y="220"/>
                        </a:lnTo>
                        <a:cubicBezTo>
                          <a:pt x="50" y="250"/>
                          <a:pt x="95" y="262"/>
                          <a:pt x="134" y="262"/>
                        </a:cubicBezTo>
                        <a:cubicBezTo>
                          <a:pt x="317" y="262"/>
                          <a:pt x="388" y="1"/>
                          <a:pt x="3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9"/>
                  <p:cNvSpPr/>
                  <p:nvPr/>
                </p:nvSpPr>
                <p:spPr>
                  <a:xfrm>
                    <a:off x="2548325" y="1370975"/>
                    <a:ext cx="23950" cy="31375"/>
                  </a:xfrm>
                  <a:custGeom>
                    <a:rect b="b" l="l" r="r" t="t"/>
                    <a:pathLst>
                      <a:path extrusionOk="0" h="1255" w="958">
                        <a:moveTo>
                          <a:pt x="0" y="0"/>
                        </a:moveTo>
                        <a:lnTo>
                          <a:pt x="364" y="1254"/>
                        </a:lnTo>
                        <a:cubicBezTo>
                          <a:pt x="374" y="1255"/>
                          <a:pt x="385" y="1255"/>
                          <a:pt x="395" y="1255"/>
                        </a:cubicBezTo>
                        <a:cubicBezTo>
                          <a:pt x="610" y="1255"/>
                          <a:pt x="817" y="1160"/>
                          <a:pt x="957" y="997"/>
                        </a:cubicBezTo>
                        <a:cubicBezTo>
                          <a:pt x="595" y="708"/>
                          <a:pt x="276" y="374"/>
                          <a:pt x="0" y="0"/>
                        </a:cubicBezTo>
                        <a:close/>
                      </a:path>
                    </a:pathLst>
                  </a:custGeom>
                  <a:solidFill>
                    <a:srgbClr val="BA4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9"/>
                  <p:cNvSpPr/>
                  <p:nvPr/>
                </p:nvSpPr>
                <p:spPr>
                  <a:xfrm>
                    <a:off x="2508800" y="1412775"/>
                    <a:ext cx="36625" cy="11550"/>
                  </a:xfrm>
                  <a:custGeom>
                    <a:rect b="b" l="l" r="r" t="t"/>
                    <a:pathLst>
                      <a:path extrusionOk="0" h="462" w="1465">
                        <a:moveTo>
                          <a:pt x="59" y="1"/>
                        </a:moveTo>
                        <a:cubicBezTo>
                          <a:pt x="46" y="1"/>
                          <a:pt x="32" y="6"/>
                          <a:pt x="22" y="16"/>
                        </a:cubicBezTo>
                        <a:cubicBezTo>
                          <a:pt x="1" y="37"/>
                          <a:pt x="1" y="70"/>
                          <a:pt x="22" y="91"/>
                        </a:cubicBezTo>
                        <a:cubicBezTo>
                          <a:pt x="309" y="330"/>
                          <a:pt x="671" y="462"/>
                          <a:pt x="1047" y="462"/>
                        </a:cubicBezTo>
                        <a:cubicBezTo>
                          <a:pt x="1072" y="462"/>
                          <a:pt x="1096" y="461"/>
                          <a:pt x="1121" y="460"/>
                        </a:cubicBezTo>
                        <a:cubicBezTo>
                          <a:pt x="1222" y="453"/>
                          <a:pt x="1322" y="439"/>
                          <a:pt x="1420" y="418"/>
                        </a:cubicBezTo>
                        <a:cubicBezTo>
                          <a:pt x="1448" y="411"/>
                          <a:pt x="1464" y="385"/>
                          <a:pt x="1460" y="359"/>
                        </a:cubicBezTo>
                        <a:lnTo>
                          <a:pt x="1460" y="357"/>
                        </a:lnTo>
                        <a:cubicBezTo>
                          <a:pt x="1452" y="332"/>
                          <a:pt x="1431" y="316"/>
                          <a:pt x="1406" y="316"/>
                        </a:cubicBezTo>
                        <a:cubicBezTo>
                          <a:pt x="1401" y="316"/>
                          <a:pt x="1397" y="316"/>
                          <a:pt x="1392" y="317"/>
                        </a:cubicBezTo>
                        <a:cubicBezTo>
                          <a:pt x="1281" y="343"/>
                          <a:pt x="1169" y="355"/>
                          <a:pt x="1057" y="355"/>
                        </a:cubicBezTo>
                        <a:cubicBezTo>
                          <a:pt x="711" y="355"/>
                          <a:pt x="372" y="237"/>
                          <a:pt x="96" y="16"/>
                        </a:cubicBezTo>
                        <a:cubicBezTo>
                          <a:pt x="86" y="6"/>
                          <a:pt x="72" y="1"/>
                          <a:pt x="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9"/>
                  <p:cNvSpPr/>
                  <p:nvPr/>
                </p:nvSpPr>
                <p:spPr>
                  <a:xfrm>
                    <a:off x="2358350" y="1269575"/>
                    <a:ext cx="104425" cy="219500"/>
                  </a:xfrm>
                  <a:custGeom>
                    <a:rect b="b" l="l" r="r" t="t"/>
                    <a:pathLst>
                      <a:path extrusionOk="0" h="8780" w="4177">
                        <a:moveTo>
                          <a:pt x="3770" y="1"/>
                        </a:moveTo>
                        <a:cubicBezTo>
                          <a:pt x="1607" y="1"/>
                          <a:pt x="548" y="3294"/>
                          <a:pt x="416" y="3998"/>
                        </a:cubicBezTo>
                        <a:cubicBezTo>
                          <a:pt x="119" y="5569"/>
                          <a:pt x="0" y="6704"/>
                          <a:pt x="913" y="7463"/>
                        </a:cubicBezTo>
                        <a:cubicBezTo>
                          <a:pt x="913" y="7463"/>
                          <a:pt x="995" y="7413"/>
                          <a:pt x="1147" y="7131"/>
                        </a:cubicBezTo>
                        <a:lnTo>
                          <a:pt x="1147" y="7131"/>
                        </a:lnTo>
                        <a:cubicBezTo>
                          <a:pt x="1114" y="7294"/>
                          <a:pt x="1070" y="7458"/>
                          <a:pt x="1013" y="7614"/>
                        </a:cubicBezTo>
                        <a:cubicBezTo>
                          <a:pt x="1102" y="7754"/>
                          <a:pt x="1242" y="7857"/>
                          <a:pt x="1403" y="7897"/>
                        </a:cubicBezTo>
                        <a:cubicBezTo>
                          <a:pt x="1464" y="7712"/>
                          <a:pt x="1513" y="7523"/>
                          <a:pt x="1548" y="7332"/>
                        </a:cubicBezTo>
                        <a:lnTo>
                          <a:pt x="1592" y="8032"/>
                        </a:lnTo>
                        <a:cubicBezTo>
                          <a:pt x="1856" y="8128"/>
                          <a:pt x="2160" y="8289"/>
                          <a:pt x="2421" y="8387"/>
                        </a:cubicBezTo>
                        <a:cubicBezTo>
                          <a:pt x="2438" y="8191"/>
                          <a:pt x="2445" y="7995"/>
                          <a:pt x="2440" y="7801"/>
                        </a:cubicBezTo>
                        <a:lnTo>
                          <a:pt x="2440" y="7801"/>
                        </a:lnTo>
                        <a:cubicBezTo>
                          <a:pt x="2512" y="8053"/>
                          <a:pt x="2601" y="8301"/>
                          <a:pt x="2708" y="8541"/>
                        </a:cubicBezTo>
                        <a:cubicBezTo>
                          <a:pt x="2960" y="8606"/>
                          <a:pt x="3455" y="8711"/>
                          <a:pt x="3703" y="8779"/>
                        </a:cubicBezTo>
                        <a:cubicBezTo>
                          <a:pt x="3703" y="8728"/>
                          <a:pt x="3584" y="7887"/>
                          <a:pt x="3460" y="6886"/>
                        </a:cubicBezTo>
                        <a:cubicBezTo>
                          <a:pt x="3189" y="4717"/>
                          <a:pt x="3196" y="2504"/>
                          <a:pt x="3990" y="485"/>
                        </a:cubicBezTo>
                        <a:cubicBezTo>
                          <a:pt x="4055" y="321"/>
                          <a:pt x="4118" y="174"/>
                          <a:pt x="4177" y="39"/>
                        </a:cubicBezTo>
                        <a:cubicBezTo>
                          <a:pt x="4037" y="13"/>
                          <a:pt x="3901" y="1"/>
                          <a:pt x="377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9"/>
                  <p:cNvSpPr/>
                  <p:nvPr/>
                </p:nvSpPr>
                <p:spPr>
                  <a:xfrm>
                    <a:off x="2416525" y="1379575"/>
                    <a:ext cx="49300" cy="51675"/>
                  </a:xfrm>
                  <a:custGeom>
                    <a:rect b="b" l="l" r="r" t="t"/>
                    <a:pathLst>
                      <a:path extrusionOk="0" h="2067" w="1972">
                        <a:moveTo>
                          <a:pt x="705" y="0"/>
                        </a:moveTo>
                        <a:cubicBezTo>
                          <a:pt x="647" y="0"/>
                          <a:pt x="590" y="11"/>
                          <a:pt x="533" y="32"/>
                        </a:cubicBezTo>
                        <a:cubicBezTo>
                          <a:pt x="62" y="212"/>
                          <a:pt x="1" y="898"/>
                          <a:pt x="307" y="1375"/>
                        </a:cubicBezTo>
                        <a:cubicBezTo>
                          <a:pt x="533" y="1737"/>
                          <a:pt x="900" y="1986"/>
                          <a:pt x="1320" y="2061"/>
                        </a:cubicBezTo>
                        <a:cubicBezTo>
                          <a:pt x="1348" y="2065"/>
                          <a:pt x="1376" y="2067"/>
                          <a:pt x="1402" y="2067"/>
                        </a:cubicBezTo>
                        <a:cubicBezTo>
                          <a:pt x="1851" y="2067"/>
                          <a:pt x="1972" y="1503"/>
                          <a:pt x="1747" y="982"/>
                        </a:cubicBezTo>
                        <a:cubicBezTo>
                          <a:pt x="1550" y="545"/>
                          <a:pt x="1126" y="0"/>
                          <a:pt x="705" y="0"/>
                        </a:cubicBezTo>
                        <a:close/>
                      </a:path>
                    </a:pathLst>
                  </a:custGeom>
                  <a:solidFill>
                    <a:srgbClr val="FFC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9"/>
                  <p:cNvSpPr/>
                  <p:nvPr/>
                </p:nvSpPr>
                <p:spPr>
                  <a:xfrm>
                    <a:off x="2490425" y="1335075"/>
                    <a:ext cx="21800" cy="19225"/>
                  </a:xfrm>
                  <a:custGeom>
                    <a:rect b="b" l="l" r="r" t="t"/>
                    <a:pathLst>
                      <a:path extrusionOk="0" h="769" w="872">
                        <a:moveTo>
                          <a:pt x="756" y="0"/>
                        </a:moveTo>
                        <a:cubicBezTo>
                          <a:pt x="748" y="0"/>
                          <a:pt x="739" y="1"/>
                          <a:pt x="731" y="3"/>
                        </a:cubicBezTo>
                        <a:cubicBezTo>
                          <a:pt x="402" y="75"/>
                          <a:pt x="133" y="311"/>
                          <a:pt x="19" y="629"/>
                        </a:cubicBezTo>
                        <a:cubicBezTo>
                          <a:pt x="0" y="685"/>
                          <a:pt x="31" y="745"/>
                          <a:pt x="87" y="766"/>
                        </a:cubicBezTo>
                        <a:cubicBezTo>
                          <a:pt x="93" y="768"/>
                          <a:pt x="99" y="768"/>
                          <a:pt x="105" y="768"/>
                        </a:cubicBezTo>
                        <a:cubicBezTo>
                          <a:pt x="122" y="768"/>
                          <a:pt x="139" y="763"/>
                          <a:pt x="154" y="755"/>
                        </a:cubicBezTo>
                        <a:cubicBezTo>
                          <a:pt x="180" y="748"/>
                          <a:pt x="203" y="727"/>
                          <a:pt x="213" y="701"/>
                        </a:cubicBezTo>
                        <a:cubicBezTo>
                          <a:pt x="301" y="447"/>
                          <a:pt x="516" y="258"/>
                          <a:pt x="780" y="197"/>
                        </a:cubicBezTo>
                        <a:cubicBezTo>
                          <a:pt x="834" y="190"/>
                          <a:pt x="871" y="141"/>
                          <a:pt x="864" y="87"/>
                        </a:cubicBezTo>
                        <a:cubicBezTo>
                          <a:pt x="852" y="37"/>
                          <a:pt x="807" y="0"/>
                          <a:pt x="75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9"/>
                  <p:cNvSpPr/>
                  <p:nvPr/>
                </p:nvSpPr>
                <p:spPr>
                  <a:xfrm>
                    <a:off x="2546275" y="1322100"/>
                    <a:ext cx="27325" cy="12125"/>
                  </a:xfrm>
                  <a:custGeom>
                    <a:rect b="b" l="l" r="r" t="t"/>
                    <a:pathLst>
                      <a:path extrusionOk="0" h="485" w="1093">
                        <a:moveTo>
                          <a:pt x="279" y="1"/>
                        </a:moveTo>
                        <a:cubicBezTo>
                          <a:pt x="215" y="1"/>
                          <a:pt x="149" y="7"/>
                          <a:pt x="84" y="18"/>
                        </a:cubicBezTo>
                        <a:cubicBezTo>
                          <a:pt x="33" y="32"/>
                          <a:pt x="0" y="86"/>
                          <a:pt x="17" y="139"/>
                        </a:cubicBezTo>
                        <a:cubicBezTo>
                          <a:pt x="31" y="189"/>
                          <a:pt x="76" y="219"/>
                          <a:pt x="125" y="219"/>
                        </a:cubicBezTo>
                        <a:cubicBezTo>
                          <a:pt x="134" y="219"/>
                          <a:pt x="143" y="218"/>
                          <a:pt x="152" y="216"/>
                        </a:cubicBezTo>
                        <a:cubicBezTo>
                          <a:pt x="203" y="208"/>
                          <a:pt x="254" y="203"/>
                          <a:pt x="304" y="203"/>
                        </a:cubicBezTo>
                        <a:cubicBezTo>
                          <a:pt x="527" y="203"/>
                          <a:pt x="746" y="286"/>
                          <a:pt x="913" y="438"/>
                        </a:cubicBezTo>
                        <a:cubicBezTo>
                          <a:pt x="934" y="464"/>
                          <a:pt x="962" y="480"/>
                          <a:pt x="997" y="485"/>
                        </a:cubicBezTo>
                        <a:cubicBezTo>
                          <a:pt x="1051" y="482"/>
                          <a:pt x="1093" y="438"/>
                          <a:pt x="1093" y="384"/>
                        </a:cubicBezTo>
                        <a:lnTo>
                          <a:pt x="1093" y="380"/>
                        </a:lnTo>
                        <a:cubicBezTo>
                          <a:pt x="1093" y="349"/>
                          <a:pt x="1077" y="319"/>
                          <a:pt x="1051" y="300"/>
                        </a:cubicBezTo>
                        <a:cubicBezTo>
                          <a:pt x="838" y="107"/>
                          <a:pt x="562" y="1"/>
                          <a:pt x="27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9"/>
                  <p:cNvSpPr/>
                  <p:nvPr/>
                </p:nvSpPr>
                <p:spPr>
                  <a:xfrm>
                    <a:off x="2516625" y="1357425"/>
                    <a:ext cx="9725" cy="6475"/>
                  </a:xfrm>
                  <a:custGeom>
                    <a:rect b="b" l="l" r="r" t="t"/>
                    <a:pathLst>
                      <a:path extrusionOk="0" h="259" w="389">
                        <a:moveTo>
                          <a:pt x="388" y="1"/>
                        </a:moveTo>
                        <a:lnTo>
                          <a:pt x="1" y="218"/>
                        </a:lnTo>
                        <a:cubicBezTo>
                          <a:pt x="48" y="247"/>
                          <a:pt x="91" y="259"/>
                          <a:pt x="129" y="259"/>
                        </a:cubicBezTo>
                        <a:cubicBezTo>
                          <a:pt x="307" y="259"/>
                          <a:pt x="388" y="1"/>
                          <a:pt x="3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9"/>
                  <p:cNvSpPr/>
                  <p:nvPr/>
                </p:nvSpPr>
                <p:spPr>
                  <a:xfrm>
                    <a:off x="2343000" y="1730025"/>
                    <a:ext cx="248125" cy="318325"/>
                  </a:xfrm>
                  <a:custGeom>
                    <a:rect b="b" l="l" r="r" t="t"/>
                    <a:pathLst>
                      <a:path extrusionOk="0" h="12733" w="9925">
                        <a:moveTo>
                          <a:pt x="1980" y="0"/>
                        </a:moveTo>
                        <a:cubicBezTo>
                          <a:pt x="1525" y="4809"/>
                          <a:pt x="1548" y="6852"/>
                          <a:pt x="0" y="11883"/>
                        </a:cubicBezTo>
                        <a:cubicBezTo>
                          <a:pt x="0" y="11883"/>
                          <a:pt x="1" y="11883"/>
                          <a:pt x="1" y="11883"/>
                        </a:cubicBezTo>
                        <a:cubicBezTo>
                          <a:pt x="24" y="11883"/>
                          <a:pt x="1018" y="12095"/>
                          <a:pt x="2302" y="12308"/>
                        </a:cubicBezTo>
                        <a:cubicBezTo>
                          <a:pt x="3581" y="12520"/>
                          <a:pt x="5147" y="12733"/>
                          <a:pt x="6322" y="12733"/>
                        </a:cubicBezTo>
                        <a:cubicBezTo>
                          <a:pt x="6993" y="12733"/>
                          <a:pt x="7536" y="12664"/>
                          <a:pt x="7826" y="12485"/>
                        </a:cubicBezTo>
                        <a:cubicBezTo>
                          <a:pt x="8944" y="9401"/>
                          <a:pt x="9924" y="4735"/>
                          <a:pt x="9875" y="659"/>
                        </a:cubicBezTo>
                        <a:lnTo>
                          <a:pt x="9875" y="659"/>
                        </a:lnTo>
                        <a:cubicBezTo>
                          <a:pt x="9333" y="694"/>
                          <a:pt x="8801" y="711"/>
                          <a:pt x="8275" y="711"/>
                        </a:cubicBezTo>
                        <a:cubicBezTo>
                          <a:pt x="6150" y="711"/>
                          <a:pt x="4132" y="435"/>
                          <a:pt x="19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9"/>
                  <p:cNvSpPr/>
                  <p:nvPr/>
                </p:nvSpPr>
                <p:spPr>
                  <a:xfrm>
                    <a:off x="2392725" y="1730025"/>
                    <a:ext cx="600" cy="200"/>
                  </a:xfrm>
                  <a:custGeom>
                    <a:rect b="b" l="l" r="r" t="t"/>
                    <a:pathLst>
                      <a:path extrusionOk="0" h="8" w="24">
                        <a:moveTo>
                          <a:pt x="0" y="0"/>
                        </a:moveTo>
                        <a:lnTo>
                          <a:pt x="3" y="3"/>
                        </a:lnTo>
                        <a:lnTo>
                          <a:pt x="24" y="7"/>
                        </a:lnTo>
                        <a:lnTo>
                          <a:pt x="0" y="0"/>
                        </a:lnTo>
                        <a:close/>
                      </a:path>
                    </a:pathLst>
                  </a:custGeom>
                  <a:solidFill>
                    <a:srgbClr val="9EA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9"/>
                  <p:cNvSpPr/>
                  <p:nvPr/>
                </p:nvSpPr>
                <p:spPr>
                  <a:xfrm>
                    <a:off x="2504550" y="1745375"/>
                    <a:ext cx="85350" cy="2475"/>
                  </a:xfrm>
                  <a:custGeom>
                    <a:rect b="b" l="l" r="r" t="t"/>
                    <a:pathLst>
                      <a:path extrusionOk="0" h="99" w="3414">
                        <a:moveTo>
                          <a:pt x="0" y="0"/>
                        </a:moveTo>
                        <a:lnTo>
                          <a:pt x="0" y="33"/>
                        </a:lnTo>
                        <a:cubicBezTo>
                          <a:pt x="600" y="75"/>
                          <a:pt x="1203" y="98"/>
                          <a:pt x="1817" y="98"/>
                        </a:cubicBezTo>
                        <a:cubicBezTo>
                          <a:pt x="2342" y="98"/>
                          <a:pt x="2872" y="82"/>
                          <a:pt x="3413" y="45"/>
                        </a:cubicBezTo>
                        <a:lnTo>
                          <a:pt x="3413" y="45"/>
                        </a:lnTo>
                        <a:cubicBezTo>
                          <a:pt x="3002" y="56"/>
                          <a:pt x="2606" y="63"/>
                          <a:pt x="2225" y="63"/>
                        </a:cubicBezTo>
                        <a:cubicBezTo>
                          <a:pt x="1415" y="63"/>
                          <a:pt x="670" y="38"/>
                          <a:pt x="0" y="0"/>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9"/>
                  <p:cNvSpPr/>
                  <p:nvPr/>
                </p:nvSpPr>
                <p:spPr>
                  <a:xfrm>
                    <a:off x="2504425" y="1745375"/>
                    <a:ext cx="150" cy="775"/>
                  </a:xfrm>
                  <a:custGeom>
                    <a:rect b="b" l="l" r="r" t="t"/>
                    <a:pathLst>
                      <a:path extrusionOk="0" h="31" w="6">
                        <a:moveTo>
                          <a:pt x="1" y="0"/>
                        </a:moveTo>
                        <a:cubicBezTo>
                          <a:pt x="1" y="10"/>
                          <a:pt x="1" y="21"/>
                          <a:pt x="3" y="31"/>
                        </a:cubicBezTo>
                        <a:lnTo>
                          <a:pt x="5" y="31"/>
                        </a:lnTo>
                        <a:lnTo>
                          <a:pt x="5" y="0"/>
                        </a:ln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9"/>
                  <p:cNvSpPr/>
                  <p:nvPr/>
                </p:nvSpPr>
                <p:spPr>
                  <a:xfrm>
                    <a:off x="2462050" y="1741800"/>
                    <a:ext cx="42400" cy="4350"/>
                  </a:xfrm>
                  <a:custGeom>
                    <a:rect b="b" l="l" r="r" t="t"/>
                    <a:pathLst>
                      <a:path extrusionOk="0" h="174" w="1696">
                        <a:moveTo>
                          <a:pt x="1" y="1"/>
                        </a:moveTo>
                        <a:lnTo>
                          <a:pt x="1" y="1"/>
                        </a:lnTo>
                        <a:cubicBezTo>
                          <a:pt x="566" y="76"/>
                          <a:pt x="1128" y="134"/>
                          <a:pt x="1696" y="174"/>
                        </a:cubicBezTo>
                        <a:cubicBezTo>
                          <a:pt x="1696" y="164"/>
                          <a:pt x="1696" y="153"/>
                          <a:pt x="1693" y="143"/>
                        </a:cubicBezTo>
                        <a:cubicBezTo>
                          <a:pt x="1065" y="106"/>
                          <a:pt x="500" y="55"/>
                          <a:pt x="1" y="1"/>
                        </a:cubicBezTo>
                        <a:close/>
                      </a:path>
                    </a:pathLst>
                  </a:custGeom>
                  <a:solidFill>
                    <a:srgbClr val="9EA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9"/>
                  <p:cNvSpPr/>
                  <p:nvPr/>
                </p:nvSpPr>
                <p:spPr>
                  <a:xfrm>
                    <a:off x="2392725" y="1730075"/>
                    <a:ext cx="197175" cy="64350"/>
                  </a:xfrm>
                  <a:custGeom>
                    <a:rect b="b" l="l" r="r" t="t"/>
                    <a:pathLst>
                      <a:path extrusionOk="0" h="2574" w="7887">
                        <a:moveTo>
                          <a:pt x="0" y="1"/>
                        </a:moveTo>
                        <a:lnTo>
                          <a:pt x="1954" y="2387"/>
                        </a:lnTo>
                        <a:lnTo>
                          <a:pt x="5255" y="2573"/>
                        </a:lnTo>
                        <a:lnTo>
                          <a:pt x="7886" y="659"/>
                        </a:lnTo>
                        <a:lnTo>
                          <a:pt x="7886" y="659"/>
                        </a:lnTo>
                        <a:cubicBezTo>
                          <a:pt x="7345" y="694"/>
                          <a:pt x="6812" y="710"/>
                          <a:pt x="6290" y="710"/>
                        </a:cubicBezTo>
                        <a:cubicBezTo>
                          <a:pt x="5676" y="710"/>
                          <a:pt x="5073" y="687"/>
                          <a:pt x="4473" y="645"/>
                        </a:cubicBezTo>
                        <a:lnTo>
                          <a:pt x="4469" y="645"/>
                        </a:lnTo>
                        <a:cubicBezTo>
                          <a:pt x="3904" y="603"/>
                          <a:pt x="3339" y="545"/>
                          <a:pt x="2774" y="470"/>
                        </a:cubicBezTo>
                        <a:cubicBezTo>
                          <a:pt x="1130" y="290"/>
                          <a:pt x="182" y="47"/>
                          <a:pt x="24" y="5"/>
                        </a:cubicBezTo>
                        <a:lnTo>
                          <a:pt x="0"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9"/>
                  <p:cNvSpPr/>
                  <p:nvPr/>
                </p:nvSpPr>
                <p:spPr>
                  <a:xfrm>
                    <a:off x="2392725" y="1679725"/>
                    <a:ext cx="197175" cy="69525"/>
                  </a:xfrm>
                  <a:custGeom>
                    <a:rect b="b" l="l" r="r" t="t"/>
                    <a:pathLst>
                      <a:path extrusionOk="0" h="2781" w="7887">
                        <a:moveTo>
                          <a:pt x="1817" y="0"/>
                        </a:moveTo>
                        <a:lnTo>
                          <a:pt x="0" y="2012"/>
                        </a:lnTo>
                        <a:cubicBezTo>
                          <a:pt x="0" y="2012"/>
                          <a:pt x="2797" y="2781"/>
                          <a:pt x="5947" y="2781"/>
                        </a:cubicBezTo>
                        <a:cubicBezTo>
                          <a:pt x="6586" y="2781"/>
                          <a:pt x="7239" y="2749"/>
                          <a:pt x="7886" y="2673"/>
                        </a:cubicBezTo>
                        <a:lnTo>
                          <a:pt x="6675" y="350"/>
                        </a:lnTo>
                        <a:lnTo>
                          <a:pt x="18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9"/>
                  <p:cNvSpPr/>
                  <p:nvPr/>
                </p:nvSpPr>
                <p:spPr>
                  <a:xfrm>
                    <a:off x="2416875" y="1886500"/>
                    <a:ext cx="93350" cy="77525"/>
                  </a:xfrm>
                  <a:custGeom>
                    <a:rect b="b" l="l" r="r" t="t"/>
                    <a:pathLst>
                      <a:path extrusionOk="0" h="3101" w="3734">
                        <a:moveTo>
                          <a:pt x="1033" y="1"/>
                        </a:moveTo>
                        <a:cubicBezTo>
                          <a:pt x="662" y="1"/>
                          <a:pt x="512" y="269"/>
                          <a:pt x="211" y="579"/>
                        </a:cubicBezTo>
                        <a:lnTo>
                          <a:pt x="1" y="794"/>
                        </a:lnTo>
                        <a:cubicBezTo>
                          <a:pt x="440" y="1844"/>
                          <a:pt x="1700" y="2655"/>
                          <a:pt x="1700" y="2655"/>
                        </a:cubicBezTo>
                        <a:lnTo>
                          <a:pt x="2027" y="2937"/>
                        </a:lnTo>
                        <a:cubicBezTo>
                          <a:pt x="2154" y="3047"/>
                          <a:pt x="2310" y="3100"/>
                          <a:pt x="2465" y="3100"/>
                        </a:cubicBezTo>
                        <a:cubicBezTo>
                          <a:pt x="2651" y="3100"/>
                          <a:pt x="2835" y="3024"/>
                          <a:pt x="2966" y="2874"/>
                        </a:cubicBezTo>
                        <a:lnTo>
                          <a:pt x="3510" y="2225"/>
                        </a:lnTo>
                        <a:cubicBezTo>
                          <a:pt x="3706" y="1982"/>
                          <a:pt x="3734" y="1646"/>
                          <a:pt x="3584" y="1373"/>
                        </a:cubicBezTo>
                        <a:lnTo>
                          <a:pt x="3278" y="766"/>
                        </a:lnTo>
                        <a:cubicBezTo>
                          <a:pt x="3164" y="535"/>
                          <a:pt x="2945" y="374"/>
                          <a:pt x="2690" y="334"/>
                        </a:cubicBezTo>
                        <a:lnTo>
                          <a:pt x="1170" y="12"/>
                        </a:lnTo>
                        <a:cubicBezTo>
                          <a:pt x="1121" y="4"/>
                          <a:pt x="1076" y="1"/>
                          <a:pt x="1033" y="1"/>
                        </a:cubicBezTo>
                        <a:close/>
                      </a:path>
                    </a:pathLst>
                  </a:custGeom>
                  <a:solidFill>
                    <a:srgbClr val="FFC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9"/>
                  <p:cNvSpPr/>
                  <p:nvPr/>
                </p:nvSpPr>
                <p:spPr>
                  <a:xfrm>
                    <a:off x="2252825" y="1545300"/>
                    <a:ext cx="202475" cy="400800"/>
                  </a:xfrm>
                  <a:custGeom>
                    <a:rect b="b" l="l" r="r" t="t"/>
                    <a:pathLst>
                      <a:path extrusionOk="0" h="16032" w="8099">
                        <a:moveTo>
                          <a:pt x="2830" y="9376"/>
                        </a:moveTo>
                        <a:cubicBezTo>
                          <a:pt x="2832" y="9381"/>
                          <a:pt x="2832" y="9385"/>
                          <a:pt x="2830" y="9390"/>
                        </a:cubicBezTo>
                        <a:lnTo>
                          <a:pt x="2830" y="9376"/>
                        </a:lnTo>
                        <a:close/>
                        <a:moveTo>
                          <a:pt x="5149" y="1"/>
                        </a:moveTo>
                        <a:cubicBezTo>
                          <a:pt x="5145" y="1"/>
                          <a:pt x="5141" y="1"/>
                          <a:pt x="5136" y="1"/>
                        </a:cubicBezTo>
                        <a:cubicBezTo>
                          <a:pt x="5097" y="1"/>
                          <a:pt x="5055" y="5"/>
                          <a:pt x="5013" y="8"/>
                        </a:cubicBezTo>
                        <a:cubicBezTo>
                          <a:pt x="4623" y="66"/>
                          <a:pt x="4277" y="292"/>
                          <a:pt x="4067" y="629"/>
                        </a:cubicBezTo>
                        <a:lnTo>
                          <a:pt x="4070" y="626"/>
                        </a:lnTo>
                        <a:lnTo>
                          <a:pt x="3876" y="860"/>
                        </a:lnTo>
                        <a:cubicBezTo>
                          <a:pt x="3747" y="1014"/>
                          <a:pt x="3624" y="1152"/>
                          <a:pt x="3512" y="1317"/>
                        </a:cubicBezTo>
                        <a:cubicBezTo>
                          <a:pt x="3274" y="1625"/>
                          <a:pt x="3045" y="1938"/>
                          <a:pt x="2825" y="2258"/>
                        </a:cubicBezTo>
                        <a:cubicBezTo>
                          <a:pt x="2384" y="2898"/>
                          <a:pt x="1980" y="3563"/>
                          <a:pt x="1611" y="4249"/>
                        </a:cubicBezTo>
                        <a:cubicBezTo>
                          <a:pt x="1240" y="4943"/>
                          <a:pt x="918" y="5664"/>
                          <a:pt x="650" y="6407"/>
                        </a:cubicBezTo>
                        <a:cubicBezTo>
                          <a:pt x="519" y="6782"/>
                          <a:pt x="395" y="7172"/>
                          <a:pt x="299" y="7555"/>
                        </a:cubicBezTo>
                        <a:cubicBezTo>
                          <a:pt x="194" y="7950"/>
                          <a:pt x="110" y="8347"/>
                          <a:pt x="45" y="8748"/>
                        </a:cubicBezTo>
                        <a:lnTo>
                          <a:pt x="1" y="9040"/>
                        </a:lnTo>
                        <a:lnTo>
                          <a:pt x="1" y="9591"/>
                        </a:lnTo>
                        <a:cubicBezTo>
                          <a:pt x="24" y="9922"/>
                          <a:pt x="101" y="10247"/>
                          <a:pt x="229" y="10555"/>
                        </a:cubicBezTo>
                        <a:cubicBezTo>
                          <a:pt x="430" y="11017"/>
                          <a:pt x="701" y="11447"/>
                          <a:pt x="1032" y="11830"/>
                        </a:cubicBezTo>
                        <a:cubicBezTo>
                          <a:pt x="1574" y="12448"/>
                          <a:pt x="2176" y="13009"/>
                          <a:pt x="2835" y="13503"/>
                        </a:cubicBezTo>
                        <a:cubicBezTo>
                          <a:pt x="3442" y="13987"/>
                          <a:pt x="4065" y="14416"/>
                          <a:pt x="4691" y="14836"/>
                        </a:cubicBezTo>
                        <a:cubicBezTo>
                          <a:pt x="5006" y="15042"/>
                          <a:pt x="5319" y="15252"/>
                          <a:pt x="5636" y="15448"/>
                        </a:cubicBezTo>
                        <a:lnTo>
                          <a:pt x="6119" y="15740"/>
                        </a:lnTo>
                        <a:cubicBezTo>
                          <a:pt x="6285" y="15840"/>
                          <a:pt x="6434" y="15936"/>
                          <a:pt x="6624" y="16032"/>
                        </a:cubicBezTo>
                        <a:lnTo>
                          <a:pt x="8099" y="13058"/>
                        </a:lnTo>
                        <a:cubicBezTo>
                          <a:pt x="7966" y="13006"/>
                          <a:pt x="7807" y="12936"/>
                          <a:pt x="7651" y="12868"/>
                        </a:cubicBezTo>
                        <a:lnTo>
                          <a:pt x="7191" y="12654"/>
                        </a:lnTo>
                        <a:cubicBezTo>
                          <a:pt x="6899" y="12504"/>
                          <a:pt x="6579" y="12362"/>
                          <a:pt x="6283" y="12189"/>
                        </a:cubicBezTo>
                        <a:cubicBezTo>
                          <a:pt x="5699" y="11876"/>
                          <a:pt x="5132" y="11528"/>
                          <a:pt x="4586" y="11148"/>
                        </a:cubicBezTo>
                        <a:cubicBezTo>
                          <a:pt x="4084" y="10805"/>
                          <a:pt x="3619" y="10406"/>
                          <a:pt x="3203" y="9960"/>
                        </a:cubicBezTo>
                        <a:cubicBezTo>
                          <a:pt x="3063" y="9806"/>
                          <a:pt x="2942" y="9633"/>
                          <a:pt x="2849" y="9446"/>
                        </a:cubicBezTo>
                        <a:cubicBezTo>
                          <a:pt x="2838" y="9403"/>
                          <a:pt x="2832" y="9376"/>
                          <a:pt x="2830" y="9372"/>
                        </a:cubicBezTo>
                        <a:lnTo>
                          <a:pt x="2830" y="9372"/>
                        </a:lnTo>
                        <a:lnTo>
                          <a:pt x="2830" y="9364"/>
                        </a:lnTo>
                        <a:lnTo>
                          <a:pt x="2865" y="9140"/>
                        </a:lnTo>
                        <a:cubicBezTo>
                          <a:pt x="3082" y="7894"/>
                          <a:pt x="6563" y="3281"/>
                          <a:pt x="6532" y="1371"/>
                        </a:cubicBezTo>
                        <a:cubicBezTo>
                          <a:pt x="6526" y="612"/>
                          <a:pt x="5907" y="1"/>
                          <a:pt x="51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9"/>
                  <p:cNvSpPr/>
                  <p:nvPr/>
                </p:nvSpPr>
                <p:spPr>
                  <a:xfrm>
                    <a:off x="2470275" y="1263125"/>
                    <a:ext cx="124125" cy="77050"/>
                  </a:xfrm>
                  <a:custGeom>
                    <a:rect b="b" l="l" r="r" t="t"/>
                    <a:pathLst>
                      <a:path extrusionOk="0" h="3082" w="4965">
                        <a:moveTo>
                          <a:pt x="1783" y="2832"/>
                        </a:moveTo>
                        <a:cubicBezTo>
                          <a:pt x="1730" y="2838"/>
                          <a:pt x="1669" y="2845"/>
                          <a:pt x="1600" y="2853"/>
                        </a:cubicBezTo>
                        <a:cubicBezTo>
                          <a:pt x="1629" y="2864"/>
                          <a:pt x="1685" y="2880"/>
                          <a:pt x="1728" y="2880"/>
                        </a:cubicBezTo>
                        <a:cubicBezTo>
                          <a:pt x="1757" y="2880"/>
                          <a:pt x="1780" y="2873"/>
                          <a:pt x="1787" y="2853"/>
                        </a:cubicBezTo>
                        <a:cubicBezTo>
                          <a:pt x="1786" y="2846"/>
                          <a:pt x="1784" y="2839"/>
                          <a:pt x="1783" y="2832"/>
                        </a:cubicBezTo>
                        <a:close/>
                        <a:moveTo>
                          <a:pt x="1634" y="1"/>
                        </a:moveTo>
                        <a:cubicBezTo>
                          <a:pt x="1019" y="1"/>
                          <a:pt x="580" y="203"/>
                          <a:pt x="437" y="388"/>
                        </a:cubicBezTo>
                        <a:cubicBezTo>
                          <a:pt x="143" y="766"/>
                          <a:pt x="1" y="1242"/>
                          <a:pt x="36" y="1723"/>
                        </a:cubicBezTo>
                        <a:cubicBezTo>
                          <a:pt x="83" y="2192"/>
                          <a:pt x="202" y="2650"/>
                          <a:pt x="393" y="3082"/>
                        </a:cubicBezTo>
                        <a:cubicBezTo>
                          <a:pt x="583" y="2949"/>
                          <a:pt x="809" y="2880"/>
                          <a:pt x="1038" y="2880"/>
                        </a:cubicBezTo>
                        <a:cubicBezTo>
                          <a:pt x="1126" y="2880"/>
                          <a:pt x="1216" y="2891"/>
                          <a:pt x="1304" y="2911"/>
                        </a:cubicBezTo>
                        <a:cubicBezTo>
                          <a:pt x="1287" y="2475"/>
                          <a:pt x="1304" y="1978"/>
                          <a:pt x="1304" y="1543"/>
                        </a:cubicBezTo>
                        <a:cubicBezTo>
                          <a:pt x="1538" y="1941"/>
                          <a:pt x="1702" y="2377"/>
                          <a:pt x="1783" y="2832"/>
                        </a:cubicBezTo>
                        <a:lnTo>
                          <a:pt x="1783" y="2832"/>
                        </a:lnTo>
                        <a:cubicBezTo>
                          <a:pt x="2095" y="2796"/>
                          <a:pt x="2145" y="2767"/>
                          <a:pt x="2151" y="2342"/>
                        </a:cubicBezTo>
                        <a:cubicBezTo>
                          <a:pt x="2151" y="2115"/>
                          <a:pt x="1957" y="1609"/>
                          <a:pt x="1740" y="1492"/>
                        </a:cubicBezTo>
                        <a:lnTo>
                          <a:pt x="1740" y="1492"/>
                        </a:lnTo>
                        <a:cubicBezTo>
                          <a:pt x="2307" y="1735"/>
                          <a:pt x="2753" y="2202"/>
                          <a:pt x="2970" y="2783"/>
                        </a:cubicBezTo>
                        <a:cubicBezTo>
                          <a:pt x="3148" y="2720"/>
                          <a:pt x="3334" y="2687"/>
                          <a:pt x="3521" y="2687"/>
                        </a:cubicBezTo>
                        <a:cubicBezTo>
                          <a:pt x="3637" y="2687"/>
                          <a:pt x="3753" y="2700"/>
                          <a:pt x="3867" y="2725"/>
                        </a:cubicBezTo>
                        <a:cubicBezTo>
                          <a:pt x="3993" y="2330"/>
                          <a:pt x="3748" y="1875"/>
                          <a:pt x="3442" y="1592"/>
                        </a:cubicBezTo>
                        <a:lnTo>
                          <a:pt x="3442" y="1592"/>
                        </a:lnTo>
                        <a:cubicBezTo>
                          <a:pt x="3890" y="1796"/>
                          <a:pt x="4189" y="2230"/>
                          <a:pt x="4224" y="2722"/>
                        </a:cubicBezTo>
                        <a:lnTo>
                          <a:pt x="4964" y="2722"/>
                        </a:lnTo>
                        <a:cubicBezTo>
                          <a:pt x="4852" y="1954"/>
                          <a:pt x="4448" y="1263"/>
                          <a:pt x="3832" y="792"/>
                        </a:cubicBezTo>
                        <a:cubicBezTo>
                          <a:pt x="3008" y="195"/>
                          <a:pt x="2237" y="1"/>
                          <a:pt x="16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9"/>
                  <p:cNvSpPr/>
                  <p:nvPr/>
                </p:nvSpPr>
                <p:spPr>
                  <a:xfrm>
                    <a:off x="2417700" y="1268825"/>
                    <a:ext cx="77650" cy="224800"/>
                  </a:xfrm>
                  <a:custGeom>
                    <a:rect b="b" l="l" r="r" t="t"/>
                    <a:pathLst>
                      <a:path extrusionOk="0" h="8992" w="3106">
                        <a:moveTo>
                          <a:pt x="2181" y="1"/>
                        </a:moveTo>
                        <a:cubicBezTo>
                          <a:pt x="2134" y="1"/>
                          <a:pt x="2086" y="4"/>
                          <a:pt x="2039" y="10"/>
                        </a:cubicBezTo>
                        <a:cubicBezTo>
                          <a:pt x="1219" y="80"/>
                          <a:pt x="551" y="799"/>
                          <a:pt x="269" y="1614"/>
                        </a:cubicBezTo>
                        <a:cubicBezTo>
                          <a:pt x="36" y="2443"/>
                          <a:pt x="1" y="3316"/>
                          <a:pt x="164" y="4161"/>
                        </a:cubicBezTo>
                        <a:cubicBezTo>
                          <a:pt x="418" y="5858"/>
                          <a:pt x="930" y="7577"/>
                          <a:pt x="1861" y="8991"/>
                        </a:cubicBezTo>
                        <a:cubicBezTo>
                          <a:pt x="1189" y="6288"/>
                          <a:pt x="1553" y="3430"/>
                          <a:pt x="2877" y="979"/>
                        </a:cubicBezTo>
                        <a:cubicBezTo>
                          <a:pt x="3024" y="715"/>
                          <a:pt x="3105" y="426"/>
                          <a:pt x="2867" y="244"/>
                        </a:cubicBezTo>
                        <a:cubicBezTo>
                          <a:pt x="2673" y="87"/>
                          <a:pt x="2430" y="1"/>
                          <a:pt x="218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52" name="Google Shape;1752;p39"/>
            <p:cNvGrpSpPr/>
            <p:nvPr/>
          </p:nvGrpSpPr>
          <p:grpSpPr>
            <a:xfrm>
              <a:off x="2822717" y="1278017"/>
              <a:ext cx="949157" cy="435460"/>
              <a:chOff x="2089800" y="3679475"/>
              <a:chExt cx="716075" cy="328550"/>
            </a:xfrm>
          </p:grpSpPr>
          <p:sp>
            <p:nvSpPr>
              <p:cNvPr id="1753" name="Google Shape;1753;p39"/>
              <p:cNvSpPr/>
              <p:nvPr/>
            </p:nvSpPr>
            <p:spPr>
              <a:xfrm>
                <a:off x="2089800" y="3679475"/>
                <a:ext cx="716075" cy="328550"/>
              </a:xfrm>
              <a:custGeom>
                <a:rect b="b" l="l" r="r" t="t"/>
                <a:pathLst>
                  <a:path extrusionOk="0" h="13142" w="28643">
                    <a:moveTo>
                      <a:pt x="23820" y="3960"/>
                    </a:moveTo>
                    <a:lnTo>
                      <a:pt x="23820" y="4527"/>
                    </a:lnTo>
                    <a:lnTo>
                      <a:pt x="5431" y="4527"/>
                    </a:lnTo>
                    <a:lnTo>
                      <a:pt x="5431" y="3960"/>
                    </a:lnTo>
                    <a:close/>
                    <a:moveTo>
                      <a:pt x="12502" y="6506"/>
                    </a:moveTo>
                    <a:lnTo>
                      <a:pt x="12502" y="7071"/>
                    </a:lnTo>
                    <a:lnTo>
                      <a:pt x="5146" y="7071"/>
                    </a:lnTo>
                    <a:lnTo>
                      <a:pt x="5146" y="6506"/>
                    </a:lnTo>
                    <a:close/>
                    <a:moveTo>
                      <a:pt x="19011" y="6506"/>
                    </a:moveTo>
                    <a:lnTo>
                      <a:pt x="19011" y="7071"/>
                    </a:lnTo>
                    <a:lnTo>
                      <a:pt x="14202" y="7071"/>
                    </a:lnTo>
                    <a:lnTo>
                      <a:pt x="14202" y="6506"/>
                    </a:lnTo>
                    <a:close/>
                    <a:moveTo>
                      <a:pt x="4920" y="0"/>
                    </a:moveTo>
                    <a:cubicBezTo>
                      <a:pt x="2662" y="38"/>
                      <a:pt x="802" y="1781"/>
                      <a:pt x="617" y="4032"/>
                    </a:cubicBezTo>
                    <a:lnTo>
                      <a:pt x="1" y="13141"/>
                    </a:lnTo>
                    <a:lnTo>
                      <a:pt x="1" y="13141"/>
                    </a:lnTo>
                    <a:lnTo>
                      <a:pt x="4194" y="10751"/>
                    </a:lnTo>
                    <a:lnTo>
                      <a:pt x="24149" y="10751"/>
                    </a:lnTo>
                    <a:cubicBezTo>
                      <a:pt x="26404" y="10711"/>
                      <a:pt x="28265" y="8967"/>
                      <a:pt x="28451" y="6719"/>
                    </a:cubicBezTo>
                    <a:lnTo>
                      <a:pt x="28631" y="4032"/>
                    </a:lnTo>
                    <a:cubicBezTo>
                      <a:pt x="28640" y="3932"/>
                      <a:pt x="28643" y="3831"/>
                      <a:pt x="28643" y="3733"/>
                    </a:cubicBezTo>
                    <a:lnTo>
                      <a:pt x="28643" y="3691"/>
                    </a:lnTo>
                    <a:cubicBezTo>
                      <a:pt x="28622" y="1646"/>
                      <a:pt x="26957" y="0"/>
                      <a:pt x="249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9"/>
              <p:cNvSpPr/>
              <p:nvPr/>
            </p:nvSpPr>
            <p:spPr>
              <a:xfrm>
                <a:off x="2225550" y="3778450"/>
                <a:ext cx="459750" cy="14200"/>
              </a:xfrm>
              <a:custGeom>
                <a:rect b="b" l="l" r="r" t="t"/>
                <a:pathLst>
                  <a:path extrusionOk="0" h="568" w="18390">
                    <a:moveTo>
                      <a:pt x="1" y="1"/>
                    </a:moveTo>
                    <a:lnTo>
                      <a:pt x="1" y="568"/>
                    </a:lnTo>
                    <a:lnTo>
                      <a:pt x="18390" y="568"/>
                    </a:lnTo>
                    <a:lnTo>
                      <a:pt x="183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9"/>
              <p:cNvSpPr/>
              <p:nvPr/>
            </p:nvSpPr>
            <p:spPr>
              <a:xfrm>
                <a:off x="2218450" y="3842125"/>
                <a:ext cx="183925" cy="14150"/>
              </a:xfrm>
              <a:custGeom>
                <a:rect b="b" l="l" r="r" t="t"/>
                <a:pathLst>
                  <a:path extrusionOk="0" h="566" w="7357">
                    <a:moveTo>
                      <a:pt x="0" y="0"/>
                    </a:moveTo>
                    <a:lnTo>
                      <a:pt x="0" y="565"/>
                    </a:lnTo>
                    <a:lnTo>
                      <a:pt x="7356" y="565"/>
                    </a:lnTo>
                    <a:lnTo>
                      <a:pt x="73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9"/>
              <p:cNvSpPr/>
              <p:nvPr/>
            </p:nvSpPr>
            <p:spPr>
              <a:xfrm>
                <a:off x="2444825" y="3842125"/>
                <a:ext cx="120250" cy="14150"/>
              </a:xfrm>
              <a:custGeom>
                <a:rect b="b" l="l" r="r" t="t"/>
                <a:pathLst>
                  <a:path extrusionOk="0" h="566" w="4810">
                    <a:moveTo>
                      <a:pt x="1" y="0"/>
                    </a:moveTo>
                    <a:lnTo>
                      <a:pt x="1" y="565"/>
                    </a:lnTo>
                    <a:lnTo>
                      <a:pt x="4810" y="565"/>
                    </a:lnTo>
                    <a:lnTo>
                      <a:pt x="48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39"/>
            <p:cNvGrpSpPr/>
            <p:nvPr/>
          </p:nvGrpSpPr>
          <p:grpSpPr>
            <a:xfrm>
              <a:off x="1211475" y="1278025"/>
              <a:ext cx="557700" cy="557700"/>
              <a:chOff x="450050" y="1039825"/>
              <a:chExt cx="557700" cy="557700"/>
            </a:xfrm>
          </p:grpSpPr>
          <p:sp>
            <p:nvSpPr>
              <p:cNvPr id="1758" name="Google Shape;1758;p39"/>
              <p:cNvSpPr/>
              <p:nvPr/>
            </p:nvSpPr>
            <p:spPr>
              <a:xfrm>
                <a:off x="450050" y="1039825"/>
                <a:ext cx="557700" cy="557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9"/>
              <p:cNvSpPr/>
              <p:nvPr/>
            </p:nvSpPr>
            <p:spPr>
              <a:xfrm>
                <a:off x="566115" y="1155893"/>
                <a:ext cx="325564" cy="325564"/>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0" name="Google Shape;1760;p39"/>
            <p:cNvSpPr/>
            <p:nvPr/>
          </p:nvSpPr>
          <p:spPr>
            <a:xfrm flipH="1" rot="-2969503">
              <a:off x="918679" y="2040577"/>
              <a:ext cx="100222" cy="100222"/>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9"/>
            <p:cNvSpPr/>
            <p:nvPr/>
          </p:nvSpPr>
          <p:spPr>
            <a:xfrm flipH="1" rot="-2969503">
              <a:off x="1605223" y="850678"/>
              <a:ext cx="100222" cy="100222"/>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9"/>
            <p:cNvSpPr/>
            <p:nvPr/>
          </p:nvSpPr>
          <p:spPr>
            <a:xfrm flipH="1" rot="-2969503">
              <a:off x="3062723" y="2315303"/>
              <a:ext cx="100222" cy="100222"/>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9"/>
            <p:cNvSpPr/>
            <p:nvPr/>
          </p:nvSpPr>
          <p:spPr>
            <a:xfrm flipH="1" rot="-2969503">
              <a:off x="645198" y="4124003"/>
              <a:ext cx="100222" cy="100222"/>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9"/>
            <p:cNvSpPr/>
            <p:nvPr/>
          </p:nvSpPr>
          <p:spPr>
            <a:xfrm flipH="1" rot="-2969503">
              <a:off x="2652229" y="850677"/>
              <a:ext cx="100222" cy="100222"/>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9"/>
            <p:cNvSpPr/>
            <p:nvPr/>
          </p:nvSpPr>
          <p:spPr>
            <a:xfrm flipH="1" rot="-2969503">
              <a:off x="3247191" y="3774502"/>
              <a:ext cx="100222" cy="100222"/>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9"/>
            <p:cNvSpPr/>
            <p:nvPr/>
          </p:nvSpPr>
          <p:spPr>
            <a:xfrm flipH="1" rot="-2969503">
              <a:off x="1059979" y="4326577"/>
              <a:ext cx="100222" cy="100222"/>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9"/>
            <p:cNvSpPr/>
            <p:nvPr/>
          </p:nvSpPr>
          <p:spPr>
            <a:xfrm flipH="1" rot="-2969503">
              <a:off x="967898" y="2374678"/>
              <a:ext cx="100222" cy="100222"/>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9"/>
            <p:cNvSpPr/>
            <p:nvPr/>
          </p:nvSpPr>
          <p:spPr>
            <a:xfrm>
              <a:off x="476326" y="2721248"/>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9" name="Google Shape;1769;p39"/>
          <p:cNvSpPr/>
          <p:nvPr/>
        </p:nvSpPr>
        <p:spPr>
          <a:xfrm>
            <a:off x="-362091" y="-369713"/>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9"/>
          <p:cNvSpPr/>
          <p:nvPr/>
        </p:nvSpPr>
        <p:spPr>
          <a:xfrm>
            <a:off x="-362091" y="4404512"/>
            <a:ext cx="1087378" cy="1096617"/>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899" name="Shape 14899"/>
        <p:cNvGrpSpPr/>
        <p:nvPr/>
      </p:nvGrpSpPr>
      <p:grpSpPr>
        <a:xfrm>
          <a:off x="0" y="0"/>
          <a:ext cx="0" cy="0"/>
          <a:chOff x="0" y="0"/>
          <a:chExt cx="0" cy="0"/>
        </a:xfrm>
      </p:grpSpPr>
      <p:sp>
        <p:nvSpPr>
          <p:cNvPr id="14900" name="Google Shape;14900;p84"/>
          <p:cNvSpPr/>
          <p:nvPr/>
        </p:nvSpPr>
        <p:spPr>
          <a:xfrm>
            <a:off x="260185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1" name="Google Shape;14901;p84"/>
          <p:cNvGrpSpPr/>
          <p:nvPr/>
        </p:nvGrpSpPr>
        <p:grpSpPr>
          <a:xfrm>
            <a:off x="3051327" y="3893352"/>
            <a:ext cx="346056" cy="345674"/>
            <a:chOff x="3303268" y="3817349"/>
            <a:chExt cx="346056" cy="345674"/>
          </a:xfrm>
        </p:grpSpPr>
        <p:sp>
          <p:nvSpPr>
            <p:cNvPr id="14902" name="Google Shape;14902;p8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8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8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8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6" name="Google Shape;14906;p84"/>
          <p:cNvGrpSpPr/>
          <p:nvPr/>
        </p:nvGrpSpPr>
        <p:grpSpPr>
          <a:xfrm>
            <a:off x="3500416" y="3893352"/>
            <a:ext cx="346056" cy="345674"/>
            <a:chOff x="3752358" y="3817349"/>
            <a:chExt cx="346056" cy="345674"/>
          </a:xfrm>
        </p:grpSpPr>
        <p:sp>
          <p:nvSpPr>
            <p:cNvPr id="14907" name="Google Shape;14907;p8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8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8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8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1" name="Google Shape;14911;p84"/>
          <p:cNvGrpSpPr/>
          <p:nvPr/>
        </p:nvGrpSpPr>
        <p:grpSpPr>
          <a:xfrm>
            <a:off x="4848066" y="3893352"/>
            <a:ext cx="346024" cy="345674"/>
            <a:chOff x="5100008" y="3817349"/>
            <a:chExt cx="346024" cy="345674"/>
          </a:xfrm>
        </p:grpSpPr>
        <p:sp>
          <p:nvSpPr>
            <p:cNvPr id="14912" name="Google Shape;14912;p84"/>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84"/>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84"/>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5" name="Google Shape;14915;p84"/>
          <p:cNvGrpSpPr/>
          <p:nvPr/>
        </p:nvGrpSpPr>
        <p:grpSpPr>
          <a:xfrm>
            <a:off x="5746977" y="3893352"/>
            <a:ext cx="345674" cy="345674"/>
            <a:chOff x="5998919" y="3817349"/>
            <a:chExt cx="345674" cy="345674"/>
          </a:xfrm>
        </p:grpSpPr>
        <p:sp>
          <p:nvSpPr>
            <p:cNvPr id="14916" name="Google Shape;14916;p84"/>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84"/>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84"/>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9" name="Google Shape;14919;p84"/>
          <p:cNvGrpSpPr/>
          <p:nvPr/>
        </p:nvGrpSpPr>
        <p:grpSpPr>
          <a:xfrm>
            <a:off x="3949506" y="3893352"/>
            <a:ext cx="346024" cy="345674"/>
            <a:chOff x="4201447" y="3817349"/>
            <a:chExt cx="346024" cy="345674"/>
          </a:xfrm>
        </p:grpSpPr>
        <p:sp>
          <p:nvSpPr>
            <p:cNvPr id="14920" name="Google Shape;14920;p84"/>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84"/>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2" name="Google Shape;14922;p84"/>
          <p:cNvGrpSpPr/>
          <p:nvPr/>
        </p:nvGrpSpPr>
        <p:grpSpPr>
          <a:xfrm>
            <a:off x="4398977" y="3893352"/>
            <a:ext cx="346024" cy="345674"/>
            <a:chOff x="4650919" y="3817349"/>
            <a:chExt cx="346024" cy="345674"/>
          </a:xfrm>
        </p:grpSpPr>
        <p:sp>
          <p:nvSpPr>
            <p:cNvPr id="14923" name="Google Shape;14923;p84"/>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84"/>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84"/>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6" name="Google Shape;14926;p84"/>
          <p:cNvGrpSpPr/>
          <p:nvPr/>
        </p:nvGrpSpPr>
        <p:grpSpPr>
          <a:xfrm>
            <a:off x="5297920" y="3893352"/>
            <a:ext cx="345642" cy="345674"/>
            <a:chOff x="5549861" y="3817349"/>
            <a:chExt cx="345642" cy="345674"/>
          </a:xfrm>
        </p:grpSpPr>
        <p:sp>
          <p:nvSpPr>
            <p:cNvPr id="14927" name="Google Shape;14927;p84"/>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84"/>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84"/>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0" name="Google Shape;14930;p84"/>
          <p:cNvGrpSpPr/>
          <p:nvPr/>
        </p:nvGrpSpPr>
        <p:grpSpPr>
          <a:xfrm>
            <a:off x="1306445" y="3474029"/>
            <a:ext cx="367255" cy="269855"/>
            <a:chOff x="1306445" y="3397829"/>
            <a:chExt cx="367255" cy="269855"/>
          </a:xfrm>
        </p:grpSpPr>
        <p:sp>
          <p:nvSpPr>
            <p:cNvPr id="14931" name="Google Shape;14931;p84"/>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84"/>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84"/>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84"/>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84"/>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84"/>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7" name="Google Shape;14937;p84"/>
          <p:cNvGrpSpPr/>
          <p:nvPr/>
        </p:nvGrpSpPr>
        <p:grpSpPr>
          <a:xfrm>
            <a:off x="1781317" y="3467600"/>
            <a:ext cx="367255" cy="282364"/>
            <a:chOff x="1781317" y="3391400"/>
            <a:chExt cx="367255" cy="282364"/>
          </a:xfrm>
        </p:grpSpPr>
        <p:sp>
          <p:nvSpPr>
            <p:cNvPr id="14938" name="Google Shape;14938;p84"/>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84"/>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84"/>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84"/>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84"/>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84"/>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4" name="Google Shape;14944;p84"/>
          <p:cNvGrpSpPr/>
          <p:nvPr/>
        </p:nvGrpSpPr>
        <p:grpSpPr>
          <a:xfrm>
            <a:off x="3678830" y="3447133"/>
            <a:ext cx="369164" cy="323297"/>
            <a:chOff x="3678830" y="3370933"/>
            <a:chExt cx="369164" cy="323297"/>
          </a:xfrm>
        </p:grpSpPr>
        <p:sp>
          <p:nvSpPr>
            <p:cNvPr id="14945" name="Google Shape;14945;p84"/>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84"/>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84"/>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84"/>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84"/>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84"/>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84"/>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84"/>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84"/>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84"/>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84"/>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6" name="Google Shape;14956;p84"/>
          <p:cNvGrpSpPr/>
          <p:nvPr/>
        </p:nvGrpSpPr>
        <p:grpSpPr>
          <a:xfrm>
            <a:off x="859265" y="3424375"/>
            <a:ext cx="312316" cy="368400"/>
            <a:chOff x="859265" y="3348175"/>
            <a:chExt cx="312316" cy="368400"/>
          </a:xfrm>
        </p:grpSpPr>
        <p:sp>
          <p:nvSpPr>
            <p:cNvPr id="14957" name="Google Shape;14957;p84"/>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84"/>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84"/>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84"/>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84"/>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62" name="Google Shape;14962;p84"/>
          <p:cNvSpPr/>
          <p:nvPr/>
        </p:nvSpPr>
        <p:spPr>
          <a:xfrm>
            <a:off x="225692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63" name="Google Shape;14963;p84"/>
          <p:cNvGrpSpPr/>
          <p:nvPr/>
        </p:nvGrpSpPr>
        <p:grpSpPr>
          <a:xfrm>
            <a:off x="2766374" y="3437213"/>
            <a:ext cx="330110" cy="308908"/>
            <a:chOff x="2766264" y="3394042"/>
            <a:chExt cx="294873" cy="275934"/>
          </a:xfrm>
        </p:grpSpPr>
        <p:sp>
          <p:nvSpPr>
            <p:cNvPr id="14964" name="Google Shape;14964;p84"/>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84"/>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84"/>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84"/>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8" name="Google Shape;14968;p84"/>
          <p:cNvGrpSpPr/>
          <p:nvPr/>
        </p:nvGrpSpPr>
        <p:grpSpPr>
          <a:xfrm>
            <a:off x="3214972" y="3435388"/>
            <a:ext cx="346406" cy="347552"/>
            <a:chOff x="3214972" y="3359188"/>
            <a:chExt cx="346406" cy="347552"/>
          </a:xfrm>
        </p:grpSpPr>
        <p:sp>
          <p:nvSpPr>
            <p:cNvPr id="14969" name="Google Shape;14969;p84"/>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84"/>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84"/>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84"/>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84"/>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84"/>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84"/>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84"/>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84"/>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84"/>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84"/>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84"/>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84"/>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84"/>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3" name="Google Shape;14983;p84"/>
          <p:cNvGrpSpPr/>
          <p:nvPr/>
        </p:nvGrpSpPr>
        <p:grpSpPr>
          <a:xfrm>
            <a:off x="4629306" y="3485393"/>
            <a:ext cx="367255" cy="244486"/>
            <a:chOff x="4629306" y="3409193"/>
            <a:chExt cx="367255" cy="244486"/>
          </a:xfrm>
        </p:grpSpPr>
        <p:sp>
          <p:nvSpPr>
            <p:cNvPr id="14984" name="Google Shape;14984;p84"/>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84"/>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84"/>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84"/>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84"/>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84"/>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84"/>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84"/>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84"/>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84"/>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4" name="Google Shape;14994;p84"/>
          <p:cNvGrpSpPr/>
          <p:nvPr/>
        </p:nvGrpSpPr>
        <p:grpSpPr>
          <a:xfrm>
            <a:off x="4193490" y="3426284"/>
            <a:ext cx="289939" cy="334661"/>
            <a:chOff x="4193490" y="3350084"/>
            <a:chExt cx="289939" cy="334661"/>
          </a:xfrm>
        </p:grpSpPr>
        <p:sp>
          <p:nvSpPr>
            <p:cNvPr id="14995" name="Google Shape;14995;p84"/>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84"/>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84"/>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84"/>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84"/>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84"/>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84"/>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84"/>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84"/>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84"/>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5" name="Google Shape;15005;p84"/>
          <p:cNvGrpSpPr/>
          <p:nvPr/>
        </p:nvGrpSpPr>
        <p:grpSpPr>
          <a:xfrm>
            <a:off x="6533281" y="3427430"/>
            <a:ext cx="357037" cy="357005"/>
            <a:chOff x="6533281" y="3351230"/>
            <a:chExt cx="357037" cy="357005"/>
          </a:xfrm>
        </p:grpSpPr>
        <p:sp>
          <p:nvSpPr>
            <p:cNvPr id="15006" name="Google Shape;15006;p84"/>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84"/>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84"/>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9" name="Google Shape;15009;p84"/>
          <p:cNvGrpSpPr/>
          <p:nvPr/>
        </p:nvGrpSpPr>
        <p:grpSpPr>
          <a:xfrm>
            <a:off x="6058441" y="3427430"/>
            <a:ext cx="357387" cy="357005"/>
            <a:chOff x="6058441" y="3351230"/>
            <a:chExt cx="357387" cy="357005"/>
          </a:xfrm>
        </p:grpSpPr>
        <p:sp>
          <p:nvSpPr>
            <p:cNvPr id="15010" name="Google Shape;15010;p84"/>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84"/>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2" name="Google Shape;15012;p84"/>
          <p:cNvGrpSpPr/>
          <p:nvPr/>
        </p:nvGrpSpPr>
        <p:grpSpPr>
          <a:xfrm>
            <a:off x="7957483" y="3427048"/>
            <a:ext cx="357387" cy="357387"/>
            <a:chOff x="7957483" y="3350848"/>
            <a:chExt cx="357387" cy="357387"/>
          </a:xfrm>
        </p:grpSpPr>
        <p:sp>
          <p:nvSpPr>
            <p:cNvPr id="15013" name="Google Shape;15013;p84"/>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84"/>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84"/>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6" name="Google Shape;15016;p84"/>
          <p:cNvGrpSpPr/>
          <p:nvPr/>
        </p:nvGrpSpPr>
        <p:grpSpPr>
          <a:xfrm>
            <a:off x="7007771" y="3427430"/>
            <a:ext cx="357387" cy="357005"/>
            <a:chOff x="7007771" y="3351230"/>
            <a:chExt cx="357387" cy="357005"/>
          </a:xfrm>
        </p:grpSpPr>
        <p:sp>
          <p:nvSpPr>
            <p:cNvPr id="15017" name="Google Shape;15017;p84"/>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84"/>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84"/>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84"/>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84"/>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2" name="Google Shape;15022;p84"/>
          <p:cNvGrpSpPr/>
          <p:nvPr/>
        </p:nvGrpSpPr>
        <p:grpSpPr>
          <a:xfrm>
            <a:off x="5108729" y="3427430"/>
            <a:ext cx="357005" cy="357005"/>
            <a:chOff x="5108729" y="3351230"/>
            <a:chExt cx="357005" cy="357005"/>
          </a:xfrm>
        </p:grpSpPr>
        <p:sp>
          <p:nvSpPr>
            <p:cNvPr id="15023" name="Google Shape;15023;p84"/>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84"/>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5" name="Google Shape;15025;p84"/>
          <p:cNvGrpSpPr/>
          <p:nvPr/>
        </p:nvGrpSpPr>
        <p:grpSpPr>
          <a:xfrm>
            <a:off x="5583569" y="3427430"/>
            <a:ext cx="357419" cy="357005"/>
            <a:chOff x="5583569" y="3351230"/>
            <a:chExt cx="357419" cy="357005"/>
          </a:xfrm>
        </p:grpSpPr>
        <p:sp>
          <p:nvSpPr>
            <p:cNvPr id="15026" name="Google Shape;15026;p84"/>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84"/>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8" name="Google Shape;15028;p84"/>
          <p:cNvGrpSpPr/>
          <p:nvPr/>
        </p:nvGrpSpPr>
        <p:grpSpPr>
          <a:xfrm>
            <a:off x="7482229" y="3427430"/>
            <a:ext cx="357419" cy="357005"/>
            <a:chOff x="7482229" y="3351230"/>
            <a:chExt cx="357419" cy="357005"/>
          </a:xfrm>
        </p:grpSpPr>
        <p:sp>
          <p:nvSpPr>
            <p:cNvPr id="15029" name="Google Shape;15029;p84"/>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84"/>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84"/>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84"/>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84"/>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4" name="Google Shape;15034;p84"/>
          <p:cNvGrpSpPr/>
          <p:nvPr/>
        </p:nvGrpSpPr>
        <p:grpSpPr>
          <a:xfrm>
            <a:off x="3764485" y="2966882"/>
            <a:ext cx="222874" cy="345737"/>
            <a:chOff x="3764485" y="2890682"/>
            <a:chExt cx="222874" cy="345737"/>
          </a:xfrm>
        </p:grpSpPr>
        <p:sp>
          <p:nvSpPr>
            <p:cNvPr id="15035" name="Google Shape;15035;p84"/>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84"/>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84"/>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8" name="Google Shape;15038;p84"/>
          <p:cNvGrpSpPr/>
          <p:nvPr/>
        </p:nvGrpSpPr>
        <p:grpSpPr>
          <a:xfrm>
            <a:off x="2238616" y="2984331"/>
            <a:ext cx="422596" cy="310382"/>
            <a:chOff x="2278533" y="2937377"/>
            <a:chExt cx="346788" cy="254704"/>
          </a:xfrm>
        </p:grpSpPr>
        <p:sp>
          <p:nvSpPr>
            <p:cNvPr id="15039" name="Google Shape;15039;p84"/>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84"/>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41" name="Google Shape;15041;p84"/>
          <p:cNvSpPr/>
          <p:nvPr/>
        </p:nvSpPr>
        <p:spPr>
          <a:xfrm>
            <a:off x="322786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2" name="Google Shape;15042;p84"/>
          <p:cNvGrpSpPr/>
          <p:nvPr/>
        </p:nvGrpSpPr>
        <p:grpSpPr>
          <a:xfrm>
            <a:off x="1836637" y="2967710"/>
            <a:ext cx="286152" cy="346438"/>
            <a:chOff x="1836637" y="2891510"/>
            <a:chExt cx="286152" cy="346438"/>
          </a:xfrm>
        </p:grpSpPr>
        <p:sp>
          <p:nvSpPr>
            <p:cNvPr id="15043" name="Google Shape;15043;p84"/>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84"/>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84"/>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6" name="Google Shape;15046;p84"/>
          <p:cNvGrpSpPr/>
          <p:nvPr/>
        </p:nvGrpSpPr>
        <p:grpSpPr>
          <a:xfrm>
            <a:off x="5585861" y="2982129"/>
            <a:ext cx="379764" cy="337684"/>
            <a:chOff x="5585861" y="2905929"/>
            <a:chExt cx="379764" cy="337684"/>
          </a:xfrm>
        </p:grpSpPr>
        <p:sp>
          <p:nvSpPr>
            <p:cNvPr id="15047" name="Google Shape;15047;p84"/>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84"/>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84"/>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84"/>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1" name="Google Shape;15051;p84"/>
          <p:cNvGrpSpPr/>
          <p:nvPr/>
        </p:nvGrpSpPr>
        <p:grpSpPr>
          <a:xfrm>
            <a:off x="1327676" y="2986680"/>
            <a:ext cx="347934" cy="310024"/>
            <a:chOff x="1327676" y="2910480"/>
            <a:chExt cx="347934" cy="310024"/>
          </a:xfrm>
        </p:grpSpPr>
        <p:sp>
          <p:nvSpPr>
            <p:cNvPr id="15052" name="Google Shape;15052;p84"/>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84"/>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84"/>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84"/>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84"/>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57" name="Google Shape;15057;p84"/>
          <p:cNvSpPr/>
          <p:nvPr/>
        </p:nvSpPr>
        <p:spPr>
          <a:xfrm>
            <a:off x="278596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58" name="Google Shape;15058;p84"/>
          <p:cNvGrpSpPr/>
          <p:nvPr/>
        </p:nvGrpSpPr>
        <p:grpSpPr>
          <a:xfrm>
            <a:off x="2753401" y="2945764"/>
            <a:ext cx="382828" cy="358601"/>
            <a:chOff x="2753373" y="2902523"/>
            <a:chExt cx="347552" cy="325557"/>
          </a:xfrm>
        </p:grpSpPr>
        <p:sp>
          <p:nvSpPr>
            <p:cNvPr id="15059" name="Google Shape;15059;p84"/>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84"/>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84"/>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84"/>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84"/>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84"/>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5" name="Google Shape;15065;p84"/>
          <p:cNvGrpSpPr/>
          <p:nvPr/>
        </p:nvGrpSpPr>
        <p:grpSpPr>
          <a:xfrm>
            <a:off x="849016" y="2979455"/>
            <a:ext cx="356655" cy="335425"/>
            <a:chOff x="849016" y="2903255"/>
            <a:chExt cx="356655" cy="335425"/>
          </a:xfrm>
        </p:grpSpPr>
        <p:sp>
          <p:nvSpPr>
            <p:cNvPr id="15066" name="Google Shape;15066;p84"/>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84"/>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84"/>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84"/>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84"/>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84"/>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84"/>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84"/>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84"/>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84"/>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84"/>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7" name="Google Shape;15077;p84"/>
          <p:cNvGrpSpPr/>
          <p:nvPr/>
        </p:nvGrpSpPr>
        <p:grpSpPr>
          <a:xfrm>
            <a:off x="4210933" y="3002977"/>
            <a:ext cx="280072" cy="275520"/>
            <a:chOff x="4210933" y="2926777"/>
            <a:chExt cx="280072" cy="275520"/>
          </a:xfrm>
        </p:grpSpPr>
        <p:sp>
          <p:nvSpPr>
            <p:cNvPr id="15078" name="Google Shape;15078;p84"/>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84"/>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84"/>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84"/>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84"/>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84"/>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84"/>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84"/>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84"/>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84"/>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84"/>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84"/>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84"/>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1" name="Google Shape;15091;p84"/>
          <p:cNvGrpSpPr/>
          <p:nvPr/>
        </p:nvGrpSpPr>
        <p:grpSpPr>
          <a:xfrm>
            <a:off x="4667216" y="2991582"/>
            <a:ext cx="320273" cy="318395"/>
            <a:chOff x="4667216" y="2915382"/>
            <a:chExt cx="320273" cy="318395"/>
          </a:xfrm>
        </p:grpSpPr>
        <p:sp>
          <p:nvSpPr>
            <p:cNvPr id="15092" name="Google Shape;15092;p84"/>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84"/>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84"/>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84"/>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6" name="Google Shape;15096;p84"/>
          <p:cNvGrpSpPr/>
          <p:nvPr/>
        </p:nvGrpSpPr>
        <p:grpSpPr>
          <a:xfrm>
            <a:off x="5170480" y="3010839"/>
            <a:ext cx="261929" cy="280550"/>
            <a:chOff x="5170480" y="2934639"/>
            <a:chExt cx="261929" cy="280550"/>
          </a:xfrm>
        </p:grpSpPr>
        <p:sp>
          <p:nvSpPr>
            <p:cNvPr id="15097" name="Google Shape;15097;p84"/>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84"/>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84"/>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84"/>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84"/>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84"/>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84"/>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4" name="Google Shape;15104;p84"/>
          <p:cNvGrpSpPr/>
          <p:nvPr/>
        </p:nvGrpSpPr>
        <p:grpSpPr>
          <a:xfrm>
            <a:off x="6069423" y="2968091"/>
            <a:ext cx="362321" cy="364231"/>
            <a:chOff x="6069423" y="2891892"/>
            <a:chExt cx="362321" cy="364231"/>
          </a:xfrm>
        </p:grpSpPr>
        <p:sp>
          <p:nvSpPr>
            <p:cNvPr id="15105" name="Google Shape;15105;p84"/>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84"/>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84"/>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84"/>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84"/>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84"/>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1" name="Google Shape;15111;p84"/>
          <p:cNvGrpSpPr/>
          <p:nvPr/>
        </p:nvGrpSpPr>
        <p:grpSpPr>
          <a:xfrm>
            <a:off x="6571955" y="2995370"/>
            <a:ext cx="308878" cy="311170"/>
            <a:chOff x="6571955" y="2919170"/>
            <a:chExt cx="308878" cy="311170"/>
          </a:xfrm>
        </p:grpSpPr>
        <p:sp>
          <p:nvSpPr>
            <p:cNvPr id="15112" name="Google Shape;15112;p84"/>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84"/>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84"/>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84"/>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84"/>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84"/>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84"/>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84"/>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84"/>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84"/>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2" name="Google Shape;15122;p84"/>
          <p:cNvGrpSpPr/>
          <p:nvPr/>
        </p:nvGrpSpPr>
        <p:grpSpPr>
          <a:xfrm>
            <a:off x="7500054" y="3010935"/>
            <a:ext cx="350576" cy="280454"/>
            <a:chOff x="7500054" y="2934735"/>
            <a:chExt cx="350576" cy="280454"/>
          </a:xfrm>
        </p:grpSpPr>
        <p:sp>
          <p:nvSpPr>
            <p:cNvPr id="15123" name="Google Shape;15123;p84"/>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84"/>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84"/>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84"/>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84"/>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84"/>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84"/>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84"/>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1" name="Google Shape;15131;p84"/>
          <p:cNvGrpSpPr/>
          <p:nvPr/>
        </p:nvGrpSpPr>
        <p:grpSpPr>
          <a:xfrm>
            <a:off x="7024430" y="2950862"/>
            <a:ext cx="332012" cy="355454"/>
            <a:chOff x="7055134" y="2919170"/>
            <a:chExt cx="290321" cy="310820"/>
          </a:xfrm>
        </p:grpSpPr>
        <p:sp>
          <p:nvSpPr>
            <p:cNvPr id="15132" name="Google Shape;15132;p84"/>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84"/>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84"/>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84"/>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84"/>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84"/>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84"/>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84"/>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84"/>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84"/>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84"/>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84"/>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84"/>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84"/>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6" name="Google Shape;15146;p84"/>
          <p:cNvGrpSpPr/>
          <p:nvPr/>
        </p:nvGrpSpPr>
        <p:grpSpPr>
          <a:xfrm>
            <a:off x="7985143" y="2976813"/>
            <a:ext cx="330109" cy="347552"/>
            <a:chOff x="7985143" y="2900613"/>
            <a:chExt cx="330109" cy="347552"/>
          </a:xfrm>
        </p:grpSpPr>
        <p:sp>
          <p:nvSpPr>
            <p:cNvPr id="15147" name="Google Shape;15147;p84"/>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84"/>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84"/>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84"/>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84"/>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84"/>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84"/>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84"/>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5" name="Google Shape;15155;p84"/>
          <p:cNvGrpSpPr/>
          <p:nvPr/>
        </p:nvGrpSpPr>
        <p:grpSpPr>
          <a:xfrm>
            <a:off x="7990840" y="2511426"/>
            <a:ext cx="354363" cy="353631"/>
            <a:chOff x="7990840" y="2435226"/>
            <a:chExt cx="354363" cy="353631"/>
          </a:xfrm>
        </p:grpSpPr>
        <p:sp>
          <p:nvSpPr>
            <p:cNvPr id="15156" name="Google Shape;15156;p84"/>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84"/>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84"/>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9" name="Google Shape;15159;p84"/>
          <p:cNvGrpSpPr/>
          <p:nvPr/>
        </p:nvGrpSpPr>
        <p:grpSpPr>
          <a:xfrm>
            <a:off x="1817317" y="2556530"/>
            <a:ext cx="350958" cy="263043"/>
            <a:chOff x="1817317" y="2480330"/>
            <a:chExt cx="350958" cy="263043"/>
          </a:xfrm>
        </p:grpSpPr>
        <p:sp>
          <p:nvSpPr>
            <p:cNvPr id="15160" name="Google Shape;15160;p84"/>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84"/>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84"/>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84"/>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84"/>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5" name="Google Shape;15165;p84"/>
          <p:cNvGrpSpPr/>
          <p:nvPr/>
        </p:nvGrpSpPr>
        <p:grpSpPr>
          <a:xfrm>
            <a:off x="1341727" y="2559549"/>
            <a:ext cx="419913" cy="308109"/>
            <a:chOff x="1341727" y="2483349"/>
            <a:chExt cx="419913" cy="308109"/>
          </a:xfrm>
        </p:grpSpPr>
        <p:sp>
          <p:nvSpPr>
            <p:cNvPr id="15166" name="Google Shape;15166;p84"/>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84"/>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84"/>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9" name="Google Shape;15169;p84"/>
          <p:cNvGrpSpPr/>
          <p:nvPr/>
        </p:nvGrpSpPr>
        <p:grpSpPr>
          <a:xfrm>
            <a:off x="854332" y="2523936"/>
            <a:ext cx="376358" cy="330109"/>
            <a:chOff x="854332" y="2447736"/>
            <a:chExt cx="376358" cy="330109"/>
          </a:xfrm>
        </p:grpSpPr>
        <p:sp>
          <p:nvSpPr>
            <p:cNvPr id="15170" name="Google Shape;15170;p84"/>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84"/>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84"/>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84"/>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84"/>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84"/>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84"/>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84"/>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8" name="Google Shape;15178;p84"/>
          <p:cNvGrpSpPr/>
          <p:nvPr/>
        </p:nvGrpSpPr>
        <p:grpSpPr>
          <a:xfrm>
            <a:off x="4206763" y="2527151"/>
            <a:ext cx="322151" cy="322374"/>
            <a:chOff x="4206763" y="2450951"/>
            <a:chExt cx="322151" cy="322374"/>
          </a:xfrm>
        </p:grpSpPr>
        <p:sp>
          <p:nvSpPr>
            <p:cNvPr id="15179" name="Google Shape;15179;p84"/>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84"/>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1" name="Google Shape;15181;p84"/>
          <p:cNvGrpSpPr/>
          <p:nvPr/>
        </p:nvGrpSpPr>
        <p:grpSpPr>
          <a:xfrm>
            <a:off x="7528096" y="2526259"/>
            <a:ext cx="327976" cy="324316"/>
            <a:chOff x="7528096" y="2450059"/>
            <a:chExt cx="327976" cy="324316"/>
          </a:xfrm>
        </p:grpSpPr>
        <p:sp>
          <p:nvSpPr>
            <p:cNvPr id="15182" name="Google Shape;15182;p84"/>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84"/>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84"/>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84"/>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84"/>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7" name="Google Shape;15187;p84"/>
          <p:cNvGrpSpPr/>
          <p:nvPr/>
        </p:nvGrpSpPr>
        <p:grpSpPr>
          <a:xfrm>
            <a:off x="7077129" y="2588742"/>
            <a:ext cx="282364" cy="198619"/>
            <a:chOff x="7077129" y="2512542"/>
            <a:chExt cx="282364" cy="198619"/>
          </a:xfrm>
        </p:grpSpPr>
        <p:sp>
          <p:nvSpPr>
            <p:cNvPr id="15188" name="Google Shape;15188;p84"/>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84"/>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84"/>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84"/>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84"/>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84"/>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4" name="Google Shape;15194;p84"/>
          <p:cNvGrpSpPr/>
          <p:nvPr/>
        </p:nvGrpSpPr>
        <p:grpSpPr>
          <a:xfrm>
            <a:off x="3725461" y="2520912"/>
            <a:ext cx="334279" cy="334661"/>
            <a:chOff x="3725461" y="2444712"/>
            <a:chExt cx="334279" cy="334661"/>
          </a:xfrm>
        </p:grpSpPr>
        <p:sp>
          <p:nvSpPr>
            <p:cNvPr id="15195" name="Google Shape;15195;p84"/>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84"/>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84"/>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84"/>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84"/>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84"/>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84"/>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2" name="Google Shape;15202;p84"/>
          <p:cNvGrpSpPr/>
          <p:nvPr/>
        </p:nvGrpSpPr>
        <p:grpSpPr>
          <a:xfrm>
            <a:off x="6577238" y="2533421"/>
            <a:ext cx="332019" cy="310788"/>
            <a:chOff x="6577238" y="2457221"/>
            <a:chExt cx="332019" cy="310788"/>
          </a:xfrm>
        </p:grpSpPr>
        <p:sp>
          <p:nvSpPr>
            <p:cNvPr id="15203" name="Google Shape;15203;p84"/>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84"/>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84"/>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84"/>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84"/>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84"/>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9" name="Google Shape;15209;p84"/>
          <p:cNvGrpSpPr/>
          <p:nvPr/>
        </p:nvGrpSpPr>
        <p:grpSpPr>
          <a:xfrm>
            <a:off x="2818561" y="2515978"/>
            <a:ext cx="247892" cy="346024"/>
            <a:chOff x="2818561" y="2439778"/>
            <a:chExt cx="247892" cy="346024"/>
          </a:xfrm>
        </p:grpSpPr>
        <p:sp>
          <p:nvSpPr>
            <p:cNvPr id="15210" name="Google Shape;15210;p84"/>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84"/>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84"/>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84"/>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84"/>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84"/>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84"/>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84"/>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84"/>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84"/>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84"/>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84"/>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2" name="Google Shape;15222;p84"/>
          <p:cNvGrpSpPr/>
          <p:nvPr/>
        </p:nvGrpSpPr>
        <p:grpSpPr>
          <a:xfrm>
            <a:off x="3207778" y="2550832"/>
            <a:ext cx="419933" cy="275170"/>
            <a:chOff x="3207778" y="2474632"/>
            <a:chExt cx="419933" cy="275170"/>
          </a:xfrm>
        </p:grpSpPr>
        <p:sp>
          <p:nvSpPr>
            <p:cNvPr id="15223" name="Google Shape;15223;p84"/>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84"/>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84"/>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84"/>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84"/>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84"/>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84"/>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84"/>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84"/>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84"/>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84"/>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84"/>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84"/>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84"/>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7" name="Google Shape;15237;p84"/>
          <p:cNvGrpSpPr/>
          <p:nvPr/>
        </p:nvGrpSpPr>
        <p:grpSpPr>
          <a:xfrm>
            <a:off x="6099375" y="2532275"/>
            <a:ext cx="337684" cy="314194"/>
            <a:chOff x="6099375" y="2456075"/>
            <a:chExt cx="337684" cy="314194"/>
          </a:xfrm>
        </p:grpSpPr>
        <p:sp>
          <p:nvSpPr>
            <p:cNvPr id="15238" name="Google Shape;15238;p84"/>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84"/>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0" name="Google Shape;15240;p84"/>
          <p:cNvGrpSpPr/>
          <p:nvPr/>
        </p:nvGrpSpPr>
        <p:grpSpPr>
          <a:xfrm>
            <a:off x="2312623" y="2544784"/>
            <a:ext cx="312698" cy="286534"/>
            <a:chOff x="2312623" y="2468584"/>
            <a:chExt cx="312698" cy="286534"/>
          </a:xfrm>
        </p:grpSpPr>
        <p:sp>
          <p:nvSpPr>
            <p:cNvPr id="15241" name="Google Shape;15241;p84"/>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84"/>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84"/>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4" name="Google Shape;15244;p84"/>
          <p:cNvGrpSpPr/>
          <p:nvPr/>
        </p:nvGrpSpPr>
        <p:grpSpPr>
          <a:xfrm>
            <a:off x="5618805" y="2517124"/>
            <a:ext cx="345292" cy="342618"/>
            <a:chOff x="5618805" y="2440924"/>
            <a:chExt cx="345292" cy="342618"/>
          </a:xfrm>
        </p:grpSpPr>
        <p:sp>
          <p:nvSpPr>
            <p:cNvPr id="15245" name="Google Shape;15245;p84"/>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84"/>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84"/>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84"/>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84"/>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0" name="Google Shape;15250;p84"/>
          <p:cNvGrpSpPr/>
          <p:nvPr/>
        </p:nvGrpSpPr>
        <p:grpSpPr>
          <a:xfrm>
            <a:off x="4653179" y="2522790"/>
            <a:ext cx="377886" cy="331255"/>
            <a:chOff x="4653179" y="2446590"/>
            <a:chExt cx="377886" cy="331255"/>
          </a:xfrm>
        </p:grpSpPr>
        <p:sp>
          <p:nvSpPr>
            <p:cNvPr id="15251" name="Google Shape;15251;p84"/>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84"/>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84"/>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84"/>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5" name="Google Shape;15255;p84"/>
          <p:cNvGrpSpPr/>
          <p:nvPr/>
        </p:nvGrpSpPr>
        <p:grpSpPr>
          <a:xfrm>
            <a:off x="5184517" y="2535681"/>
            <a:ext cx="252062" cy="305122"/>
            <a:chOff x="5184517" y="2459481"/>
            <a:chExt cx="252062" cy="305122"/>
          </a:xfrm>
        </p:grpSpPr>
        <p:sp>
          <p:nvSpPr>
            <p:cNvPr id="15256" name="Google Shape;15256;p84"/>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84"/>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84"/>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84"/>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84"/>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84"/>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62" name="Google Shape;15262;p84"/>
          <p:cNvSpPr/>
          <p:nvPr/>
        </p:nvSpPr>
        <p:spPr>
          <a:xfrm>
            <a:off x="180102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63" name="Google Shape;15263;p84"/>
          <p:cNvGrpSpPr/>
          <p:nvPr/>
        </p:nvGrpSpPr>
        <p:grpSpPr>
          <a:xfrm>
            <a:off x="6155459" y="2045308"/>
            <a:ext cx="249770" cy="363849"/>
            <a:chOff x="6155459" y="1969108"/>
            <a:chExt cx="249770" cy="363849"/>
          </a:xfrm>
        </p:grpSpPr>
        <p:sp>
          <p:nvSpPr>
            <p:cNvPr id="15264" name="Google Shape;15264;p84"/>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84"/>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84"/>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84"/>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84"/>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84"/>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84"/>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84"/>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84"/>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3" name="Google Shape;15273;p84"/>
          <p:cNvGrpSpPr/>
          <p:nvPr/>
        </p:nvGrpSpPr>
        <p:grpSpPr>
          <a:xfrm>
            <a:off x="2280029" y="2046804"/>
            <a:ext cx="353631" cy="354395"/>
            <a:chOff x="2280029" y="1970604"/>
            <a:chExt cx="353631" cy="354395"/>
          </a:xfrm>
        </p:grpSpPr>
        <p:sp>
          <p:nvSpPr>
            <p:cNvPr id="15274" name="Google Shape;15274;p84"/>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84"/>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84"/>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84"/>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8" name="Google Shape;15278;p84"/>
          <p:cNvGrpSpPr/>
          <p:nvPr/>
        </p:nvGrpSpPr>
        <p:grpSpPr>
          <a:xfrm>
            <a:off x="8065100" y="2076374"/>
            <a:ext cx="255086" cy="301685"/>
            <a:chOff x="8065100" y="2000174"/>
            <a:chExt cx="255086" cy="301685"/>
          </a:xfrm>
        </p:grpSpPr>
        <p:sp>
          <p:nvSpPr>
            <p:cNvPr id="15279" name="Google Shape;15279;p84"/>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84"/>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84"/>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84"/>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3" name="Google Shape;15283;p84"/>
          <p:cNvGrpSpPr/>
          <p:nvPr/>
        </p:nvGrpSpPr>
        <p:grpSpPr>
          <a:xfrm>
            <a:off x="6633705" y="2045308"/>
            <a:ext cx="249420" cy="363849"/>
            <a:chOff x="6633705" y="1969108"/>
            <a:chExt cx="249420" cy="363849"/>
          </a:xfrm>
        </p:grpSpPr>
        <p:sp>
          <p:nvSpPr>
            <p:cNvPr id="15284" name="Google Shape;15284;p84"/>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84"/>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84"/>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84"/>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84"/>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84"/>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84"/>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84"/>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2" name="Google Shape;15292;p84"/>
          <p:cNvGrpSpPr/>
          <p:nvPr/>
        </p:nvGrpSpPr>
        <p:grpSpPr>
          <a:xfrm>
            <a:off x="5211031" y="2045308"/>
            <a:ext cx="226661" cy="363467"/>
            <a:chOff x="5211031" y="1969108"/>
            <a:chExt cx="226661" cy="363467"/>
          </a:xfrm>
        </p:grpSpPr>
        <p:sp>
          <p:nvSpPr>
            <p:cNvPr id="15293" name="Google Shape;15293;p84"/>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84"/>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5" name="Google Shape;15295;p84"/>
          <p:cNvGrpSpPr/>
          <p:nvPr/>
        </p:nvGrpSpPr>
        <p:grpSpPr>
          <a:xfrm>
            <a:off x="3712952" y="2046804"/>
            <a:ext cx="354363" cy="354395"/>
            <a:chOff x="3712952" y="1970604"/>
            <a:chExt cx="354363" cy="354395"/>
          </a:xfrm>
        </p:grpSpPr>
        <p:sp>
          <p:nvSpPr>
            <p:cNvPr id="15296" name="Google Shape;15296;p84"/>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84"/>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84"/>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84"/>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84"/>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84"/>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84"/>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84"/>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84"/>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5" name="Google Shape;15305;p84"/>
          <p:cNvGrpSpPr/>
          <p:nvPr/>
        </p:nvGrpSpPr>
        <p:grpSpPr>
          <a:xfrm>
            <a:off x="3235438" y="2046804"/>
            <a:ext cx="354363" cy="354745"/>
            <a:chOff x="3235438" y="1970604"/>
            <a:chExt cx="354363" cy="354745"/>
          </a:xfrm>
        </p:grpSpPr>
        <p:sp>
          <p:nvSpPr>
            <p:cNvPr id="15306" name="Google Shape;15306;p84"/>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84"/>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84"/>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84"/>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84"/>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84"/>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84"/>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84"/>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84"/>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84"/>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84"/>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84"/>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84"/>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9" name="Google Shape;15319;p84"/>
          <p:cNvGrpSpPr/>
          <p:nvPr/>
        </p:nvGrpSpPr>
        <p:grpSpPr>
          <a:xfrm>
            <a:off x="1329585" y="2066125"/>
            <a:ext cx="341472" cy="335074"/>
            <a:chOff x="1329585" y="1989925"/>
            <a:chExt cx="341472" cy="335074"/>
          </a:xfrm>
        </p:grpSpPr>
        <p:sp>
          <p:nvSpPr>
            <p:cNvPr id="15320" name="Google Shape;15320;p84"/>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84"/>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84"/>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3" name="Google Shape;15323;p84"/>
          <p:cNvGrpSpPr/>
          <p:nvPr/>
        </p:nvGrpSpPr>
        <p:grpSpPr>
          <a:xfrm>
            <a:off x="5591871" y="2066106"/>
            <a:ext cx="416649" cy="325597"/>
            <a:chOff x="5626763" y="2013829"/>
            <a:chExt cx="351722" cy="274788"/>
          </a:xfrm>
        </p:grpSpPr>
        <p:sp>
          <p:nvSpPr>
            <p:cNvPr id="15324" name="Google Shape;15324;p84"/>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84"/>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84"/>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84"/>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84"/>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84"/>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84"/>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84"/>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84"/>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84"/>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4" name="Google Shape;15334;p84"/>
          <p:cNvGrpSpPr/>
          <p:nvPr/>
        </p:nvGrpSpPr>
        <p:grpSpPr>
          <a:xfrm>
            <a:off x="7576605" y="2060077"/>
            <a:ext cx="276698" cy="333133"/>
            <a:chOff x="7576605" y="1983877"/>
            <a:chExt cx="276698" cy="333133"/>
          </a:xfrm>
        </p:grpSpPr>
        <p:sp>
          <p:nvSpPr>
            <p:cNvPr id="15335" name="Google Shape;15335;p84"/>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84"/>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7" name="Google Shape;15337;p84"/>
          <p:cNvGrpSpPr/>
          <p:nvPr/>
        </p:nvGrpSpPr>
        <p:grpSpPr>
          <a:xfrm>
            <a:off x="853568" y="2051738"/>
            <a:ext cx="337334" cy="353599"/>
            <a:chOff x="853568" y="1975538"/>
            <a:chExt cx="337334" cy="353599"/>
          </a:xfrm>
        </p:grpSpPr>
        <p:sp>
          <p:nvSpPr>
            <p:cNvPr id="15338" name="Google Shape;15338;p84"/>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84"/>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84"/>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84"/>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2" name="Google Shape;15342;p84"/>
          <p:cNvGrpSpPr/>
          <p:nvPr/>
        </p:nvGrpSpPr>
        <p:grpSpPr>
          <a:xfrm>
            <a:off x="2770052" y="2085828"/>
            <a:ext cx="327085" cy="277080"/>
            <a:chOff x="2770052" y="2009628"/>
            <a:chExt cx="327085" cy="277080"/>
          </a:xfrm>
        </p:grpSpPr>
        <p:sp>
          <p:nvSpPr>
            <p:cNvPr id="15343" name="Google Shape;15343;p84"/>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84"/>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45" name="Google Shape;15345;p84"/>
          <p:cNvSpPr/>
          <p:nvPr/>
        </p:nvSpPr>
        <p:spPr>
          <a:xfrm>
            <a:off x="706006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46" name="Google Shape;15346;p84"/>
          <p:cNvGrpSpPr/>
          <p:nvPr/>
        </p:nvGrpSpPr>
        <p:grpSpPr>
          <a:xfrm>
            <a:off x="4195399" y="2046804"/>
            <a:ext cx="344878" cy="343573"/>
            <a:chOff x="4195399" y="1970604"/>
            <a:chExt cx="344878" cy="343573"/>
          </a:xfrm>
        </p:grpSpPr>
        <p:sp>
          <p:nvSpPr>
            <p:cNvPr id="15347" name="Google Shape;15347;p84"/>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84"/>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84"/>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84"/>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1" name="Google Shape;15351;p84"/>
          <p:cNvGrpSpPr/>
          <p:nvPr/>
        </p:nvGrpSpPr>
        <p:grpSpPr>
          <a:xfrm>
            <a:off x="4674791" y="2053647"/>
            <a:ext cx="344528" cy="344114"/>
            <a:chOff x="4674791" y="1977447"/>
            <a:chExt cx="344528" cy="344114"/>
          </a:xfrm>
        </p:grpSpPr>
        <p:sp>
          <p:nvSpPr>
            <p:cNvPr id="15352" name="Google Shape;15352;p84"/>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84"/>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84"/>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84"/>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84"/>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84"/>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84"/>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84"/>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84"/>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84"/>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84"/>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84"/>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84"/>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84"/>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84"/>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84"/>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84"/>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84"/>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84"/>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84"/>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84"/>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84"/>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84"/>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84"/>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84"/>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84"/>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8" name="Google Shape;15378;p84"/>
          <p:cNvGrpSpPr/>
          <p:nvPr/>
        </p:nvGrpSpPr>
        <p:grpSpPr>
          <a:xfrm>
            <a:off x="6083810" y="1623497"/>
            <a:ext cx="382819" cy="310788"/>
            <a:chOff x="6083810" y="1547297"/>
            <a:chExt cx="382819" cy="310788"/>
          </a:xfrm>
        </p:grpSpPr>
        <p:sp>
          <p:nvSpPr>
            <p:cNvPr id="15379" name="Google Shape;15379;p84"/>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84"/>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84"/>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84"/>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84"/>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84"/>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84"/>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84"/>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84"/>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84"/>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84"/>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84"/>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84"/>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84"/>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84"/>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84"/>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84"/>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84"/>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7" name="Google Shape;15397;p84"/>
          <p:cNvGrpSpPr/>
          <p:nvPr/>
        </p:nvGrpSpPr>
        <p:grpSpPr>
          <a:xfrm>
            <a:off x="6558300" y="1614393"/>
            <a:ext cx="382788" cy="328613"/>
            <a:chOff x="6558300" y="1538193"/>
            <a:chExt cx="382788" cy="328613"/>
          </a:xfrm>
        </p:grpSpPr>
        <p:sp>
          <p:nvSpPr>
            <p:cNvPr id="15398" name="Google Shape;15398;p84"/>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84"/>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0" name="Google Shape;15400;p84"/>
          <p:cNvGrpSpPr/>
          <p:nvPr/>
        </p:nvGrpSpPr>
        <p:grpSpPr>
          <a:xfrm>
            <a:off x="5194002" y="1587497"/>
            <a:ext cx="259605" cy="346024"/>
            <a:chOff x="5194002" y="1511297"/>
            <a:chExt cx="259605" cy="346024"/>
          </a:xfrm>
        </p:grpSpPr>
        <p:sp>
          <p:nvSpPr>
            <p:cNvPr id="15401" name="Google Shape;15401;p84"/>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84"/>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84"/>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84"/>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5" name="Google Shape;15405;p84"/>
          <p:cNvGrpSpPr/>
          <p:nvPr/>
        </p:nvGrpSpPr>
        <p:grpSpPr>
          <a:xfrm>
            <a:off x="1394741" y="1588261"/>
            <a:ext cx="252444" cy="351722"/>
            <a:chOff x="1394741" y="1512061"/>
            <a:chExt cx="252444" cy="351722"/>
          </a:xfrm>
        </p:grpSpPr>
        <p:sp>
          <p:nvSpPr>
            <p:cNvPr id="15406" name="Google Shape;15406;p84"/>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84"/>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84"/>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84"/>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84"/>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84"/>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84"/>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84"/>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84"/>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84"/>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84"/>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84"/>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84"/>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84"/>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84"/>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84"/>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84"/>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3" name="Google Shape;15423;p84"/>
          <p:cNvGrpSpPr/>
          <p:nvPr/>
        </p:nvGrpSpPr>
        <p:grpSpPr>
          <a:xfrm>
            <a:off x="855096" y="1580685"/>
            <a:ext cx="380910" cy="339594"/>
            <a:chOff x="855096" y="1504485"/>
            <a:chExt cx="380910" cy="339594"/>
          </a:xfrm>
        </p:grpSpPr>
        <p:sp>
          <p:nvSpPr>
            <p:cNvPr id="15424" name="Google Shape;15424;p84"/>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84"/>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84"/>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84"/>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84"/>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9" name="Google Shape;15429;p84"/>
          <p:cNvGrpSpPr/>
          <p:nvPr/>
        </p:nvGrpSpPr>
        <p:grpSpPr>
          <a:xfrm>
            <a:off x="1819576" y="1587879"/>
            <a:ext cx="352103" cy="352103"/>
            <a:chOff x="1819576" y="1511679"/>
            <a:chExt cx="352103" cy="352103"/>
          </a:xfrm>
        </p:grpSpPr>
        <p:sp>
          <p:nvSpPr>
            <p:cNvPr id="15430" name="Google Shape;15430;p84"/>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84"/>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84"/>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84"/>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4" name="Google Shape;15434;p84"/>
          <p:cNvGrpSpPr/>
          <p:nvPr/>
        </p:nvGrpSpPr>
        <p:grpSpPr>
          <a:xfrm>
            <a:off x="5621097" y="1576961"/>
            <a:ext cx="371424" cy="355446"/>
            <a:chOff x="5621097" y="1500761"/>
            <a:chExt cx="371424" cy="355446"/>
          </a:xfrm>
        </p:grpSpPr>
        <p:sp>
          <p:nvSpPr>
            <p:cNvPr id="15435" name="Google Shape;15435;p84"/>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84"/>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7" name="Google Shape;15437;p84"/>
          <p:cNvGrpSpPr/>
          <p:nvPr/>
        </p:nvGrpSpPr>
        <p:grpSpPr>
          <a:xfrm>
            <a:off x="4670239" y="1617799"/>
            <a:ext cx="359679" cy="321833"/>
            <a:chOff x="4670239" y="1541599"/>
            <a:chExt cx="359679" cy="321833"/>
          </a:xfrm>
        </p:grpSpPr>
        <p:sp>
          <p:nvSpPr>
            <p:cNvPr id="15438" name="Google Shape;15438;p84"/>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84"/>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84"/>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84"/>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84"/>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3" name="Google Shape;15443;p84"/>
          <p:cNvGrpSpPr/>
          <p:nvPr/>
        </p:nvGrpSpPr>
        <p:grpSpPr>
          <a:xfrm>
            <a:off x="4212429" y="1578585"/>
            <a:ext cx="321037" cy="353822"/>
            <a:chOff x="4212429" y="1502385"/>
            <a:chExt cx="321037" cy="353822"/>
          </a:xfrm>
        </p:grpSpPr>
        <p:sp>
          <p:nvSpPr>
            <p:cNvPr id="15444" name="Google Shape;15444;p84"/>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84"/>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84"/>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84"/>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8" name="Google Shape;15448;p84"/>
          <p:cNvGrpSpPr/>
          <p:nvPr/>
        </p:nvGrpSpPr>
        <p:grpSpPr>
          <a:xfrm>
            <a:off x="2302788" y="1582181"/>
            <a:ext cx="336188" cy="335425"/>
            <a:chOff x="2302788" y="1505981"/>
            <a:chExt cx="336188" cy="335425"/>
          </a:xfrm>
        </p:grpSpPr>
        <p:sp>
          <p:nvSpPr>
            <p:cNvPr id="15449" name="Google Shape;15449;p84"/>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84"/>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84"/>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84"/>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84"/>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84"/>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84"/>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84"/>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84"/>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84"/>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84"/>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84"/>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84"/>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84"/>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84"/>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84"/>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84"/>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6" name="Google Shape;15466;p84"/>
          <p:cNvGrpSpPr/>
          <p:nvPr/>
        </p:nvGrpSpPr>
        <p:grpSpPr>
          <a:xfrm>
            <a:off x="2780301" y="1598096"/>
            <a:ext cx="333133" cy="321037"/>
            <a:chOff x="2780301" y="1521896"/>
            <a:chExt cx="333133" cy="321037"/>
          </a:xfrm>
        </p:grpSpPr>
        <p:sp>
          <p:nvSpPr>
            <p:cNvPr id="15467" name="Google Shape;15467;p84"/>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84"/>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84"/>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84"/>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84"/>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84"/>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84"/>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84"/>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84"/>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84"/>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84"/>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84"/>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84"/>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84"/>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84"/>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84"/>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84"/>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84"/>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84"/>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84"/>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7" name="Google Shape;15487;p84"/>
          <p:cNvGrpSpPr/>
          <p:nvPr/>
        </p:nvGrpSpPr>
        <p:grpSpPr>
          <a:xfrm>
            <a:off x="3316159" y="1591285"/>
            <a:ext cx="211892" cy="339594"/>
            <a:chOff x="3316159" y="1515085"/>
            <a:chExt cx="211892" cy="339594"/>
          </a:xfrm>
        </p:grpSpPr>
        <p:sp>
          <p:nvSpPr>
            <p:cNvPr id="15488" name="Google Shape;15488;p84"/>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84"/>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84"/>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91" name="Google Shape;15491;p84"/>
            <p:cNvGrpSpPr/>
            <p:nvPr/>
          </p:nvGrpSpPr>
          <p:grpSpPr>
            <a:xfrm>
              <a:off x="3316159" y="1515085"/>
              <a:ext cx="211892" cy="339594"/>
              <a:chOff x="3316159" y="1515085"/>
              <a:chExt cx="211892" cy="339594"/>
            </a:xfrm>
          </p:grpSpPr>
          <p:sp>
            <p:nvSpPr>
              <p:cNvPr id="15492" name="Google Shape;15492;p84"/>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84"/>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84"/>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84"/>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84"/>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84"/>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98" name="Google Shape;15498;p84"/>
          <p:cNvGrpSpPr/>
          <p:nvPr/>
        </p:nvGrpSpPr>
        <p:grpSpPr>
          <a:xfrm>
            <a:off x="3716358" y="1620855"/>
            <a:ext cx="361971" cy="314958"/>
            <a:chOff x="3716358" y="1544655"/>
            <a:chExt cx="361971" cy="314958"/>
          </a:xfrm>
        </p:grpSpPr>
        <p:sp>
          <p:nvSpPr>
            <p:cNvPr id="15499" name="Google Shape;15499;p84"/>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84"/>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84"/>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84"/>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84"/>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04" name="Google Shape;15504;p84"/>
            <p:cNvGrpSpPr/>
            <p:nvPr/>
          </p:nvGrpSpPr>
          <p:grpSpPr>
            <a:xfrm>
              <a:off x="3716358" y="1544655"/>
              <a:ext cx="361971" cy="314958"/>
              <a:chOff x="3716358" y="1544655"/>
              <a:chExt cx="361971" cy="314958"/>
            </a:xfrm>
          </p:grpSpPr>
          <p:sp>
            <p:nvSpPr>
              <p:cNvPr id="15505" name="Google Shape;15505;p84"/>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84"/>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84"/>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84"/>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84"/>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10" name="Google Shape;15510;p84"/>
          <p:cNvGrpSpPr/>
          <p:nvPr/>
        </p:nvGrpSpPr>
        <p:grpSpPr>
          <a:xfrm>
            <a:off x="7011924" y="1633752"/>
            <a:ext cx="499533" cy="305136"/>
            <a:chOff x="7009649" y="1541981"/>
            <a:chExt cx="524940" cy="320655"/>
          </a:xfrm>
        </p:grpSpPr>
        <p:sp>
          <p:nvSpPr>
            <p:cNvPr id="15511" name="Google Shape;15511;p84"/>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84"/>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84"/>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84"/>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84"/>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84"/>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84"/>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84"/>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9" name="Google Shape;15519;p84"/>
          <p:cNvGrpSpPr/>
          <p:nvPr/>
        </p:nvGrpSpPr>
        <p:grpSpPr>
          <a:xfrm>
            <a:off x="8034034" y="1594309"/>
            <a:ext cx="282746" cy="340358"/>
            <a:chOff x="8034034" y="1518109"/>
            <a:chExt cx="282746" cy="340358"/>
          </a:xfrm>
        </p:grpSpPr>
        <p:sp>
          <p:nvSpPr>
            <p:cNvPr id="15520" name="Google Shape;15520;p84"/>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84"/>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84"/>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84"/>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4" name="Google Shape;15524;p84"/>
          <p:cNvGrpSpPr/>
          <p:nvPr/>
        </p:nvGrpSpPr>
        <p:grpSpPr>
          <a:xfrm>
            <a:off x="7582302" y="1576134"/>
            <a:ext cx="369133" cy="360411"/>
            <a:chOff x="7582302" y="1499934"/>
            <a:chExt cx="369133" cy="360411"/>
          </a:xfrm>
        </p:grpSpPr>
        <p:sp>
          <p:nvSpPr>
            <p:cNvPr id="15525" name="Google Shape;15525;p84"/>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84"/>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84"/>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84"/>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84"/>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0" name="Google Shape;15530;p84"/>
          <p:cNvGrpSpPr/>
          <p:nvPr/>
        </p:nvGrpSpPr>
        <p:grpSpPr>
          <a:xfrm>
            <a:off x="6196089" y="3893352"/>
            <a:ext cx="346056" cy="345674"/>
            <a:chOff x="2238181" y="4120624"/>
            <a:chExt cx="346056" cy="345674"/>
          </a:xfrm>
        </p:grpSpPr>
        <p:grpSp>
          <p:nvGrpSpPr>
            <p:cNvPr id="15531" name="Google Shape;15531;p84"/>
            <p:cNvGrpSpPr/>
            <p:nvPr/>
          </p:nvGrpSpPr>
          <p:grpSpPr>
            <a:xfrm>
              <a:off x="2309155" y="4177413"/>
              <a:ext cx="203862" cy="231903"/>
              <a:chOff x="1512725" y="258500"/>
              <a:chExt cx="4570900" cy="5199625"/>
            </a:xfrm>
          </p:grpSpPr>
          <p:sp>
            <p:nvSpPr>
              <p:cNvPr id="15532" name="Google Shape;15532;p84"/>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84"/>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34" name="Google Shape;15534;p84"/>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35" name="Google Shape;15535;p84"/>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539" name="Shape 15539"/>
        <p:cNvGrpSpPr/>
        <p:nvPr/>
      </p:nvGrpSpPr>
      <p:grpSpPr>
        <a:xfrm>
          <a:off x="0" y="0"/>
          <a:ext cx="0" cy="0"/>
          <a:chOff x="0" y="0"/>
          <a:chExt cx="0" cy="0"/>
        </a:xfrm>
      </p:grpSpPr>
      <p:pic>
        <p:nvPicPr>
          <p:cNvPr id="15540" name="Google Shape;15540;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774" name="Shape 1774"/>
        <p:cNvGrpSpPr/>
        <p:nvPr/>
      </p:nvGrpSpPr>
      <p:grpSpPr>
        <a:xfrm>
          <a:off x="0" y="0"/>
          <a:ext cx="0" cy="0"/>
          <a:chOff x="0" y="0"/>
          <a:chExt cx="0" cy="0"/>
        </a:xfrm>
      </p:grpSpPr>
      <p:sp>
        <p:nvSpPr>
          <p:cNvPr id="1775" name="Google Shape;1775;p40"/>
          <p:cNvSpPr txBox="1"/>
          <p:nvPr>
            <p:ph type="title"/>
          </p:nvPr>
        </p:nvSpPr>
        <p:spPr>
          <a:xfrm>
            <a:off x="965051" y="1031100"/>
            <a:ext cx="3722100" cy="77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center</a:t>
            </a:r>
            <a:endParaRPr/>
          </a:p>
        </p:txBody>
      </p:sp>
      <p:sp>
        <p:nvSpPr>
          <p:cNvPr id="1776" name="Google Shape;1776;p40"/>
          <p:cNvSpPr txBox="1"/>
          <p:nvPr>
            <p:ph idx="1" type="subTitle"/>
          </p:nvPr>
        </p:nvSpPr>
        <p:spPr>
          <a:xfrm>
            <a:off x="965050" y="1809900"/>
            <a:ext cx="3722100" cy="23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crystal </a:t>
            </a:r>
            <a:r>
              <a:rPr lang="en"/>
              <a:t>clear?</a:t>
            </a:r>
            <a:endParaRPr/>
          </a:p>
          <a:p>
            <a:pPr indent="0" lvl="0" marL="0" rtl="0" algn="l">
              <a:spcBef>
                <a:spcPts val="0"/>
              </a:spcBef>
              <a:spcAft>
                <a:spcPts val="0"/>
              </a:spcAft>
              <a:buNone/>
            </a:pPr>
            <a:r>
              <a:rPr lang="en"/>
              <a:t>Lists like this one:</a:t>
            </a:r>
            <a:endParaRPr/>
          </a:p>
          <a:p>
            <a:pPr indent="-330200" lvl="0" marL="457200" rtl="0" algn="l">
              <a:spcBef>
                <a:spcPts val="0"/>
              </a:spcBef>
              <a:spcAft>
                <a:spcPts val="0"/>
              </a:spcAft>
              <a:buSzPts val="1600"/>
              <a:buFont typeface="Barlow"/>
              <a:buChar char="●"/>
            </a:pPr>
            <a:r>
              <a:rPr lang="en"/>
              <a:t>They’re simple </a:t>
            </a:r>
            <a:endParaRPr/>
          </a:p>
          <a:p>
            <a:pPr indent="-330200" lvl="0" marL="457200" rtl="0" algn="l">
              <a:spcBef>
                <a:spcPts val="0"/>
              </a:spcBef>
              <a:spcAft>
                <a:spcPts val="0"/>
              </a:spcAft>
              <a:buSzPts val="1600"/>
              <a:buFont typeface="Barlow"/>
              <a:buChar char="●"/>
            </a:pPr>
            <a:r>
              <a:rPr lang="en"/>
              <a:t>You can organize your ideas clearly</a:t>
            </a:r>
            <a:endParaRPr/>
          </a:p>
          <a:p>
            <a:pPr indent="-330200" lvl="0" marL="457200" rtl="0" algn="l">
              <a:spcBef>
                <a:spcPts val="0"/>
              </a:spcBef>
              <a:spcAft>
                <a:spcPts val="0"/>
              </a:spcAft>
              <a:buSzPts val="1600"/>
              <a:buFont typeface="Barlow"/>
              <a:buChar char="●"/>
            </a:pPr>
            <a:r>
              <a:rPr lang="en"/>
              <a:t>You’ll never forget to buy milk!</a:t>
            </a:r>
            <a:endParaRPr/>
          </a:p>
          <a:p>
            <a:pPr indent="0" lvl="0" marL="0" rtl="0" algn="l">
              <a:spcBef>
                <a:spcPts val="0"/>
              </a:spcBef>
              <a:spcAft>
                <a:spcPts val="0"/>
              </a:spcAft>
              <a:buNone/>
            </a:pPr>
            <a:r>
              <a:rPr lang="en"/>
              <a:t>And the most important thing: the audience will never miss the point of your presentation</a:t>
            </a:r>
            <a:endParaRPr/>
          </a:p>
        </p:txBody>
      </p:sp>
      <p:grpSp>
        <p:nvGrpSpPr>
          <p:cNvPr id="1777" name="Google Shape;1777;p40"/>
          <p:cNvGrpSpPr/>
          <p:nvPr/>
        </p:nvGrpSpPr>
        <p:grpSpPr>
          <a:xfrm>
            <a:off x="5511931" y="947276"/>
            <a:ext cx="2410202" cy="3742563"/>
            <a:chOff x="5511931" y="947276"/>
            <a:chExt cx="2410202" cy="3742563"/>
          </a:xfrm>
        </p:grpSpPr>
        <p:sp>
          <p:nvSpPr>
            <p:cNvPr id="1778" name="Google Shape;1778;p40"/>
            <p:cNvSpPr/>
            <p:nvPr/>
          </p:nvSpPr>
          <p:spPr>
            <a:xfrm>
              <a:off x="5511931" y="1594173"/>
              <a:ext cx="2410202" cy="2348132"/>
            </a:xfrm>
            <a:custGeom>
              <a:rect b="b" l="l" r="r" t="t"/>
              <a:pathLst>
                <a:path extrusionOk="0" h="104524" w="107287">
                  <a:moveTo>
                    <a:pt x="1263" y="69109"/>
                  </a:moveTo>
                  <a:cubicBezTo>
                    <a:pt x="-3372" y="54123"/>
                    <a:pt x="6089" y="25421"/>
                    <a:pt x="17646" y="14245"/>
                  </a:cubicBezTo>
                  <a:cubicBezTo>
                    <a:pt x="29203" y="3069"/>
                    <a:pt x="55746" y="-3598"/>
                    <a:pt x="70605" y="2053"/>
                  </a:cubicBezTo>
                  <a:cubicBezTo>
                    <a:pt x="85464" y="7705"/>
                    <a:pt x="110991" y="31136"/>
                    <a:pt x="106800" y="48154"/>
                  </a:cubicBezTo>
                  <a:cubicBezTo>
                    <a:pt x="102609" y="65172"/>
                    <a:pt x="63049" y="100669"/>
                    <a:pt x="45459" y="104161"/>
                  </a:cubicBezTo>
                  <a:cubicBezTo>
                    <a:pt x="27870" y="107654"/>
                    <a:pt x="5899" y="84095"/>
                    <a:pt x="1263" y="69109"/>
                  </a:cubicBezTo>
                  <a:close/>
                </a:path>
              </a:pathLst>
            </a:custGeom>
            <a:solidFill>
              <a:schemeClr val="lt1"/>
            </a:solidFill>
            <a:ln>
              <a:noFill/>
            </a:ln>
          </p:spPr>
        </p:sp>
        <p:sp>
          <p:nvSpPr>
            <p:cNvPr id="1779" name="Google Shape;1779;p40"/>
            <p:cNvSpPr/>
            <p:nvPr/>
          </p:nvSpPr>
          <p:spPr>
            <a:xfrm>
              <a:off x="5723912" y="947276"/>
              <a:ext cx="977100" cy="1977000"/>
            </a:xfrm>
            <a:prstGeom prst="roundRect">
              <a:avLst>
                <a:gd fmla="val 8021" name="adj"/>
              </a:avLst>
            </a:prstGeom>
            <a:solidFill>
              <a:srgbClr val="2E35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1780" name="Google Shape;1780;p40"/>
            <p:cNvGrpSpPr/>
            <p:nvPr/>
          </p:nvGrpSpPr>
          <p:grpSpPr>
            <a:xfrm>
              <a:off x="5736586" y="947281"/>
              <a:ext cx="984618" cy="1977100"/>
              <a:chOff x="5986599" y="678952"/>
              <a:chExt cx="1095725" cy="2200200"/>
            </a:xfrm>
          </p:grpSpPr>
          <p:sp>
            <p:nvSpPr>
              <p:cNvPr id="1781" name="Google Shape;1781;p40"/>
              <p:cNvSpPr/>
              <p:nvPr/>
            </p:nvSpPr>
            <p:spPr>
              <a:xfrm>
                <a:off x="5986599" y="678952"/>
                <a:ext cx="1087200" cy="2200200"/>
              </a:xfrm>
              <a:prstGeom prst="roundRect">
                <a:avLst>
                  <a:gd fmla="val 802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0"/>
              <p:cNvSpPr/>
              <p:nvPr/>
            </p:nvSpPr>
            <p:spPr>
              <a:xfrm>
                <a:off x="6346149" y="733427"/>
                <a:ext cx="378300" cy="17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0"/>
              <p:cNvSpPr/>
              <p:nvPr/>
            </p:nvSpPr>
            <p:spPr>
              <a:xfrm>
                <a:off x="7066124" y="1148825"/>
                <a:ext cx="16200" cy="4776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4" name="Google Shape;1784;p40"/>
            <p:cNvSpPr/>
            <p:nvPr/>
          </p:nvSpPr>
          <p:spPr>
            <a:xfrm>
              <a:off x="5847666" y="1348706"/>
              <a:ext cx="752398" cy="752398"/>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0"/>
            <p:cNvSpPr/>
            <p:nvPr/>
          </p:nvSpPr>
          <p:spPr>
            <a:xfrm>
              <a:off x="5758581" y="1075208"/>
              <a:ext cx="930569" cy="1533627"/>
            </a:xfrm>
            <a:custGeom>
              <a:rect b="b" l="l" r="r" t="t"/>
              <a:pathLst>
                <a:path extrusionOk="0" h="42439" w="25751">
                  <a:moveTo>
                    <a:pt x="12677" y="8488"/>
                  </a:moveTo>
                  <a:cubicBezTo>
                    <a:pt x="17855" y="8488"/>
                    <a:pt x="22057" y="12681"/>
                    <a:pt x="22067" y="17861"/>
                  </a:cubicBezTo>
                  <a:lnTo>
                    <a:pt x="22067" y="17896"/>
                  </a:lnTo>
                  <a:cubicBezTo>
                    <a:pt x="22067" y="23091"/>
                    <a:pt x="17855" y="27302"/>
                    <a:pt x="12661" y="27302"/>
                  </a:cubicBezTo>
                  <a:lnTo>
                    <a:pt x="12621" y="27302"/>
                  </a:lnTo>
                  <a:cubicBezTo>
                    <a:pt x="7427" y="27302"/>
                    <a:pt x="3213" y="23091"/>
                    <a:pt x="3213" y="17896"/>
                  </a:cubicBezTo>
                  <a:cubicBezTo>
                    <a:pt x="3213" y="12700"/>
                    <a:pt x="7425" y="8488"/>
                    <a:pt x="12621" y="8488"/>
                  </a:cubicBezTo>
                  <a:close/>
                  <a:moveTo>
                    <a:pt x="17988" y="31971"/>
                  </a:moveTo>
                  <a:cubicBezTo>
                    <a:pt x="18992" y="31971"/>
                    <a:pt x="19805" y="32786"/>
                    <a:pt x="19805" y="33787"/>
                  </a:cubicBezTo>
                  <a:lnTo>
                    <a:pt x="19805" y="33813"/>
                  </a:lnTo>
                  <a:cubicBezTo>
                    <a:pt x="19805" y="34829"/>
                    <a:pt x="18983" y="35650"/>
                    <a:pt x="17967" y="35650"/>
                  </a:cubicBezTo>
                  <a:lnTo>
                    <a:pt x="16982" y="35650"/>
                  </a:lnTo>
                  <a:lnTo>
                    <a:pt x="16961" y="35706"/>
                  </a:lnTo>
                  <a:lnTo>
                    <a:pt x="17902" y="35900"/>
                  </a:lnTo>
                  <a:lnTo>
                    <a:pt x="17248" y="37649"/>
                  </a:lnTo>
                  <a:lnTo>
                    <a:pt x="16328" y="37294"/>
                  </a:lnTo>
                  <a:lnTo>
                    <a:pt x="16251" y="37488"/>
                  </a:lnTo>
                  <a:lnTo>
                    <a:pt x="15180" y="37046"/>
                  </a:lnTo>
                  <a:lnTo>
                    <a:pt x="15236" y="36876"/>
                  </a:lnTo>
                  <a:lnTo>
                    <a:pt x="14484" y="36589"/>
                  </a:lnTo>
                  <a:cubicBezTo>
                    <a:pt x="14470" y="36593"/>
                    <a:pt x="14454" y="36593"/>
                    <a:pt x="14440" y="36593"/>
                  </a:cubicBezTo>
                  <a:cubicBezTo>
                    <a:pt x="14136" y="36593"/>
                    <a:pt x="12652" y="36150"/>
                    <a:pt x="12549" y="35802"/>
                  </a:cubicBezTo>
                  <a:cubicBezTo>
                    <a:pt x="12535" y="35751"/>
                    <a:pt x="12530" y="35699"/>
                    <a:pt x="12535" y="35648"/>
                  </a:cubicBezTo>
                  <a:lnTo>
                    <a:pt x="7357" y="35648"/>
                  </a:lnTo>
                  <a:cubicBezTo>
                    <a:pt x="7356" y="35648"/>
                    <a:pt x="7354" y="35648"/>
                    <a:pt x="7353" y="35648"/>
                  </a:cubicBezTo>
                  <a:cubicBezTo>
                    <a:pt x="6339" y="35648"/>
                    <a:pt x="5517" y="34825"/>
                    <a:pt x="5517" y="33811"/>
                  </a:cubicBezTo>
                  <a:cubicBezTo>
                    <a:pt x="5517" y="32797"/>
                    <a:pt x="6339" y="31973"/>
                    <a:pt x="7355" y="31971"/>
                  </a:cubicBezTo>
                  <a:close/>
                  <a:moveTo>
                    <a:pt x="690" y="0"/>
                  </a:moveTo>
                  <a:cubicBezTo>
                    <a:pt x="309" y="0"/>
                    <a:pt x="1" y="310"/>
                    <a:pt x="1" y="691"/>
                  </a:cubicBezTo>
                  <a:lnTo>
                    <a:pt x="1" y="41848"/>
                  </a:lnTo>
                  <a:cubicBezTo>
                    <a:pt x="8" y="42175"/>
                    <a:pt x="276" y="42439"/>
                    <a:pt x="606" y="42439"/>
                  </a:cubicBezTo>
                  <a:lnTo>
                    <a:pt x="25153" y="42439"/>
                  </a:lnTo>
                  <a:cubicBezTo>
                    <a:pt x="25176" y="42439"/>
                    <a:pt x="25200" y="42437"/>
                    <a:pt x="25223" y="42434"/>
                  </a:cubicBezTo>
                  <a:cubicBezTo>
                    <a:pt x="25524" y="42397"/>
                    <a:pt x="25751" y="42143"/>
                    <a:pt x="25751" y="41837"/>
                  </a:cubicBezTo>
                  <a:cubicBezTo>
                    <a:pt x="25751" y="41813"/>
                    <a:pt x="25751" y="41788"/>
                    <a:pt x="25746" y="41762"/>
                  </a:cubicBezTo>
                  <a:lnTo>
                    <a:pt x="25746" y="752"/>
                  </a:lnTo>
                  <a:cubicBezTo>
                    <a:pt x="25746" y="413"/>
                    <a:pt x="25575" y="0"/>
                    <a:pt x="25242" y="0"/>
                  </a:cubicBezTo>
                  <a:lnTo>
                    <a:pt x="19111" y="0"/>
                  </a:lnTo>
                  <a:cubicBezTo>
                    <a:pt x="18934" y="9"/>
                    <a:pt x="18775" y="121"/>
                    <a:pt x="18710" y="287"/>
                  </a:cubicBezTo>
                  <a:lnTo>
                    <a:pt x="18453" y="943"/>
                  </a:lnTo>
                  <a:cubicBezTo>
                    <a:pt x="18385" y="1107"/>
                    <a:pt x="18229" y="1132"/>
                    <a:pt x="18054" y="1132"/>
                  </a:cubicBezTo>
                  <a:lnTo>
                    <a:pt x="7763" y="1132"/>
                  </a:lnTo>
                  <a:cubicBezTo>
                    <a:pt x="7749" y="1132"/>
                    <a:pt x="7735" y="1135"/>
                    <a:pt x="7719" y="1135"/>
                  </a:cubicBezTo>
                  <a:cubicBezTo>
                    <a:pt x="7569" y="1135"/>
                    <a:pt x="7432" y="1046"/>
                    <a:pt x="7366" y="910"/>
                  </a:cubicBezTo>
                  <a:lnTo>
                    <a:pt x="7109" y="339"/>
                  </a:lnTo>
                  <a:cubicBezTo>
                    <a:pt x="7051" y="161"/>
                    <a:pt x="6897" y="28"/>
                    <a:pt x="67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0"/>
            <p:cNvSpPr/>
            <p:nvPr/>
          </p:nvSpPr>
          <p:spPr>
            <a:xfrm>
              <a:off x="5957947" y="2230528"/>
              <a:ext cx="516328" cy="132985"/>
            </a:xfrm>
            <a:custGeom>
              <a:rect b="b" l="l" r="r" t="t"/>
              <a:pathLst>
                <a:path extrusionOk="0" h="3680" w="14288">
                  <a:moveTo>
                    <a:pt x="1838" y="0"/>
                  </a:moveTo>
                  <a:cubicBezTo>
                    <a:pt x="822" y="2"/>
                    <a:pt x="0" y="826"/>
                    <a:pt x="0" y="1840"/>
                  </a:cubicBezTo>
                  <a:cubicBezTo>
                    <a:pt x="0" y="2854"/>
                    <a:pt x="822" y="3677"/>
                    <a:pt x="1836" y="3677"/>
                  </a:cubicBezTo>
                  <a:cubicBezTo>
                    <a:pt x="1837" y="3677"/>
                    <a:pt x="1839" y="3677"/>
                    <a:pt x="1840" y="3677"/>
                  </a:cubicBezTo>
                  <a:lnTo>
                    <a:pt x="12450" y="3677"/>
                  </a:lnTo>
                  <a:lnTo>
                    <a:pt x="12450" y="3679"/>
                  </a:lnTo>
                  <a:cubicBezTo>
                    <a:pt x="13466" y="3679"/>
                    <a:pt x="14288" y="2858"/>
                    <a:pt x="14288" y="1842"/>
                  </a:cubicBezTo>
                  <a:lnTo>
                    <a:pt x="14288" y="1816"/>
                  </a:lnTo>
                  <a:cubicBezTo>
                    <a:pt x="14288" y="815"/>
                    <a:pt x="13475" y="0"/>
                    <a:pt x="124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0"/>
            <p:cNvSpPr/>
            <p:nvPr/>
          </p:nvSpPr>
          <p:spPr>
            <a:xfrm>
              <a:off x="7107958" y="2745112"/>
              <a:ext cx="344893" cy="343050"/>
            </a:xfrm>
            <a:custGeom>
              <a:rect b="b" l="l" r="r" t="t"/>
              <a:pathLst>
                <a:path extrusionOk="0" h="9493" w="9544">
                  <a:moveTo>
                    <a:pt x="6742" y="1"/>
                  </a:moveTo>
                  <a:lnTo>
                    <a:pt x="962" y="1179"/>
                  </a:lnTo>
                  <a:cubicBezTo>
                    <a:pt x="962" y="1179"/>
                    <a:pt x="0" y="8818"/>
                    <a:pt x="962" y="9385"/>
                  </a:cubicBezTo>
                  <a:cubicBezTo>
                    <a:pt x="1088" y="9459"/>
                    <a:pt x="1327" y="9493"/>
                    <a:pt x="1645" y="9493"/>
                  </a:cubicBezTo>
                  <a:cubicBezTo>
                    <a:pt x="3763" y="9493"/>
                    <a:pt x="9436" y="8011"/>
                    <a:pt x="9483" y="7027"/>
                  </a:cubicBezTo>
                  <a:lnTo>
                    <a:pt x="9485" y="7027"/>
                  </a:lnTo>
                  <a:cubicBezTo>
                    <a:pt x="9544" y="5916"/>
                    <a:pt x="6850" y="218"/>
                    <a:pt x="67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0"/>
            <p:cNvSpPr/>
            <p:nvPr/>
          </p:nvSpPr>
          <p:spPr>
            <a:xfrm>
              <a:off x="7142866" y="2281553"/>
              <a:ext cx="352085" cy="506246"/>
            </a:xfrm>
            <a:custGeom>
              <a:rect b="b" l="l" r="r" t="t"/>
              <a:pathLst>
                <a:path extrusionOk="0" h="14009" w="9743">
                  <a:moveTo>
                    <a:pt x="4257" y="0"/>
                  </a:moveTo>
                  <a:lnTo>
                    <a:pt x="2338" y="5561"/>
                  </a:lnTo>
                  <a:lnTo>
                    <a:pt x="4133" y="8391"/>
                  </a:lnTo>
                  <a:lnTo>
                    <a:pt x="4415" y="8900"/>
                  </a:lnTo>
                  <a:lnTo>
                    <a:pt x="3991" y="8531"/>
                  </a:lnTo>
                  <a:lnTo>
                    <a:pt x="1677" y="6105"/>
                  </a:lnTo>
                  <a:lnTo>
                    <a:pt x="1" y="8584"/>
                  </a:lnTo>
                  <a:cubicBezTo>
                    <a:pt x="605" y="9551"/>
                    <a:pt x="1280" y="10471"/>
                    <a:pt x="2018" y="11339"/>
                  </a:cubicBezTo>
                  <a:cubicBezTo>
                    <a:pt x="3172" y="12681"/>
                    <a:pt x="4650" y="14008"/>
                    <a:pt x="5979" y="14008"/>
                  </a:cubicBezTo>
                  <a:cubicBezTo>
                    <a:pt x="6319" y="14008"/>
                    <a:pt x="6650" y="13921"/>
                    <a:pt x="6962" y="13725"/>
                  </a:cubicBezTo>
                  <a:lnTo>
                    <a:pt x="6962" y="13723"/>
                  </a:lnTo>
                  <a:cubicBezTo>
                    <a:pt x="9743" y="11976"/>
                    <a:pt x="4257" y="0"/>
                    <a:pt x="42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0"/>
            <p:cNvSpPr/>
            <p:nvPr/>
          </p:nvSpPr>
          <p:spPr>
            <a:xfrm>
              <a:off x="7200649" y="2673743"/>
              <a:ext cx="14491" cy="17490"/>
            </a:xfrm>
            <a:custGeom>
              <a:rect b="b" l="l" r="r" t="t"/>
              <a:pathLst>
                <a:path extrusionOk="0" h="484" w="401">
                  <a:moveTo>
                    <a:pt x="17" y="1"/>
                  </a:moveTo>
                  <a:lnTo>
                    <a:pt x="1" y="50"/>
                  </a:lnTo>
                  <a:cubicBezTo>
                    <a:pt x="118" y="197"/>
                    <a:pt x="239" y="341"/>
                    <a:pt x="360" y="484"/>
                  </a:cubicBezTo>
                  <a:lnTo>
                    <a:pt x="400" y="465"/>
                  </a:lnTo>
                  <a:cubicBezTo>
                    <a:pt x="272" y="311"/>
                    <a:pt x="143" y="157"/>
                    <a:pt x="17"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0"/>
            <p:cNvSpPr/>
            <p:nvPr/>
          </p:nvSpPr>
          <p:spPr>
            <a:xfrm>
              <a:off x="7201263" y="2544157"/>
              <a:ext cx="85826" cy="146428"/>
            </a:xfrm>
            <a:custGeom>
              <a:rect b="b" l="l" r="r" t="t"/>
              <a:pathLst>
                <a:path extrusionOk="0" h="4052" w="2375">
                  <a:moveTo>
                    <a:pt x="1170" y="1"/>
                  </a:moveTo>
                  <a:cubicBezTo>
                    <a:pt x="848" y="1035"/>
                    <a:pt x="463" y="2221"/>
                    <a:pt x="0" y="3587"/>
                  </a:cubicBezTo>
                  <a:cubicBezTo>
                    <a:pt x="126" y="3741"/>
                    <a:pt x="255" y="3897"/>
                    <a:pt x="383" y="4051"/>
                  </a:cubicBezTo>
                  <a:cubicBezTo>
                    <a:pt x="1417" y="3566"/>
                    <a:pt x="2094" y="2527"/>
                    <a:pt x="2375" y="1261"/>
                  </a:cubicBezTo>
                  <a:lnTo>
                    <a:pt x="1170" y="1"/>
                  </a:ln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0"/>
            <p:cNvSpPr/>
            <p:nvPr/>
          </p:nvSpPr>
          <p:spPr>
            <a:xfrm>
              <a:off x="7251023" y="2303054"/>
              <a:ext cx="60855" cy="281798"/>
            </a:xfrm>
            <a:custGeom>
              <a:rect b="b" l="l" r="r" t="t"/>
              <a:pathLst>
                <a:path extrusionOk="0" h="7798" w="1684">
                  <a:moveTo>
                    <a:pt x="1369" y="1"/>
                  </a:moveTo>
                  <a:cubicBezTo>
                    <a:pt x="1357" y="307"/>
                    <a:pt x="1308" y="766"/>
                    <a:pt x="1173" y="1457"/>
                  </a:cubicBezTo>
                  <a:cubicBezTo>
                    <a:pt x="1126" y="1721"/>
                    <a:pt x="1068" y="2015"/>
                    <a:pt x="993" y="2345"/>
                  </a:cubicBezTo>
                  <a:cubicBezTo>
                    <a:pt x="1187" y="3045"/>
                    <a:pt x="1394" y="3825"/>
                    <a:pt x="1607" y="4663"/>
                  </a:cubicBezTo>
                  <a:cubicBezTo>
                    <a:pt x="1684" y="2746"/>
                    <a:pt x="1490" y="911"/>
                    <a:pt x="1369" y="1"/>
                  </a:cubicBezTo>
                  <a:close/>
                  <a:moveTo>
                    <a:pt x="780" y="3229"/>
                  </a:moveTo>
                  <a:cubicBezTo>
                    <a:pt x="589" y="3988"/>
                    <a:pt x="335" y="4896"/>
                    <a:pt x="1" y="5991"/>
                  </a:cubicBezTo>
                  <a:lnTo>
                    <a:pt x="1156" y="7798"/>
                  </a:lnTo>
                  <a:cubicBezTo>
                    <a:pt x="1266" y="7406"/>
                    <a:pt x="1352" y="7007"/>
                    <a:pt x="1418" y="6605"/>
                  </a:cubicBezTo>
                  <a:cubicBezTo>
                    <a:pt x="1224" y="5468"/>
                    <a:pt x="1012" y="4313"/>
                    <a:pt x="780" y="3229"/>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0"/>
            <p:cNvSpPr/>
            <p:nvPr/>
          </p:nvSpPr>
          <p:spPr>
            <a:xfrm>
              <a:off x="6185716" y="2286757"/>
              <a:ext cx="219895" cy="148958"/>
            </a:xfrm>
            <a:custGeom>
              <a:rect b="b" l="l" r="r" t="t"/>
              <a:pathLst>
                <a:path extrusionOk="0" h="4122" w="6085">
                  <a:moveTo>
                    <a:pt x="327" y="0"/>
                  </a:moveTo>
                  <a:cubicBezTo>
                    <a:pt x="278" y="0"/>
                    <a:pt x="240" y="7"/>
                    <a:pt x="215" y="20"/>
                  </a:cubicBezTo>
                  <a:cubicBezTo>
                    <a:pt x="1" y="137"/>
                    <a:pt x="1184" y="688"/>
                    <a:pt x="1184" y="688"/>
                  </a:cubicBezTo>
                  <a:cubicBezTo>
                    <a:pt x="1184" y="688"/>
                    <a:pt x="617" y="1904"/>
                    <a:pt x="729" y="2275"/>
                  </a:cubicBezTo>
                  <a:cubicBezTo>
                    <a:pt x="832" y="2624"/>
                    <a:pt x="2320" y="3067"/>
                    <a:pt x="2622" y="3067"/>
                  </a:cubicBezTo>
                  <a:cubicBezTo>
                    <a:pt x="2641" y="3067"/>
                    <a:pt x="2655" y="3065"/>
                    <a:pt x="2664" y="3062"/>
                  </a:cubicBezTo>
                  <a:lnTo>
                    <a:pt x="5431" y="4122"/>
                  </a:lnTo>
                  <a:lnTo>
                    <a:pt x="6084" y="2373"/>
                  </a:lnTo>
                  <a:lnTo>
                    <a:pt x="6084" y="2371"/>
                  </a:lnTo>
                  <a:lnTo>
                    <a:pt x="3346" y="1806"/>
                  </a:lnTo>
                  <a:cubicBezTo>
                    <a:pt x="3346" y="1806"/>
                    <a:pt x="2389" y="886"/>
                    <a:pt x="2043" y="610"/>
                  </a:cubicBezTo>
                  <a:cubicBezTo>
                    <a:pt x="1737" y="369"/>
                    <a:pt x="708" y="0"/>
                    <a:pt x="327" y="0"/>
                  </a:cubicBezTo>
                  <a:close/>
                </a:path>
              </a:pathLst>
            </a:custGeom>
            <a:solidFill>
              <a:srgbClr val="EBB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0"/>
            <p:cNvSpPr/>
            <p:nvPr/>
          </p:nvSpPr>
          <p:spPr>
            <a:xfrm>
              <a:off x="6307099" y="2350719"/>
              <a:ext cx="67540" cy="79177"/>
            </a:xfrm>
            <a:custGeom>
              <a:rect b="b" l="l" r="r" t="t"/>
              <a:pathLst>
                <a:path extrusionOk="0" h="2191" w="1869">
                  <a:moveTo>
                    <a:pt x="582" y="1"/>
                  </a:moveTo>
                  <a:lnTo>
                    <a:pt x="1" y="1749"/>
                  </a:lnTo>
                  <a:lnTo>
                    <a:pt x="1072" y="2191"/>
                  </a:lnTo>
                  <a:lnTo>
                    <a:pt x="1868" y="195"/>
                  </a:lnTo>
                  <a:lnTo>
                    <a:pt x="582"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0"/>
            <p:cNvSpPr/>
            <p:nvPr/>
          </p:nvSpPr>
          <p:spPr>
            <a:xfrm>
              <a:off x="6307099" y="2350719"/>
              <a:ext cx="67540" cy="79177"/>
            </a:xfrm>
            <a:custGeom>
              <a:rect b="b" l="l" r="r" t="t"/>
              <a:pathLst>
                <a:path extrusionOk="0" h="2191" w="1869">
                  <a:moveTo>
                    <a:pt x="582" y="1"/>
                  </a:moveTo>
                  <a:lnTo>
                    <a:pt x="533" y="148"/>
                  </a:lnTo>
                  <a:lnTo>
                    <a:pt x="57" y="1579"/>
                  </a:lnTo>
                  <a:lnTo>
                    <a:pt x="1" y="1749"/>
                  </a:lnTo>
                  <a:lnTo>
                    <a:pt x="1072" y="2191"/>
                  </a:lnTo>
                  <a:lnTo>
                    <a:pt x="1868" y="195"/>
                  </a:lnTo>
                  <a:lnTo>
                    <a:pt x="582" y="1"/>
                  </a:lnTo>
                  <a:close/>
                </a:path>
              </a:pathLst>
            </a:custGeom>
            <a:solidFill>
              <a:srgbClr val="B3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0"/>
            <p:cNvSpPr/>
            <p:nvPr/>
          </p:nvSpPr>
          <p:spPr>
            <a:xfrm>
              <a:off x="7342810" y="4298043"/>
              <a:ext cx="121421" cy="205548"/>
            </a:xfrm>
            <a:custGeom>
              <a:rect b="b" l="l" r="r" t="t"/>
              <a:pathLst>
                <a:path extrusionOk="0" h="5688" w="3360">
                  <a:moveTo>
                    <a:pt x="2172" y="0"/>
                  </a:moveTo>
                  <a:lnTo>
                    <a:pt x="1" y="757"/>
                  </a:lnTo>
                  <a:lnTo>
                    <a:pt x="703" y="3117"/>
                  </a:lnTo>
                  <a:lnTo>
                    <a:pt x="1476" y="5687"/>
                  </a:lnTo>
                  <a:lnTo>
                    <a:pt x="3360" y="5356"/>
                  </a:lnTo>
                  <a:lnTo>
                    <a:pt x="2804" y="2834"/>
                  </a:lnTo>
                  <a:lnTo>
                    <a:pt x="2172" y="0"/>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0"/>
            <p:cNvSpPr/>
            <p:nvPr/>
          </p:nvSpPr>
          <p:spPr>
            <a:xfrm>
              <a:off x="7364059" y="4397419"/>
              <a:ext cx="4770" cy="15141"/>
            </a:xfrm>
            <a:custGeom>
              <a:rect b="b" l="l" r="r" t="t"/>
              <a:pathLst>
                <a:path extrusionOk="0" h="419" w="132">
                  <a:moveTo>
                    <a:pt x="6" y="0"/>
                  </a:moveTo>
                  <a:lnTo>
                    <a:pt x="1" y="3"/>
                  </a:lnTo>
                  <a:lnTo>
                    <a:pt x="125" y="418"/>
                  </a:lnTo>
                  <a:lnTo>
                    <a:pt x="132" y="418"/>
                  </a:lnTo>
                  <a:lnTo>
                    <a:pt x="115" y="367"/>
                  </a:lnTo>
                  <a:lnTo>
                    <a:pt x="6"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0"/>
            <p:cNvSpPr/>
            <p:nvPr/>
          </p:nvSpPr>
          <p:spPr>
            <a:xfrm>
              <a:off x="7364239" y="4373858"/>
              <a:ext cx="80188" cy="38703"/>
            </a:xfrm>
            <a:custGeom>
              <a:rect b="b" l="l" r="r" t="t"/>
              <a:pathLst>
                <a:path extrusionOk="0" h="1071" w="2219">
                  <a:moveTo>
                    <a:pt x="2043" y="1"/>
                  </a:moveTo>
                  <a:lnTo>
                    <a:pt x="1" y="652"/>
                  </a:lnTo>
                  <a:lnTo>
                    <a:pt x="110" y="1019"/>
                  </a:lnTo>
                  <a:lnTo>
                    <a:pt x="127" y="1070"/>
                  </a:lnTo>
                  <a:lnTo>
                    <a:pt x="2218" y="792"/>
                  </a:lnTo>
                  <a:lnTo>
                    <a:pt x="2043" y="1"/>
                  </a:lnTo>
                  <a:close/>
                </a:path>
              </a:pathLst>
            </a:custGeom>
            <a:solidFill>
              <a:srgbClr val="B66E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0"/>
            <p:cNvSpPr/>
            <p:nvPr/>
          </p:nvSpPr>
          <p:spPr>
            <a:xfrm>
              <a:off x="6918819" y="4322652"/>
              <a:ext cx="90813" cy="198032"/>
            </a:xfrm>
            <a:custGeom>
              <a:rect b="b" l="l" r="r" t="t"/>
              <a:pathLst>
                <a:path extrusionOk="0" h="5480" w="2513">
                  <a:moveTo>
                    <a:pt x="2272" y="1"/>
                  </a:moveTo>
                  <a:lnTo>
                    <a:pt x="0" y="370"/>
                  </a:lnTo>
                  <a:lnTo>
                    <a:pt x="285" y="2816"/>
                  </a:lnTo>
                  <a:lnTo>
                    <a:pt x="600" y="5480"/>
                  </a:lnTo>
                  <a:lnTo>
                    <a:pt x="2512" y="5480"/>
                  </a:lnTo>
                  <a:lnTo>
                    <a:pt x="2403" y="2903"/>
                  </a:lnTo>
                  <a:lnTo>
                    <a:pt x="2272"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0"/>
            <p:cNvSpPr/>
            <p:nvPr/>
          </p:nvSpPr>
          <p:spPr>
            <a:xfrm>
              <a:off x="6927348" y="4410644"/>
              <a:ext cx="2060" cy="15720"/>
            </a:xfrm>
            <a:custGeom>
              <a:rect b="b" l="l" r="r" t="t"/>
              <a:pathLst>
                <a:path extrusionOk="0" h="435" w="57">
                  <a:moveTo>
                    <a:pt x="0" y="1"/>
                  </a:moveTo>
                  <a:lnTo>
                    <a:pt x="49" y="435"/>
                  </a:lnTo>
                  <a:lnTo>
                    <a:pt x="56" y="435"/>
                  </a:lnTo>
                  <a:lnTo>
                    <a:pt x="49" y="381"/>
                  </a:lnTo>
                  <a:lnTo>
                    <a:pt x="5"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0"/>
            <p:cNvSpPr/>
            <p:nvPr/>
          </p:nvSpPr>
          <p:spPr>
            <a:xfrm>
              <a:off x="6927492" y="4400273"/>
              <a:ext cx="78165" cy="29488"/>
            </a:xfrm>
            <a:custGeom>
              <a:rect b="b" l="l" r="r" t="t"/>
              <a:pathLst>
                <a:path extrusionOk="0" h="816" w="2163">
                  <a:moveTo>
                    <a:pt x="2125" y="1"/>
                  </a:moveTo>
                  <a:lnTo>
                    <a:pt x="1" y="288"/>
                  </a:lnTo>
                  <a:lnTo>
                    <a:pt x="45" y="668"/>
                  </a:lnTo>
                  <a:lnTo>
                    <a:pt x="52" y="722"/>
                  </a:lnTo>
                  <a:lnTo>
                    <a:pt x="2163" y="815"/>
                  </a:lnTo>
                  <a:lnTo>
                    <a:pt x="2125" y="1"/>
                  </a:lnTo>
                  <a:close/>
                </a:path>
              </a:pathLst>
            </a:custGeom>
            <a:solidFill>
              <a:srgbClr val="B66E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0"/>
            <p:cNvSpPr/>
            <p:nvPr/>
          </p:nvSpPr>
          <p:spPr>
            <a:xfrm>
              <a:off x="6630991" y="2700809"/>
              <a:ext cx="819700" cy="1676766"/>
            </a:xfrm>
            <a:custGeom>
              <a:rect b="b" l="l" r="r" t="t"/>
              <a:pathLst>
                <a:path extrusionOk="0" h="46400" w="22683">
                  <a:moveTo>
                    <a:pt x="14579" y="1"/>
                  </a:moveTo>
                  <a:lnTo>
                    <a:pt x="5423" y="1563"/>
                  </a:lnTo>
                  <a:cubicBezTo>
                    <a:pt x="5423" y="1563"/>
                    <a:pt x="0" y="9902"/>
                    <a:pt x="7653" y="46399"/>
                  </a:cubicBezTo>
                  <a:lnTo>
                    <a:pt x="10942" y="46399"/>
                  </a:lnTo>
                  <a:lnTo>
                    <a:pt x="10942" y="27147"/>
                  </a:lnTo>
                  <a:lnTo>
                    <a:pt x="10657" y="18658"/>
                  </a:lnTo>
                  <a:lnTo>
                    <a:pt x="10657" y="18658"/>
                  </a:lnTo>
                  <a:cubicBezTo>
                    <a:pt x="11159" y="20955"/>
                    <a:pt x="11815" y="23544"/>
                    <a:pt x="12665" y="26456"/>
                  </a:cubicBezTo>
                  <a:cubicBezTo>
                    <a:pt x="14234" y="31853"/>
                    <a:pt x="16458" y="38355"/>
                    <a:pt x="19584" y="46142"/>
                  </a:cubicBezTo>
                  <a:lnTo>
                    <a:pt x="22682" y="45596"/>
                  </a:lnTo>
                  <a:lnTo>
                    <a:pt x="19339" y="26633"/>
                  </a:lnTo>
                  <a:lnTo>
                    <a:pt x="15760" y="8151"/>
                  </a:lnTo>
                  <a:lnTo>
                    <a:pt x="15347" y="5123"/>
                  </a:lnTo>
                  <a:cubicBezTo>
                    <a:pt x="15198" y="3402"/>
                    <a:pt x="14941" y="1691"/>
                    <a:pt x="14579" y="1"/>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0"/>
            <p:cNvSpPr/>
            <p:nvPr/>
          </p:nvSpPr>
          <p:spPr>
            <a:xfrm>
              <a:off x="6759601" y="2936455"/>
              <a:ext cx="485323" cy="1188950"/>
            </a:xfrm>
            <a:custGeom>
              <a:rect b="b" l="l" r="r" t="t"/>
              <a:pathLst>
                <a:path extrusionOk="0" h="32901" w="13430">
                  <a:moveTo>
                    <a:pt x="491" y="0"/>
                  </a:moveTo>
                  <a:cubicBezTo>
                    <a:pt x="211" y="1871"/>
                    <a:pt x="0" y="4366"/>
                    <a:pt x="0" y="7636"/>
                  </a:cubicBezTo>
                  <a:lnTo>
                    <a:pt x="0" y="7636"/>
                  </a:lnTo>
                  <a:cubicBezTo>
                    <a:pt x="0" y="4366"/>
                    <a:pt x="211" y="1873"/>
                    <a:pt x="491" y="0"/>
                  </a:cubicBezTo>
                  <a:close/>
                  <a:moveTo>
                    <a:pt x="0" y="7639"/>
                  </a:moveTo>
                  <a:cubicBezTo>
                    <a:pt x="0" y="8446"/>
                    <a:pt x="13" y="9299"/>
                    <a:pt x="41" y="10202"/>
                  </a:cubicBezTo>
                  <a:cubicBezTo>
                    <a:pt x="13" y="9299"/>
                    <a:pt x="0" y="8446"/>
                    <a:pt x="0" y="7639"/>
                  </a:cubicBezTo>
                  <a:close/>
                  <a:moveTo>
                    <a:pt x="7098" y="12137"/>
                  </a:moveTo>
                  <a:cubicBezTo>
                    <a:pt x="7099" y="12141"/>
                    <a:pt x="7100" y="12144"/>
                    <a:pt x="7100" y="12147"/>
                  </a:cubicBezTo>
                  <a:lnTo>
                    <a:pt x="7100" y="12147"/>
                  </a:lnTo>
                  <a:lnTo>
                    <a:pt x="7100" y="12137"/>
                  </a:lnTo>
                  <a:close/>
                  <a:moveTo>
                    <a:pt x="7100" y="12147"/>
                  </a:moveTo>
                  <a:lnTo>
                    <a:pt x="7100" y="12158"/>
                  </a:lnTo>
                  <a:cubicBezTo>
                    <a:pt x="7106" y="12182"/>
                    <a:pt x="7113" y="12207"/>
                    <a:pt x="7119" y="12232"/>
                  </a:cubicBezTo>
                  <a:lnTo>
                    <a:pt x="7119" y="12232"/>
                  </a:lnTo>
                  <a:cubicBezTo>
                    <a:pt x="7113" y="12204"/>
                    <a:pt x="7107" y="12176"/>
                    <a:pt x="7100" y="12147"/>
                  </a:cubicBezTo>
                  <a:close/>
                  <a:moveTo>
                    <a:pt x="7119" y="12232"/>
                  </a:moveTo>
                  <a:lnTo>
                    <a:pt x="7119" y="12232"/>
                  </a:lnTo>
                  <a:cubicBezTo>
                    <a:pt x="7120" y="12240"/>
                    <a:pt x="7122" y="12247"/>
                    <a:pt x="7124" y="12254"/>
                  </a:cubicBezTo>
                  <a:cubicBezTo>
                    <a:pt x="7122" y="12247"/>
                    <a:pt x="7121" y="12240"/>
                    <a:pt x="7119" y="12232"/>
                  </a:cubicBezTo>
                  <a:close/>
                  <a:moveTo>
                    <a:pt x="7187" y="12541"/>
                  </a:moveTo>
                  <a:cubicBezTo>
                    <a:pt x="7203" y="12625"/>
                    <a:pt x="7217" y="12709"/>
                    <a:pt x="7226" y="12796"/>
                  </a:cubicBezTo>
                  <a:cubicBezTo>
                    <a:pt x="7273" y="12975"/>
                    <a:pt x="7322" y="13158"/>
                    <a:pt x="7369" y="13342"/>
                  </a:cubicBezTo>
                  <a:cubicBezTo>
                    <a:pt x="7336" y="13195"/>
                    <a:pt x="7301" y="13048"/>
                    <a:pt x="7268" y="12901"/>
                  </a:cubicBezTo>
                  <a:cubicBezTo>
                    <a:pt x="7259" y="12866"/>
                    <a:pt x="7250" y="12831"/>
                    <a:pt x="7240" y="12796"/>
                  </a:cubicBezTo>
                  <a:lnTo>
                    <a:pt x="7238" y="12765"/>
                  </a:lnTo>
                  <a:cubicBezTo>
                    <a:pt x="7219" y="12691"/>
                    <a:pt x="7203" y="12616"/>
                    <a:pt x="7187" y="12541"/>
                  </a:cubicBezTo>
                  <a:close/>
                  <a:moveTo>
                    <a:pt x="8517" y="17864"/>
                  </a:moveTo>
                  <a:cubicBezTo>
                    <a:pt x="8697" y="18539"/>
                    <a:pt x="8886" y="19234"/>
                    <a:pt x="9094" y="19946"/>
                  </a:cubicBezTo>
                  <a:lnTo>
                    <a:pt x="9519" y="21361"/>
                  </a:lnTo>
                  <a:cubicBezTo>
                    <a:pt x="10534" y="24713"/>
                    <a:pt x="11790" y="28465"/>
                    <a:pt x="13341" y="32662"/>
                  </a:cubicBezTo>
                  <a:lnTo>
                    <a:pt x="13341" y="32662"/>
                  </a:lnTo>
                  <a:cubicBezTo>
                    <a:pt x="11576" y="27888"/>
                    <a:pt x="10197" y="23686"/>
                    <a:pt x="9122" y="20000"/>
                  </a:cubicBezTo>
                  <a:lnTo>
                    <a:pt x="9108" y="19946"/>
                  </a:lnTo>
                  <a:cubicBezTo>
                    <a:pt x="9087" y="19876"/>
                    <a:pt x="9068" y="19806"/>
                    <a:pt x="9047" y="19738"/>
                  </a:cubicBezTo>
                  <a:cubicBezTo>
                    <a:pt x="8861" y="19096"/>
                    <a:pt x="8686" y="18473"/>
                    <a:pt x="8517" y="17864"/>
                  </a:cubicBezTo>
                  <a:close/>
                  <a:moveTo>
                    <a:pt x="13341" y="32663"/>
                  </a:moveTo>
                  <a:cubicBezTo>
                    <a:pt x="13371" y="32742"/>
                    <a:pt x="13400" y="32821"/>
                    <a:pt x="13429" y="32900"/>
                  </a:cubicBezTo>
                  <a:cubicBezTo>
                    <a:pt x="13400" y="32821"/>
                    <a:pt x="13371" y="32742"/>
                    <a:pt x="13341" y="3266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0"/>
            <p:cNvSpPr/>
            <p:nvPr/>
          </p:nvSpPr>
          <p:spPr>
            <a:xfrm>
              <a:off x="7190025" y="2918821"/>
              <a:ext cx="398" cy="2638"/>
            </a:xfrm>
            <a:custGeom>
              <a:rect b="b" l="l" r="r" t="t"/>
              <a:pathLst>
                <a:path extrusionOk="0" h="73" w="11">
                  <a:moveTo>
                    <a:pt x="1" y="0"/>
                  </a:moveTo>
                  <a:lnTo>
                    <a:pt x="1" y="3"/>
                  </a:lnTo>
                  <a:lnTo>
                    <a:pt x="10" y="73"/>
                  </a:lnTo>
                  <a:lnTo>
                    <a:pt x="1" y="0"/>
                  </a:lnTo>
                  <a:close/>
                </a:path>
              </a:pathLst>
            </a:custGeom>
            <a:solidFill>
              <a:srgbClr val="979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0"/>
            <p:cNvSpPr/>
            <p:nvPr/>
          </p:nvSpPr>
          <p:spPr>
            <a:xfrm>
              <a:off x="6755988" y="2918821"/>
              <a:ext cx="688522" cy="1440537"/>
            </a:xfrm>
            <a:custGeom>
              <a:rect b="b" l="l" r="r" t="t"/>
              <a:pathLst>
                <a:path extrusionOk="0" h="39863" w="19053">
                  <a:moveTo>
                    <a:pt x="7366" y="13389"/>
                  </a:moveTo>
                  <a:cubicBezTo>
                    <a:pt x="7371" y="13408"/>
                    <a:pt x="7376" y="13427"/>
                    <a:pt x="7381" y="13446"/>
                  </a:cubicBezTo>
                  <a:lnTo>
                    <a:pt x="7381" y="13446"/>
                  </a:lnTo>
                  <a:cubicBezTo>
                    <a:pt x="7377" y="13427"/>
                    <a:pt x="7373" y="13408"/>
                    <a:pt x="7368" y="13389"/>
                  </a:cubicBezTo>
                  <a:close/>
                  <a:moveTo>
                    <a:pt x="7381" y="13446"/>
                  </a:moveTo>
                  <a:cubicBezTo>
                    <a:pt x="7410" y="13574"/>
                    <a:pt x="7440" y="13702"/>
                    <a:pt x="7469" y="13830"/>
                  </a:cubicBezTo>
                  <a:cubicBezTo>
                    <a:pt x="7833" y="15233"/>
                    <a:pt x="8193" y="16739"/>
                    <a:pt x="8617" y="18352"/>
                  </a:cubicBezTo>
                  <a:cubicBezTo>
                    <a:pt x="8786" y="18961"/>
                    <a:pt x="8963" y="19584"/>
                    <a:pt x="9147" y="20226"/>
                  </a:cubicBezTo>
                  <a:cubicBezTo>
                    <a:pt x="8433" y="17733"/>
                    <a:pt x="7920" y="15481"/>
                    <a:pt x="7381" y="13446"/>
                  </a:cubicBezTo>
                  <a:close/>
                  <a:moveTo>
                    <a:pt x="12012" y="0"/>
                  </a:moveTo>
                  <a:lnTo>
                    <a:pt x="591" y="488"/>
                  </a:lnTo>
                  <a:cubicBezTo>
                    <a:pt x="241" y="2823"/>
                    <a:pt x="1" y="6124"/>
                    <a:pt x="141" y="10692"/>
                  </a:cubicBezTo>
                  <a:cubicBezTo>
                    <a:pt x="346" y="17390"/>
                    <a:pt x="1373" y="26803"/>
                    <a:pt x="4089" y="39862"/>
                  </a:cubicBezTo>
                  <a:lnTo>
                    <a:pt x="7481" y="39362"/>
                  </a:lnTo>
                  <a:lnTo>
                    <a:pt x="7481" y="21132"/>
                  </a:lnTo>
                  <a:lnTo>
                    <a:pt x="7198" y="12644"/>
                  </a:lnTo>
                  <a:lnTo>
                    <a:pt x="7198" y="12625"/>
                  </a:lnTo>
                  <a:cubicBezTo>
                    <a:pt x="7207" y="12665"/>
                    <a:pt x="7214" y="12705"/>
                    <a:pt x="7224" y="12742"/>
                  </a:cubicBezTo>
                  <a:cubicBezTo>
                    <a:pt x="7247" y="12838"/>
                    <a:pt x="7268" y="12933"/>
                    <a:pt x="7287" y="13029"/>
                  </a:cubicBezTo>
                  <a:cubicBezTo>
                    <a:pt x="7303" y="13104"/>
                    <a:pt x="7322" y="13181"/>
                    <a:pt x="7338" y="13256"/>
                  </a:cubicBezTo>
                  <a:lnTo>
                    <a:pt x="7014" y="9357"/>
                  </a:lnTo>
                  <a:cubicBezTo>
                    <a:pt x="7014" y="9357"/>
                    <a:pt x="8970" y="5043"/>
                    <a:pt x="8237" y="2001"/>
                  </a:cubicBezTo>
                  <a:lnTo>
                    <a:pt x="8237" y="2001"/>
                  </a:lnTo>
                  <a:cubicBezTo>
                    <a:pt x="8305" y="2174"/>
                    <a:pt x="9598" y="5482"/>
                    <a:pt x="9087" y="8790"/>
                  </a:cubicBezTo>
                  <a:cubicBezTo>
                    <a:pt x="8970" y="13151"/>
                    <a:pt x="9152" y="17514"/>
                    <a:pt x="9631" y="21851"/>
                  </a:cubicBezTo>
                  <a:lnTo>
                    <a:pt x="9222" y="20488"/>
                  </a:lnTo>
                  <a:lnTo>
                    <a:pt x="9222" y="20488"/>
                  </a:lnTo>
                  <a:cubicBezTo>
                    <a:pt x="10315" y="24237"/>
                    <a:pt x="11722" y="28516"/>
                    <a:pt x="13529" y="33388"/>
                  </a:cubicBezTo>
                  <a:cubicBezTo>
                    <a:pt x="14262" y="35370"/>
                    <a:pt x="15065" y="37453"/>
                    <a:pt x="15934" y="39633"/>
                  </a:cubicBezTo>
                  <a:lnTo>
                    <a:pt x="19053" y="38599"/>
                  </a:lnTo>
                  <a:lnTo>
                    <a:pt x="15873" y="20600"/>
                  </a:lnTo>
                  <a:lnTo>
                    <a:pt x="12294" y="2118"/>
                  </a:lnTo>
                  <a:lnTo>
                    <a:pt x="12021" y="73"/>
                  </a:lnTo>
                  <a:lnTo>
                    <a:pt x="120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0"/>
            <p:cNvSpPr/>
            <p:nvPr/>
          </p:nvSpPr>
          <p:spPr>
            <a:xfrm>
              <a:off x="7321309" y="4308306"/>
              <a:ext cx="138984" cy="95727"/>
            </a:xfrm>
            <a:custGeom>
              <a:rect b="b" l="l" r="r" t="t"/>
              <a:pathLst>
                <a:path extrusionOk="0" h="2649" w="3846">
                  <a:moveTo>
                    <a:pt x="3845" y="1"/>
                  </a:moveTo>
                  <a:lnTo>
                    <a:pt x="0" y="1278"/>
                  </a:lnTo>
                  <a:lnTo>
                    <a:pt x="614" y="2648"/>
                  </a:lnTo>
                  <a:lnTo>
                    <a:pt x="3792" y="1635"/>
                  </a:lnTo>
                  <a:lnTo>
                    <a:pt x="3845"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0"/>
            <p:cNvSpPr/>
            <p:nvPr/>
          </p:nvSpPr>
          <p:spPr>
            <a:xfrm>
              <a:off x="7321309" y="4308306"/>
              <a:ext cx="138984" cy="95727"/>
            </a:xfrm>
            <a:custGeom>
              <a:rect b="b" l="l" r="r" t="t"/>
              <a:pathLst>
                <a:path extrusionOk="0" h="2649" w="3846">
                  <a:moveTo>
                    <a:pt x="3845" y="1"/>
                  </a:moveTo>
                  <a:lnTo>
                    <a:pt x="3409" y="146"/>
                  </a:lnTo>
                  <a:lnTo>
                    <a:pt x="290" y="1180"/>
                  </a:lnTo>
                  <a:lnTo>
                    <a:pt x="0" y="1278"/>
                  </a:lnTo>
                  <a:lnTo>
                    <a:pt x="614" y="2648"/>
                  </a:lnTo>
                  <a:lnTo>
                    <a:pt x="3792" y="1635"/>
                  </a:lnTo>
                  <a:lnTo>
                    <a:pt x="384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0"/>
            <p:cNvSpPr/>
            <p:nvPr/>
          </p:nvSpPr>
          <p:spPr>
            <a:xfrm>
              <a:off x="6892765" y="4339636"/>
              <a:ext cx="144802" cy="73937"/>
            </a:xfrm>
            <a:custGeom>
              <a:rect b="b" l="l" r="r" t="t"/>
              <a:pathLst>
                <a:path extrusionOk="0" h="2046" w="4007">
                  <a:moveTo>
                    <a:pt x="4006" y="0"/>
                  </a:moveTo>
                  <a:lnTo>
                    <a:pt x="0" y="588"/>
                  </a:lnTo>
                  <a:lnTo>
                    <a:pt x="364" y="2045"/>
                  </a:lnTo>
                  <a:lnTo>
                    <a:pt x="3670" y="1602"/>
                  </a:lnTo>
                  <a:lnTo>
                    <a:pt x="4006" y="0"/>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0"/>
            <p:cNvSpPr/>
            <p:nvPr/>
          </p:nvSpPr>
          <p:spPr>
            <a:xfrm>
              <a:off x="6892765" y="4339636"/>
              <a:ext cx="144802" cy="73937"/>
            </a:xfrm>
            <a:custGeom>
              <a:rect b="b" l="l" r="r" t="t"/>
              <a:pathLst>
                <a:path extrusionOk="0" h="2046" w="4007">
                  <a:moveTo>
                    <a:pt x="4006" y="0"/>
                  </a:moveTo>
                  <a:lnTo>
                    <a:pt x="3698" y="44"/>
                  </a:lnTo>
                  <a:lnTo>
                    <a:pt x="304" y="544"/>
                  </a:lnTo>
                  <a:lnTo>
                    <a:pt x="0" y="588"/>
                  </a:lnTo>
                  <a:lnTo>
                    <a:pt x="364" y="2045"/>
                  </a:lnTo>
                  <a:lnTo>
                    <a:pt x="3670" y="1602"/>
                  </a:lnTo>
                  <a:lnTo>
                    <a:pt x="4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0"/>
            <p:cNvSpPr/>
            <p:nvPr/>
          </p:nvSpPr>
          <p:spPr>
            <a:xfrm>
              <a:off x="7021158" y="3397738"/>
              <a:ext cx="68191" cy="261453"/>
            </a:xfrm>
            <a:custGeom>
              <a:rect b="b" l="l" r="r" t="t"/>
              <a:pathLst>
                <a:path extrusionOk="0" h="7235" w="1887">
                  <a:moveTo>
                    <a:pt x="0" y="0"/>
                  </a:moveTo>
                  <a:lnTo>
                    <a:pt x="2" y="31"/>
                  </a:lnTo>
                  <a:cubicBezTo>
                    <a:pt x="12" y="66"/>
                    <a:pt x="21" y="101"/>
                    <a:pt x="30" y="136"/>
                  </a:cubicBezTo>
                  <a:lnTo>
                    <a:pt x="2" y="3"/>
                  </a:lnTo>
                  <a:lnTo>
                    <a:pt x="0" y="0"/>
                  </a:lnTo>
                  <a:close/>
                  <a:moveTo>
                    <a:pt x="1809" y="6973"/>
                  </a:moveTo>
                  <a:cubicBezTo>
                    <a:pt x="1828" y="7043"/>
                    <a:pt x="1849" y="7110"/>
                    <a:pt x="1869" y="7179"/>
                  </a:cubicBezTo>
                  <a:lnTo>
                    <a:pt x="1869" y="7179"/>
                  </a:lnTo>
                  <a:cubicBezTo>
                    <a:pt x="1869" y="7177"/>
                    <a:pt x="1868" y="7174"/>
                    <a:pt x="1868" y="7172"/>
                  </a:cubicBezTo>
                  <a:lnTo>
                    <a:pt x="1809" y="6973"/>
                  </a:lnTo>
                  <a:close/>
                  <a:moveTo>
                    <a:pt x="1869" y="7179"/>
                  </a:moveTo>
                  <a:cubicBezTo>
                    <a:pt x="1874" y="7198"/>
                    <a:pt x="1880" y="7216"/>
                    <a:pt x="1886" y="7235"/>
                  </a:cubicBezTo>
                  <a:lnTo>
                    <a:pt x="1870" y="7181"/>
                  </a:lnTo>
                  <a:cubicBezTo>
                    <a:pt x="1870" y="7181"/>
                    <a:pt x="1870" y="7180"/>
                    <a:pt x="1869" y="7179"/>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0"/>
            <p:cNvSpPr/>
            <p:nvPr/>
          </p:nvSpPr>
          <p:spPr>
            <a:xfrm>
              <a:off x="7009486" y="2991021"/>
              <a:ext cx="94607" cy="717360"/>
            </a:xfrm>
            <a:custGeom>
              <a:rect b="b" l="l" r="r" t="t"/>
              <a:pathLst>
                <a:path extrusionOk="0" h="19851" w="2618">
                  <a:moveTo>
                    <a:pt x="1222" y="1"/>
                  </a:moveTo>
                  <a:lnTo>
                    <a:pt x="1222" y="1"/>
                  </a:lnTo>
                  <a:cubicBezTo>
                    <a:pt x="1955" y="3043"/>
                    <a:pt x="1" y="7357"/>
                    <a:pt x="1" y="7357"/>
                  </a:cubicBezTo>
                  <a:lnTo>
                    <a:pt x="323" y="11255"/>
                  </a:lnTo>
                  <a:lnTo>
                    <a:pt x="353" y="11391"/>
                  </a:lnTo>
                  <a:cubicBezTo>
                    <a:pt x="893" y="13440"/>
                    <a:pt x="1409" y="15712"/>
                    <a:pt x="2132" y="18228"/>
                  </a:cubicBezTo>
                  <a:lnTo>
                    <a:pt x="2191" y="18427"/>
                  </a:lnTo>
                  <a:cubicBezTo>
                    <a:pt x="2198" y="18448"/>
                    <a:pt x="2202" y="18469"/>
                    <a:pt x="2209" y="18490"/>
                  </a:cubicBezTo>
                  <a:lnTo>
                    <a:pt x="2618" y="19851"/>
                  </a:lnTo>
                  <a:cubicBezTo>
                    <a:pt x="2139" y="15516"/>
                    <a:pt x="1957" y="11153"/>
                    <a:pt x="2072" y="6792"/>
                  </a:cubicBezTo>
                  <a:cubicBezTo>
                    <a:pt x="2583" y="3481"/>
                    <a:pt x="1292" y="173"/>
                    <a:pt x="12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0"/>
            <p:cNvSpPr/>
            <p:nvPr/>
          </p:nvSpPr>
          <p:spPr>
            <a:xfrm>
              <a:off x="7187676" y="2901258"/>
              <a:ext cx="2385" cy="17599"/>
            </a:xfrm>
            <a:custGeom>
              <a:rect b="b" l="l" r="r" t="t"/>
              <a:pathLst>
                <a:path extrusionOk="0" h="487" w="66">
                  <a:moveTo>
                    <a:pt x="0" y="1"/>
                  </a:moveTo>
                  <a:lnTo>
                    <a:pt x="66" y="486"/>
                  </a:lnTo>
                  <a:lnTo>
                    <a:pt x="66" y="486"/>
                  </a:lnTo>
                  <a:lnTo>
                    <a:pt x="0" y="1"/>
                  </a:lnTo>
                  <a:lnTo>
                    <a:pt x="0" y="1"/>
                  </a:lnTo>
                  <a:close/>
                </a:path>
              </a:pathLst>
            </a:custGeom>
            <a:solidFill>
              <a:srgbClr val="252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0"/>
            <p:cNvSpPr/>
            <p:nvPr/>
          </p:nvSpPr>
          <p:spPr>
            <a:xfrm>
              <a:off x="6777272" y="2927674"/>
              <a:ext cx="1445" cy="8817"/>
            </a:xfrm>
            <a:custGeom>
              <a:rect b="b" l="l" r="r" t="t"/>
              <a:pathLst>
                <a:path extrusionOk="0" h="244" w="40">
                  <a:moveTo>
                    <a:pt x="37" y="0"/>
                  </a:moveTo>
                  <a:cubicBezTo>
                    <a:pt x="26" y="80"/>
                    <a:pt x="14" y="162"/>
                    <a:pt x="0" y="243"/>
                  </a:cubicBezTo>
                  <a:cubicBezTo>
                    <a:pt x="14" y="162"/>
                    <a:pt x="26" y="82"/>
                    <a:pt x="40"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0"/>
            <p:cNvSpPr/>
            <p:nvPr/>
          </p:nvSpPr>
          <p:spPr>
            <a:xfrm>
              <a:off x="7187676" y="2901258"/>
              <a:ext cx="2385" cy="17599"/>
            </a:xfrm>
            <a:custGeom>
              <a:rect b="b" l="l" r="r" t="t"/>
              <a:pathLst>
                <a:path extrusionOk="0" h="487" w="66">
                  <a:moveTo>
                    <a:pt x="0" y="1"/>
                  </a:moveTo>
                  <a:lnTo>
                    <a:pt x="66" y="486"/>
                  </a:lnTo>
                  <a:lnTo>
                    <a:pt x="66" y="486"/>
                  </a:lnTo>
                  <a:lnTo>
                    <a:pt x="0" y="1"/>
                  </a:lnTo>
                  <a:lnTo>
                    <a:pt x="0" y="1"/>
                  </a:lnTo>
                  <a:close/>
                </a:path>
              </a:pathLst>
            </a:custGeom>
            <a:solidFill>
              <a:srgbClr val="797B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0"/>
            <p:cNvSpPr/>
            <p:nvPr/>
          </p:nvSpPr>
          <p:spPr>
            <a:xfrm>
              <a:off x="6777344" y="2851245"/>
              <a:ext cx="412723" cy="85248"/>
            </a:xfrm>
            <a:custGeom>
              <a:rect b="b" l="l" r="r" t="t"/>
              <a:pathLst>
                <a:path extrusionOk="0" h="2359" w="11421">
                  <a:moveTo>
                    <a:pt x="458" y="0"/>
                  </a:moveTo>
                  <a:cubicBezTo>
                    <a:pt x="316" y="586"/>
                    <a:pt x="171" y="1287"/>
                    <a:pt x="38" y="2115"/>
                  </a:cubicBezTo>
                  <a:cubicBezTo>
                    <a:pt x="24" y="2195"/>
                    <a:pt x="12" y="2277"/>
                    <a:pt x="0" y="2358"/>
                  </a:cubicBezTo>
                  <a:lnTo>
                    <a:pt x="11421" y="1870"/>
                  </a:lnTo>
                  <a:lnTo>
                    <a:pt x="11353" y="1385"/>
                  </a:lnTo>
                  <a:lnTo>
                    <a:pt x="4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0"/>
            <p:cNvSpPr/>
            <p:nvPr/>
          </p:nvSpPr>
          <p:spPr>
            <a:xfrm>
              <a:off x="6967170" y="1848529"/>
              <a:ext cx="274498" cy="311141"/>
            </a:xfrm>
            <a:custGeom>
              <a:rect b="b" l="l" r="r" t="t"/>
              <a:pathLst>
                <a:path extrusionOk="0" h="8610" w="7596">
                  <a:moveTo>
                    <a:pt x="3459" y="0"/>
                  </a:moveTo>
                  <a:cubicBezTo>
                    <a:pt x="3448" y="0"/>
                    <a:pt x="3438" y="0"/>
                    <a:pt x="3427" y="0"/>
                  </a:cubicBezTo>
                  <a:cubicBezTo>
                    <a:pt x="3068" y="3"/>
                    <a:pt x="2708" y="42"/>
                    <a:pt x="2356" y="119"/>
                  </a:cubicBezTo>
                  <a:cubicBezTo>
                    <a:pt x="1531" y="283"/>
                    <a:pt x="847" y="850"/>
                    <a:pt x="537" y="1630"/>
                  </a:cubicBezTo>
                  <a:cubicBezTo>
                    <a:pt x="525" y="1656"/>
                    <a:pt x="514" y="1681"/>
                    <a:pt x="507" y="1707"/>
                  </a:cubicBezTo>
                  <a:lnTo>
                    <a:pt x="507" y="1742"/>
                  </a:lnTo>
                  <a:cubicBezTo>
                    <a:pt x="262" y="2421"/>
                    <a:pt x="128" y="3136"/>
                    <a:pt x="110" y="3857"/>
                  </a:cubicBezTo>
                  <a:cubicBezTo>
                    <a:pt x="0" y="5673"/>
                    <a:pt x="194" y="7174"/>
                    <a:pt x="976" y="8024"/>
                  </a:cubicBezTo>
                  <a:cubicBezTo>
                    <a:pt x="1355" y="8410"/>
                    <a:pt x="1871" y="8610"/>
                    <a:pt x="2555" y="8610"/>
                  </a:cubicBezTo>
                  <a:cubicBezTo>
                    <a:pt x="2877" y="8610"/>
                    <a:pt x="3237" y="8565"/>
                    <a:pt x="3637" y="8475"/>
                  </a:cubicBezTo>
                  <a:cubicBezTo>
                    <a:pt x="4067" y="8360"/>
                    <a:pt x="4468" y="8162"/>
                    <a:pt x="4821" y="7893"/>
                  </a:cubicBezTo>
                  <a:cubicBezTo>
                    <a:pt x="4846" y="7877"/>
                    <a:pt x="4872" y="7861"/>
                    <a:pt x="4896" y="7840"/>
                  </a:cubicBezTo>
                  <a:lnTo>
                    <a:pt x="4896" y="7840"/>
                  </a:lnTo>
                  <a:lnTo>
                    <a:pt x="4893" y="7842"/>
                  </a:lnTo>
                  <a:cubicBezTo>
                    <a:pt x="7595" y="5826"/>
                    <a:pt x="6972" y="0"/>
                    <a:pt x="3459" y="0"/>
                  </a:cubicBezTo>
                  <a:close/>
                </a:path>
              </a:pathLst>
            </a:custGeom>
            <a:solidFill>
              <a:srgbClr val="EBB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0"/>
            <p:cNvSpPr/>
            <p:nvPr/>
          </p:nvSpPr>
          <p:spPr>
            <a:xfrm>
              <a:off x="7003343" y="2134947"/>
              <a:ext cx="35884" cy="17996"/>
            </a:xfrm>
            <a:custGeom>
              <a:rect b="b" l="l" r="r" t="t"/>
              <a:pathLst>
                <a:path extrusionOk="0" h="498" w="993">
                  <a:moveTo>
                    <a:pt x="1" y="0"/>
                  </a:moveTo>
                  <a:cubicBezTo>
                    <a:pt x="222" y="229"/>
                    <a:pt x="495" y="399"/>
                    <a:pt x="799" y="497"/>
                  </a:cubicBezTo>
                  <a:cubicBezTo>
                    <a:pt x="874" y="371"/>
                    <a:pt x="939" y="238"/>
                    <a:pt x="993" y="100"/>
                  </a:cubicBezTo>
                  <a:lnTo>
                    <a:pt x="993" y="100"/>
                  </a:lnTo>
                  <a:cubicBezTo>
                    <a:pt x="944" y="103"/>
                    <a:pt x="897" y="103"/>
                    <a:pt x="850" y="103"/>
                  </a:cubicBezTo>
                  <a:cubicBezTo>
                    <a:pt x="563" y="103"/>
                    <a:pt x="278" y="68"/>
                    <a:pt x="1" y="0"/>
                  </a:cubicBezTo>
                  <a:close/>
                </a:path>
              </a:pathLst>
            </a:custGeom>
            <a:solidFill>
              <a:srgbClr val="BC8F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0"/>
            <p:cNvSpPr/>
            <p:nvPr/>
          </p:nvSpPr>
          <p:spPr>
            <a:xfrm>
              <a:off x="7024591" y="2097980"/>
              <a:ext cx="150873" cy="202441"/>
            </a:xfrm>
            <a:custGeom>
              <a:rect b="b" l="l" r="r" t="t"/>
              <a:pathLst>
                <a:path extrusionOk="0" h="5602" w="4175">
                  <a:moveTo>
                    <a:pt x="1266" y="1"/>
                  </a:moveTo>
                  <a:cubicBezTo>
                    <a:pt x="1266" y="1"/>
                    <a:pt x="1782" y="2627"/>
                    <a:pt x="1" y="3554"/>
                  </a:cubicBezTo>
                  <a:cubicBezTo>
                    <a:pt x="1" y="3554"/>
                    <a:pt x="398" y="4688"/>
                    <a:pt x="2531" y="5601"/>
                  </a:cubicBezTo>
                  <a:cubicBezTo>
                    <a:pt x="2531" y="5601"/>
                    <a:pt x="3834" y="5193"/>
                    <a:pt x="3617" y="4186"/>
                  </a:cubicBezTo>
                  <a:cubicBezTo>
                    <a:pt x="3617" y="4186"/>
                    <a:pt x="2889" y="3951"/>
                    <a:pt x="3377" y="2337"/>
                  </a:cubicBezTo>
                  <a:cubicBezTo>
                    <a:pt x="3470" y="2029"/>
                    <a:pt x="4175" y="678"/>
                    <a:pt x="4175" y="678"/>
                  </a:cubicBezTo>
                  <a:lnTo>
                    <a:pt x="1628" y="180"/>
                  </a:lnTo>
                  <a:lnTo>
                    <a:pt x="1266" y="1"/>
                  </a:lnTo>
                  <a:close/>
                </a:path>
              </a:pathLst>
            </a:custGeom>
            <a:solidFill>
              <a:srgbClr val="EBB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0"/>
            <p:cNvSpPr/>
            <p:nvPr/>
          </p:nvSpPr>
          <p:spPr>
            <a:xfrm>
              <a:off x="6979204" y="1815284"/>
              <a:ext cx="312551" cy="317863"/>
            </a:xfrm>
            <a:custGeom>
              <a:rect b="b" l="l" r="r" t="t"/>
              <a:pathLst>
                <a:path extrusionOk="0" h="8796" w="8649">
                  <a:moveTo>
                    <a:pt x="3903" y="0"/>
                  </a:moveTo>
                  <a:cubicBezTo>
                    <a:pt x="2291" y="0"/>
                    <a:pt x="710" y="859"/>
                    <a:pt x="192" y="2636"/>
                  </a:cubicBezTo>
                  <a:cubicBezTo>
                    <a:pt x="192" y="2636"/>
                    <a:pt x="1" y="5116"/>
                    <a:pt x="2349" y="6182"/>
                  </a:cubicBezTo>
                  <a:cubicBezTo>
                    <a:pt x="2349" y="6182"/>
                    <a:pt x="3360" y="8757"/>
                    <a:pt x="4845" y="8795"/>
                  </a:cubicBezTo>
                  <a:cubicBezTo>
                    <a:pt x="4863" y="8795"/>
                    <a:pt x="4881" y="8795"/>
                    <a:pt x="4898" y="8795"/>
                  </a:cubicBezTo>
                  <a:cubicBezTo>
                    <a:pt x="6903" y="8795"/>
                    <a:pt x="8649" y="5937"/>
                    <a:pt x="7957" y="3026"/>
                  </a:cubicBezTo>
                  <a:cubicBezTo>
                    <a:pt x="7479" y="1035"/>
                    <a:pt x="5673" y="0"/>
                    <a:pt x="3903" y="0"/>
                  </a:cubicBezTo>
                  <a:close/>
                </a:path>
              </a:pathLst>
            </a:custGeom>
            <a:solidFill>
              <a:srgbClr val="2E35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0"/>
            <p:cNvSpPr/>
            <p:nvPr/>
          </p:nvSpPr>
          <p:spPr>
            <a:xfrm>
              <a:off x="6944549" y="1798733"/>
              <a:ext cx="429454" cy="403183"/>
            </a:xfrm>
            <a:custGeom>
              <a:rect b="b" l="l" r="r" t="t"/>
              <a:pathLst>
                <a:path extrusionOk="0" h="11157" w="11884">
                  <a:moveTo>
                    <a:pt x="3479" y="0"/>
                  </a:moveTo>
                  <a:cubicBezTo>
                    <a:pt x="2360" y="0"/>
                    <a:pt x="1026" y="332"/>
                    <a:pt x="731" y="1834"/>
                  </a:cubicBezTo>
                  <a:cubicBezTo>
                    <a:pt x="0" y="5564"/>
                    <a:pt x="2949" y="5961"/>
                    <a:pt x="2949" y="5961"/>
                  </a:cubicBezTo>
                  <a:cubicBezTo>
                    <a:pt x="2949" y="5961"/>
                    <a:pt x="3269" y="9075"/>
                    <a:pt x="2125" y="10194"/>
                  </a:cubicBezTo>
                  <a:cubicBezTo>
                    <a:pt x="2125" y="10194"/>
                    <a:pt x="3500" y="11156"/>
                    <a:pt x="5885" y="11156"/>
                  </a:cubicBezTo>
                  <a:cubicBezTo>
                    <a:pt x="6803" y="11156"/>
                    <a:pt x="7871" y="11014"/>
                    <a:pt x="9068" y="10618"/>
                  </a:cubicBezTo>
                  <a:cubicBezTo>
                    <a:pt x="11883" y="9687"/>
                    <a:pt x="9243" y="5303"/>
                    <a:pt x="9243" y="5303"/>
                  </a:cubicBezTo>
                  <a:cubicBezTo>
                    <a:pt x="9243" y="5303"/>
                    <a:pt x="10636" y="156"/>
                    <a:pt x="5972" y="156"/>
                  </a:cubicBezTo>
                  <a:cubicBezTo>
                    <a:pt x="5705" y="156"/>
                    <a:pt x="5419" y="173"/>
                    <a:pt x="5111" y="209"/>
                  </a:cubicBezTo>
                  <a:lnTo>
                    <a:pt x="5111" y="207"/>
                  </a:lnTo>
                  <a:cubicBezTo>
                    <a:pt x="5111" y="207"/>
                    <a:pt x="4362" y="0"/>
                    <a:pt x="3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0"/>
            <p:cNvSpPr/>
            <p:nvPr/>
          </p:nvSpPr>
          <p:spPr>
            <a:xfrm>
              <a:off x="7021303" y="1978368"/>
              <a:ext cx="67866" cy="71624"/>
            </a:xfrm>
            <a:custGeom>
              <a:rect b="b" l="l" r="r" t="t"/>
              <a:pathLst>
                <a:path extrusionOk="0" h="1982" w="1878">
                  <a:moveTo>
                    <a:pt x="799" y="1"/>
                  </a:moveTo>
                  <a:cubicBezTo>
                    <a:pt x="273" y="1"/>
                    <a:pt x="1" y="595"/>
                    <a:pt x="1" y="957"/>
                  </a:cubicBezTo>
                  <a:cubicBezTo>
                    <a:pt x="1" y="1699"/>
                    <a:pt x="108" y="1981"/>
                    <a:pt x="294" y="1981"/>
                  </a:cubicBezTo>
                  <a:cubicBezTo>
                    <a:pt x="310" y="1981"/>
                    <a:pt x="327" y="1979"/>
                    <a:pt x="344" y="1975"/>
                  </a:cubicBezTo>
                  <a:cubicBezTo>
                    <a:pt x="1878" y="1634"/>
                    <a:pt x="1511" y="101"/>
                    <a:pt x="911" y="10"/>
                  </a:cubicBezTo>
                  <a:cubicBezTo>
                    <a:pt x="873" y="4"/>
                    <a:pt x="836" y="1"/>
                    <a:pt x="799" y="1"/>
                  </a:cubicBezTo>
                  <a:close/>
                </a:path>
              </a:pathLst>
            </a:custGeom>
            <a:solidFill>
              <a:srgbClr val="EBB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0"/>
            <p:cNvSpPr/>
            <p:nvPr/>
          </p:nvSpPr>
          <p:spPr>
            <a:xfrm>
              <a:off x="6937863" y="1813585"/>
              <a:ext cx="98004" cy="187010"/>
            </a:xfrm>
            <a:custGeom>
              <a:rect b="b" l="l" r="r" t="t"/>
              <a:pathLst>
                <a:path extrusionOk="0" h="5175" w="2712">
                  <a:moveTo>
                    <a:pt x="2298" y="1"/>
                  </a:moveTo>
                  <a:cubicBezTo>
                    <a:pt x="2024" y="1"/>
                    <a:pt x="1647" y="53"/>
                    <a:pt x="1287" y="274"/>
                  </a:cubicBezTo>
                  <a:cubicBezTo>
                    <a:pt x="785" y="585"/>
                    <a:pt x="445" y="1136"/>
                    <a:pt x="272" y="1918"/>
                  </a:cubicBezTo>
                  <a:cubicBezTo>
                    <a:pt x="1" y="3139"/>
                    <a:pt x="346" y="3958"/>
                    <a:pt x="683" y="4432"/>
                  </a:cubicBezTo>
                  <a:cubicBezTo>
                    <a:pt x="1049" y="4943"/>
                    <a:pt x="1483" y="5172"/>
                    <a:pt x="1488" y="5174"/>
                  </a:cubicBezTo>
                  <a:lnTo>
                    <a:pt x="1493" y="5174"/>
                  </a:lnTo>
                  <a:cubicBezTo>
                    <a:pt x="1495" y="5174"/>
                    <a:pt x="1497" y="5172"/>
                    <a:pt x="1500" y="5170"/>
                  </a:cubicBezTo>
                  <a:cubicBezTo>
                    <a:pt x="1502" y="5165"/>
                    <a:pt x="1500" y="5160"/>
                    <a:pt x="1497" y="5160"/>
                  </a:cubicBezTo>
                  <a:cubicBezTo>
                    <a:pt x="1493" y="5160"/>
                    <a:pt x="1059" y="4931"/>
                    <a:pt x="694" y="4422"/>
                  </a:cubicBezTo>
                  <a:cubicBezTo>
                    <a:pt x="360" y="3951"/>
                    <a:pt x="17" y="3134"/>
                    <a:pt x="286" y="1920"/>
                  </a:cubicBezTo>
                  <a:cubicBezTo>
                    <a:pt x="456" y="1143"/>
                    <a:pt x="797" y="594"/>
                    <a:pt x="1297" y="286"/>
                  </a:cubicBezTo>
                  <a:cubicBezTo>
                    <a:pt x="1654" y="66"/>
                    <a:pt x="2028" y="15"/>
                    <a:pt x="2300" y="15"/>
                  </a:cubicBezTo>
                  <a:cubicBezTo>
                    <a:pt x="2537" y="15"/>
                    <a:pt x="2696" y="54"/>
                    <a:pt x="2700" y="55"/>
                  </a:cubicBezTo>
                  <a:cubicBezTo>
                    <a:pt x="2701" y="55"/>
                    <a:pt x="2702" y="56"/>
                    <a:pt x="2703" y="56"/>
                  </a:cubicBezTo>
                  <a:cubicBezTo>
                    <a:pt x="2707" y="56"/>
                    <a:pt x="2709" y="53"/>
                    <a:pt x="2709" y="50"/>
                  </a:cubicBezTo>
                  <a:cubicBezTo>
                    <a:pt x="2711" y="45"/>
                    <a:pt x="2709" y="43"/>
                    <a:pt x="2704" y="41"/>
                  </a:cubicBezTo>
                  <a:cubicBezTo>
                    <a:pt x="2701" y="41"/>
                    <a:pt x="2539" y="1"/>
                    <a:pt x="2298" y="1"/>
                  </a:cubicBezTo>
                  <a:close/>
                </a:path>
              </a:pathLst>
            </a:custGeom>
            <a:solidFill>
              <a:srgbClr val="2E35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0"/>
            <p:cNvSpPr/>
            <p:nvPr/>
          </p:nvSpPr>
          <p:spPr>
            <a:xfrm>
              <a:off x="6986033" y="2194139"/>
              <a:ext cx="237963" cy="92584"/>
            </a:xfrm>
            <a:custGeom>
              <a:rect b="b" l="l" r="r" t="t"/>
              <a:pathLst>
                <a:path extrusionOk="0" h="2562" w="6585">
                  <a:moveTo>
                    <a:pt x="2640" y="0"/>
                  </a:moveTo>
                  <a:cubicBezTo>
                    <a:pt x="1134" y="0"/>
                    <a:pt x="1" y="610"/>
                    <a:pt x="1" y="610"/>
                  </a:cubicBezTo>
                  <a:lnTo>
                    <a:pt x="6068" y="2562"/>
                  </a:lnTo>
                  <a:cubicBezTo>
                    <a:pt x="6068" y="2562"/>
                    <a:pt x="6584" y="1054"/>
                    <a:pt x="4324" y="276"/>
                  </a:cubicBezTo>
                  <a:cubicBezTo>
                    <a:pt x="3739" y="75"/>
                    <a:pt x="3166" y="0"/>
                    <a:pt x="2640"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0"/>
            <p:cNvSpPr/>
            <p:nvPr/>
          </p:nvSpPr>
          <p:spPr>
            <a:xfrm>
              <a:off x="7002584" y="2194067"/>
              <a:ext cx="198465" cy="53591"/>
            </a:xfrm>
            <a:custGeom>
              <a:rect b="b" l="l" r="r" t="t"/>
              <a:pathLst>
                <a:path extrusionOk="0" h="1483" w="5492">
                  <a:moveTo>
                    <a:pt x="2181" y="1"/>
                  </a:moveTo>
                  <a:lnTo>
                    <a:pt x="2181" y="3"/>
                  </a:lnTo>
                  <a:cubicBezTo>
                    <a:pt x="1436" y="8"/>
                    <a:pt x="699" y="145"/>
                    <a:pt x="1" y="411"/>
                  </a:cubicBezTo>
                  <a:cubicBezTo>
                    <a:pt x="99" y="421"/>
                    <a:pt x="194" y="432"/>
                    <a:pt x="290" y="442"/>
                  </a:cubicBezTo>
                  <a:cubicBezTo>
                    <a:pt x="1693" y="587"/>
                    <a:pt x="3082" y="832"/>
                    <a:pt x="4450" y="1175"/>
                  </a:cubicBezTo>
                  <a:cubicBezTo>
                    <a:pt x="4793" y="1271"/>
                    <a:pt x="5148" y="1376"/>
                    <a:pt x="5491" y="1483"/>
                  </a:cubicBezTo>
                  <a:cubicBezTo>
                    <a:pt x="5279" y="1065"/>
                    <a:pt x="4821" y="605"/>
                    <a:pt x="3866" y="278"/>
                  </a:cubicBezTo>
                  <a:cubicBezTo>
                    <a:pt x="3766" y="243"/>
                    <a:pt x="3663" y="213"/>
                    <a:pt x="3563" y="185"/>
                  </a:cubicBezTo>
                  <a:cubicBezTo>
                    <a:pt x="3189" y="82"/>
                    <a:pt x="2807" y="22"/>
                    <a:pt x="2419" y="8"/>
                  </a:cubicBezTo>
                  <a:cubicBezTo>
                    <a:pt x="2340" y="3"/>
                    <a:pt x="2260" y="1"/>
                    <a:pt x="2181" y="1"/>
                  </a:cubicBezTo>
                  <a:close/>
                </a:path>
              </a:pathLst>
            </a:custGeom>
            <a:solidFill>
              <a:srgbClr val="A0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0"/>
            <p:cNvSpPr/>
            <p:nvPr/>
          </p:nvSpPr>
          <p:spPr>
            <a:xfrm>
              <a:off x="6777344" y="2203824"/>
              <a:ext cx="529410" cy="699761"/>
            </a:xfrm>
            <a:custGeom>
              <a:rect b="b" l="l" r="r" t="t"/>
              <a:pathLst>
                <a:path extrusionOk="0" h="19364" w="14650">
                  <a:moveTo>
                    <a:pt x="3446" y="0"/>
                  </a:moveTo>
                  <a:cubicBezTo>
                    <a:pt x="3144" y="0"/>
                    <a:pt x="2842" y="5"/>
                    <a:pt x="2540" y="15"/>
                  </a:cubicBezTo>
                  <a:cubicBezTo>
                    <a:pt x="2580" y="655"/>
                    <a:pt x="2606" y="1260"/>
                    <a:pt x="2631" y="1829"/>
                  </a:cubicBezTo>
                  <a:cubicBezTo>
                    <a:pt x="2664" y="2579"/>
                    <a:pt x="2687" y="3274"/>
                    <a:pt x="2704" y="3919"/>
                  </a:cubicBezTo>
                  <a:cubicBezTo>
                    <a:pt x="2736" y="5130"/>
                    <a:pt x="2734" y="6167"/>
                    <a:pt x="2704" y="7087"/>
                  </a:cubicBezTo>
                  <a:cubicBezTo>
                    <a:pt x="2657" y="9094"/>
                    <a:pt x="2414" y="11090"/>
                    <a:pt x="1980" y="13049"/>
                  </a:cubicBezTo>
                  <a:lnTo>
                    <a:pt x="0" y="17858"/>
                  </a:lnTo>
                  <a:lnTo>
                    <a:pt x="11843" y="19364"/>
                  </a:lnTo>
                  <a:lnTo>
                    <a:pt x="11169" y="14648"/>
                  </a:lnTo>
                  <a:cubicBezTo>
                    <a:pt x="13151" y="8929"/>
                    <a:pt x="13975" y="5912"/>
                    <a:pt x="14281" y="4203"/>
                  </a:cubicBezTo>
                  <a:cubicBezTo>
                    <a:pt x="14649" y="2301"/>
                    <a:pt x="14388" y="2154"/>
                    <a:pt x="14388" y="2154"/>
                  </a:cubicBezTo>
                  <a:cubicBezTo>
                    <a:pt x="14388" y="2154"/>
                    <a:pt x="12434" y="1386"/>
                    <a:pt x="10683" y="905"/>
                  </a:cubicBezTo>
                  <a:cubicBezTo>
                    <a:pt x="9315" y="562"/>
                    <a:pt x="7926" y="317"/>
                    <a:pt x="6523" y="174"/>
                  </a:cubicBezTo>
                  <a:cubicBezTo>
                    <a:pt x="5501" y="59"/>
                    <a:pt x="4474" y="0"/>
                    <a:pt x="34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0"/>
            <p:cNvSpPr/>
            <p:nvPr/>
          </p:nvSpPr>
          <p:spPr>
            <a:xfrm>
              <a:off x="6331057" y="2204619"/>
              <a:ext cx="564608" cy="328234"/>
            </a:xfrm>
            <a:custGeom>
              <a:rect b="b" l="l" r="r" t="t"/>
              <a:pathLst>
                <a:path extrusionOk="0" h="9083" w="15624">
                  <a:moveTo>
                    <a:pt x="14890" y="0"/>
                  </a:moveTo>
                  <a:cubicBezTo>
                    <a:pt x="14890" y="0"/>
                    <a:pt x="7783" y="5463"/>
                    <a:pt x="7041" y="5463"/>
                  </a:cubicBezTo>
                  <a:cubicBezTo>
                    <a:pt x="7026" y="5463"/>
                    <a:pt x="7014" y="5460"/>
                    <a:pt x="7004" y="5456"/>
                  </a:cubicBezTo>
                  <a:cubicBezTo>
                    <a:pt x="6509" y="5232"/>
                    <a:pt x="781" y="4100"/>
                    <a:pt x="781" y="4100"/>
                  </a:cubicBezTo>
                  <a:lnTo>
                    <a:pt x="1" y="6423"/>
                  </a:lnTo>
                  <a:cubicBezTo>
                    <a:pt x="1" y="6423"/>
                    <a:pt x="4952" y="8710"/>
                    <a:pt x="6792" y="9063"/>
                  </a:cubicBezTo>
                  <a:cubicBezTo>
                    <a:pt x="6860" y="9076"/>
                    <a:pt x="6934" y="9082"/>
                    <a:pt x="7014" y="9082"/>
                  </a:cubicBezTo>
                  <a:cubicBezTo>
                    <a:pt x="9097" y="9082"/>
                    <a:pt x="15070" y="4809"/>
                    <a:pt x="15070" y="4809"/>
                  </a:cubicBezTo>
                  <a:cubicBezTo>
                    <a:pt x="15623" y="3243"/>
                    <a:pt x="15558" y="1522"/>
                    <a:pt x="148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0"/>
            <p:cNvSpPr/>
            <p:nvPr/>
          </p:nvSpPr>
          <p:spPr>
            <a:xfrm>
              <a:off x="7235015" y="2262654"/>
              <a:ext cx="138984" cy="560199"/>
            </a:xfrm>
            <a:custGeom>
              <a:rect b="b" l="l" r="r" t="t"/>
              <a:pathLst>
                <a:path extrusionOk="0" h="15502" w="3846">
                  <a:moveTo>
                    <a:pt x="0" y="1"/>
                  </a:moveTo>
                  <a:lnTo>
                    <a:pt x="0" y="1"/>
                  </a:lnTo>
                  <a:cubicBezTo>
                    <a:pt x="1655" y="3883"/>
                    <a:pt x="2944" y="15385"/>
                    <a:pt x="2944" y="15385"/>
                  </a:cubicBezTo>
                  <a:lnTo>
                    <a:pt x="3845" y="15502"/>
                  </a:lnTo>
                  <a:cubicBezTo>
                    <a:pt x="3187" y="8500"/>
                    <a:pt x="423" y="45"/>
                    <a:pt x="423" y="45"/>
                  </a:cubicBezTo>
                  <a:lnTo>
                    <a:pt x="0" y="1"/>
                  </a:lnTo>
                  <a:close/>
                </a:path>
              </a:pathLst>
            </a:custGeom>
            <a:solidFill>
              <a:srgbClr val="2E35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0"/>
            <p:cNvSpPr/>
            <p:nvPr/>
          </p:nvSpPr>
          <p:spPr>
            <a:xfrm>
              <a:off x="7235015" y="2262726"/>
              <a:ext cx="134828" cy="521243"/>
            </a:xfrm>
            <a:custGeom>
              <a:rect b="b" l="l" r="r" t="t"/>
              <a:pathLst>
                <a:path extrusionOk="0" h="14424" w="3731">
                  <a:moveTo>
                    <a:pt x="0" y="1"/>
                  </a:moveTo>
                  <a:cubicBezTo>
                    <a:pt x="1235" y="2893"/>
                    <a:pt x="2265" y="10018"/>
                    <a:pt x="2708" y="13459"/>
                  </a:cubicBezTo>
                  <a:lnTo>
                    <a:pt x="3231" y="13354"/>
                  </a:lnTo>
                  <a:lnTo>
                    <a:pt x="3231" y="13350"/>
                  </a:lnTo>
                  <a:lnTo>
                    <a:pt x="3233" y="13354"/>
                  </a:lnTo>
                  <a:cubicBezTo>
                    <a:pt x="3259" y="13408"/>
                    <a:pt x="3453" y="13821"/>
                    <a:pt x="3731" y="14423"/>
                  </a:cubicBezTo>
                  <a:cubicBezTo>
                    <a:pt x="2914" y="7663"/>
                    <a:pt x="423" y="43"/>
                    <a:pt x="423" y="43"/>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0"/>
            <p:cNvSpPr/>
            <p:nvPr/>
          </p:nvSpPr>
          <p:spPr>
            <a:xfrm>
              <a:off x="7217199" y="2745293"/>
              <a:ext cx="235651" cy="330294"/>
            </a:xfrm>
            <a:custGeom>
              <a:rect b="b" l="l" r="r" t="t"/>
              <a:pathLst>
                <a:path extrusionOk="0" h="9140" w="6521">
                  <a:moveTo>
                    <a:pt x="3726" y="0"/>
                  </a:moveTo>
                  <a:lnTo>
                    <a:pt x="1" y="750"/>
                  </a:lnTo>
                  <a:lnTo>
                    <a:pt x="1226" y="9140"/>
                  </a:lnTo>
                  <a:cubicBezTo>
                    <a:pt x="3628" y="8643"/>
                    <a:pt x="6432" y="7706"/>
                    <a:pt x="6467" y="7018"/>
                  </a:cubicBezTo>
                  <a:cubicBezTo>
                    <a:pt x="6521" y="5911"/>
                    <a:pt x="3827" y="213"/>
                    <a:pt x="3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0"/>
            <p:cNvSpPr/>
            <p:nvPr/>
          </p:nvSpPr>
          <p:spPr>
            <a:xfrm>
              <a:off x="7351772" y="2745112"/>
              <a:ext cx="181" cy="217"/>
            </a:xfrm>
            <a:custGeom>
              <a:rect b="b" l="l" r="r" t="t"/>
              <a:pathLst>
                <a:path extrusionOk="0" h="6" w="5">
                  <a:moveTo>
                    <a:pt x="0" y="1"/>
                  </a:moveTo>
                  <a:lnTo>
                    <a:pt x="0" y="5"/>
                  </a:lnTo>
                  <a:lnTo>
                    <a:pt x="5" y="5"/>
                  </a:lnTo>
                  <a:lnTo>
                    <a:pt x="2" y="1"/>
                  </a:lnTo>
                  <a:close/>
                </a:path>
              </a:pathLst>
            </a:custGeom>
            <a:solidFill>
              <a:srgbClr val="3B40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0"/>
            <p:cNvSpPr/>
            <p:nvPr/>
          </p:nvSpPr>
          <p:spPr>
            <a:xfrm>
              <a:off x="7325103" y="2745293"/>
              <a:ext cx="127673" cy="276486"/>
            </a:xfrm>
            <a:custGeom>
              <a:rect b="b" l="l" r="r" t="t"/>
              <a:pathLst>
                <a:path extrusionOk="0" h="7651" w="3533">
                  <a:moveTo>
                    <a:pt x="738" y="0"/>
                  </a:moveTo>
                  <a:cubicBezTo>
                    <a:pt x="712" y="224"/>
                    <a:pt x="0" y="6329"/>
                    <a:pt x="927" y="7209"/>
                  </a:cubicBezTo>
                  <a:cubicBezTo>
                    <a:pt x="1270" y="7531"/>
                    <a:pt x="1623" y="7650"/>
                    <a:pt x="1961" y="7650"/>
                  </a:cubicBezTo>
                  <a:cubicBezTo>
                    <a:pt x="2559" y="7650"/>
                    <a:pt x="3112" y="7279"/>
                    <a:pt x="3474" y="7022"/>
                  </a:cubicBezTo>
                  <a:cubicBezTo>
                    <a:pt x="3532" y="5918"/>
                    <a:pt x="880" y="294"/>
                    <a:pt x="740" y="0"/>
                  </a:cubicBezTo>
                  <a:close/>
                </a:path>
              </a:pathLst>
            </a:custGeom>
            <a:solidFill>
              <a:srgbClr val="434A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0"/>
            <p:cNvSpPr/>
            <p:nvPr/>
          </p:nvSpPr>
          <p:spPr>
            <a:xfrm>
              <a:off x="7221247" y="2256836"/>
              <a:ext cx="97968" cy="546286"/>
            </a:xfrm>
            <a:custGeom>
              <a:rect b="b" l="l" r="r" t="t"/>
              <a:pathLst>
                <a:path extrusionOk="0" h="15117" w="2711">
                  <a:moveTo>
                    <a:pt x="1" y="0"/>
                  </a:moveTo>
                  <a:cubicBezTo>
                    <a:pt x="1289" y="1929"/>
                    <a:pt x="1882" y="15116"/>
                    <a:pt x="1882" y="15116"/>
                  </a:cubicBezTo>
                  <a:lnTo>
                    <a:pt x="2711" y="15116"/>
                  </a:lnTo>
                  <a:cubicBezTo>
                    <a:pt x="2195" y="2244"/>
                    <a:pt x="381" y="164"/>
                    <a:pt x="381" y="164"/>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0"/>
            <p:cNvSpPr/>
            <p:nvPr/>
          </p:nvSpPr>
          <p:spPr>
            <a:xfrm>
              <a:off x="6818215" y="4486965"/>
              <a:ext cx="214763" cy="202874"/>
            </a:xfrm>
            <a:custGeom>
              <a:rect b="b" l="l" r="r" t="t"/>
              <a:pathLst>
                <a:path extrusionOk="0" h="5614" w="5943">
                  <a:moveTo>
                    <a:pt x="4597" y="1"/>
                  </a:moveTo>
                  <a:cubicBezTo>
                    <a:pt x="4504" y="1"/>
                    <a:pt x="4411" y="12"/>
                    <a:pt x="4318" y="34"/>
                  </a:cubicBezTo>
                  <a:lnTo>
                    <a:pt x="2938" y="391"/>
                  </a:lnTo>
                  <a:cubicBezTo>
                    <a:pt x="2432" y="3534"/>
                    <a:pt x="1381" y="4579"/>
                    <a:pt x="1381" y="4579"/>
                  </a:cubicBezTo>
                  <a:cubicBezTo>
                    <a:pt x="1029" y="4694"/>
                    <a:pt x="702" y="4871"/>
                    <a:pt x="413" y="5105"/>
                  </a:cubicBezTo>
                  <a:cubicBezTo>
                    <a:pt x="0" y="5505"/>
                    <a:pt x="537" y="5613"/>
                    <a:pt x="1921" y="5613"/>
                  </a:cubicBezTo>
                  <a:cubicBezTo>
                    <a:pt x="2129" y="5613"/>
                    <a:pt x="2355" y="5611"/>
                    <a:pt x="2600" y="5607"/>
                  </a:cubicBezTo>
                  <a:cubicBezTo>
                    <a:pt x="4213" y="5562"/>
                    <a:pt x="4556" y="4727"/>
                    <a:pt x="4717" y="3930"/>
                  </a:cubicBezTo>
                  <a:cubicBezTo>
                    <a:pt x="4835" y="3349"/>
                    <a:pt x="5169" y="2731"/>
                    <a:pt x="5353" y="2731"/>
                  </a:cubicBezTo>
                  <a:cubicBezTo>
                    <a:pt x="5421" y="2731"/>
                    <a:pt x="5468" y="2814"/>
                    <a:pt x="5478" y="3011"/>
                  </a:cubicBezTo>
                  <a:lnTo>
                    <a:pt x="5576" y="5179"/>
                  </a:lnTo>
                  <a:lnTo>
                    <a:pt x="5826" y="5179"/>
                  </a:lnTo>
                  <a:cubicBezTo>
                    <a:pt x="5826" y="5179"/>
                    <a:pt x="5943" y="2791"/>
                    <a:pt x="5805" y="1724"/>
                  </a:cubicBezTo>
                  <a:cubicBezTo>
                    <a:pt x="5777" y="1381"/>
                    <a:pt x="5728" y="1040"/>
                    <a:pt x="5660" y="702"/>
                  </a:cubicBezTo>
                  <a:cubicBezTo>
                    <a:pt x="5637" y="639"/>
                    <a:pt x="5609" y="578"/>
                    <a:pt x="5572" y="522"/>
                  </a:cubicBezTo>
                  <a:cubicBezTo>
                    <a:pt x="5350" y="191"/>
                    <a:pt x="4982" y="1"/>
                    <a:pt x="4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0"/>
            <p:cNvSpPr/>
            <p:nvPr/>
          </p:nvSpPr>
          <p:spPr>
            <a:xfrm>
              <a:off x="6914917" y="4433844"/>
              <a:ext cx="110724" cy="104328"/>
            </a:xfrm>
            <a:custGeom>
              <a:rect b="b" l="l" r="r" t="t"/>
              <a:pathLst>
                <a:path extrusionOk="0" h="2887" w="3064">
                  <a:moveTo>
                    <a:pt x="3064" y="1"/>
                  </a:moveTo>
                  <a:lnTo>
                    <a:pt x="1" y="339"/>
                  </a:lnTo>
                  <a:cubicBezTo>
                    <a:pt x="1" y="339"/>
                    <a:pt x="372" y="1794"/>
                    <a:pt x="66" y="2886"/>
                  </a:cubicBezTo>
                  <a:cubicBezTo>
                    <a:pt x="1607" y="2480"/>
                    <a:pt x="2945" y="2013"/>
                    <a:pt x="2945" y="2013"/>
                  </a:cubicBezTo>
                  <a:cubicBezTo>
                    <a:pt x="3034" y="1278"/>
                    <a:pt x="3064" y="1"/>
                    <a:pt x="3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0"/>
            <p:cNvSpPr/>
            <p:nvPr/>
          </p:nvSpPr>
          <p:spPr>
            <a:xfrm>
              <a:off x="7268803" y="4486965"/>
              <a:ext cx="214330" cy="202874"/>
            </a:xfrm>
            <a:custGeom>
              <a:rect b="b" l="l" r="r" t="t"/>
              <a:pathLst>
                <a:path extrusionOk="0" h="5614" w="5931">
                  <a:moveTo>
                    <a:pt x="4585" y="1"/>
                  </a:moveTo>
                  <a:cubicBezTo>
                    <a:pt x="4492" y="1"/>
                    <a:pt x="4399" y="12"/>
                    <a:pt x="4306" y="34"/>
                  </a:cubicBezTo>
                  <a:lnTo>
                    <a:pt x="2929" y="391"/>
                  </a:lnTo>
                  <a:cubicBezTo>
                    <a:pt x="2422" y="3534"/>
                    <a:pt x="1369" y="4579"/>
                    <a:pt x="1369" y="4579"/>
                  </a:cubicBezTo>
                  <a:cubicBezTo>
                    <a:pt x="1017" y="4694"/>
                    <a:pt x="690" y="4871"/>
                    <a:pt x="400" y="5105"/>
                  </a:cubicBezTo>
                  <a:cubicBezTo>
                    <a:pt x="0" y="5505"/>
                    <a:pt x="528" y="5613"/>
                    <a:pt x="1908" y="5613"/>
                  </a:cubicBezTo>
                  <a:cubicBezTo>
                    <a:pt x="2115" y="5613"/>
                    <a:pt x="2341" y="5611"/>
                    <a:pt x="2586" y="5607"/>
                  </a:cubicBezTo>
                  <a:cubicBezTo>
                    <a:pt x="4199" y="5562"/>
                    <a:pt x="4542" y="4727"/>
                    <a:pt x="4703" y="3930"/>
                  </a:cubicBezTo>
                  <a:cubicBezTo>
                    <a:pt x="4821" y="3349"/>
                    <a:pt x="5154" y="2731"/>
                    <a:pt x="5339" y="2731"/>
                  </a:cubicBezTo>
                  <a:cubicBezTo>
                    <a:pt x="5406" y="2731"/>
                    <a:pt x="5454" y="2814"/>
                    <a:pt x="5464" y="3011"/>
                  </a:cubicBezTo>
                  <a:lnTo>
                    <a:pt x="5562" y="5179"/>
                  </a:lnTo>
                  <a:lnTo>
                    <a:pt x="5812" y="5179"/>
                  </a:lnTo>
                  <a:cubicBezTo>
                    <a:pt x="5812" y="5179"/>
                    <a:pt x="5931" y="2791"/>
                    <a:pt x="5793" y="1724"/>
                  </a:cubicBezTo>
                  <a:cubicBezTo>
                    <a:pt x="5765" y="1381"/>
                    <a:pt x="5716" y="1040"/>
                    <a:pt x="5646" y="702"/>
                  </a:cubicBezTo>
                  <a:cubicBezTo>
                    <a:pt x="5625" y="639"/>
                    <a:pt x="5595" y="578"/>
                    <a:pt x="5560" y="522"/>
                  </a:cubicBezTo>
                  <a:cubicBezTo>
                    <a:pt x="5338" y="191"/>
                    <a:pt x="4970" y="1"/>
                    <a:pt x="4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0"/>
            <p:cNvSpPr/>
            <p:nvPr/>
          </p:nvSpPr>
          <p:spPr>
            <a:xfrm>
              <a:off x="7364745" y="4433844"/>
              <a:ext cx="110724" cy="104328"/>
            </a:xfrm>
            <a:custGeom>
              <a:rect b="b" l="l" r="r" t="t"/>
              <a:pathLst>
                <a:path extrusionOk="0" h="2887" w="3064">
                  <a:moveTo>
                    <a:pt x="3063" y="1"/>
                  </a:moveTo>
                  <a:lnTo>
                    <a:pt x="1" y="339"/>
                  </a:lnTo>
                  <a:cubicBezTo>
                    <a:pt x="1" y="339"/>
                    <a:pt x="372" y="1794"/>
                    <a:pt x="66" y="2886"/>
                  </a:cubicBezTo>
                  <a:cubicBezTo>
                    <a:pt x="1616" y="2480"/>
                    <a:pt x="2944" y="2013"/>
                    <a:pt x="2944" y="2013"/>
                  </a:cubicBezTo>
                  <a:cubicBezTo>
                    <a:pt x="3033" y="1278"/>
                    <a:pt x="3063" y="1"/>
                    <a:pt x="3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0"/>
            <p:cNvSpPr/>
            <p:nvPr/>
          </p:nvSpPr>
          <p:spPr>
            <a:xfrm>
              <a:off x="6040089" y="1547369"/>
              <a:ext cx="352063" cy="355072"/>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840" name="Shape 1840"/>
        <p:cNvGrpSpPr/>
        <p:nvPr/>
      </p:nvGrpSpPr>
      <p:grpSpPr>
        <a:xfrm>
          <a:off x="0" y="0"/>
          <a:ext cx="0" cy="0"/>
          <a:chOff x="0" y="0"/>
          <a:chExt cx="0" cy="0"/>
        </a:xfrm>
      </p:grpSpPr>
      <p:sp>
        <p:nvSpPr>
          <p:cNvPr id="1841" name="Google Shape;1841;p41"/>
          <p:cNvSpPr txBox="1"/>
          <p:nvPr>
            <p:ph idx="1" type="subTitle"/>
          </p:nvPr>
        </p:nvSpPr>
        <p:spPr>
          <a:xfrm>
            <a:off x="1380425" y="3053900"/>
            <a:ext cx="29157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close to the Sun and it’s the smallest planet in the Solar System</a:t>
            </a:r>
            <a:endParaRPr/>
          </a:p>
          <a:p>
            <a:pPr indent="0" lvl="0" marL="0" rtl="0" algn="ctr">
              <a:spcBef>
                <a:spcPts val="0"/>
              </a:spcBef>
              <a:spcAft>
                <a:spcPts val="0"/>
              </a:spcAft>
              <a:buNone/>
            </a:pPr>
            <a:r>
              <a:t/>
            </a:r>
            <a:endParaRPr/>
          </a:p>
        </p:txBody>
      </p:sp>
      <p:sp>
        <p:nvSpPr>
          <p:cNvPr id="1842" name="Google Shape;1842;p41"/>
          <p:cNvSpPr txBox="1"/>
          <p:nvPr>
            <p:ph idx="2" type="subTitle"/>
          </p:nvPr>
        </p:nvSpPr>
        <p:spPr>
          <a:xfrm>
            <a:off x="4847300" y="3053900"/>
            <a:ext cx="29157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very beautiful name and it is the second planet from the Sun</a:t>
            </a:r>
            <a:endParaRPr/>
          </a:p>
        </p:txBody>
      </p:sp>
      <p:sp>
        <p:nvSpPr>
          <p:cNvPr id="1843" name="Google Shape;1843;p41"/>
          <p:cNvSpPr/>
          <p:nvPr/>
        </p:nvSpPr>
        <p:spPr>
          <a:xfrm>
            <a:off x="2357225" y="1449225"/>
            <a:ext cx="962100" cy="962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1"/>
          <p:cNvSpPr/>
          <p:nvPr/>
        </p:nvSpPr>
        <p:spPr>
          <a:xfrm>
            <a:off x="5824100" y="1449225"/>
            <a:ext cx="962100" cy="962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1"/>
          <p:cNvSpPr/>
          <p:nvPr/>
        </p:nvSpPr>
        <p:spPr>
          <a:xfrm>
            <a:off x="6020262" y="1717249"/>
            <a:ext cx="569732" cy="426043"/>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6" name="Google Shape;1846;p41"/>
          <p:cNvGrpSpPr/>
          <p:nvPr/>
        </p:nvGrpSpPr>
        <p:grpSpPr>
          <a:xfrm>
            <a:off x="2593480" y="1695267"/>
            <a:ext cx="490739" cy="470004"/>
            <a:chOff x="7101317" y="2441655"/>
            <a:chExt cx="367925" cy="352380"/>
          </a:xfrm>
        </p:grpSpPr>
        <p:sp>
          <p:nvSpPr>
            <p:cNvPr id="1847" name="Google Shape;1847;p41"/>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1"/>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9" name="Google Shape;1849;p41"/>
          <p:cNvSpPr txBox="1"/>
          <p:nvPr>
            <p:ph type="title"/>
          </p:nvPr>
        </p:nvSpPr>
        <p:spPr>
          <a:xfrm>
            <a:off x="1380425" y="2568000"/>
            <a:ext cx="2915700" cy="495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Mission</a:t>
            </a:r>
            <a:endParaRPr/>
          </a:p>
        </p:txBody>
      </p:sp>
      <p:sp>
        <p:nvSpPr>
          <p:cNvPr id="1850" name="Google Shape;1850;p41"/>
          <p:cNvSpPr txBox="1"/>
          <p:nvPr>
            <p:ph idx="3" type="title"/>
          </p:nvPr>
        </p:nvSpPr>
        <p:spPr>
          <a:xfrm>
            <a:off x="4847300" y="2568000"/>
            <a:ext cx="2915700" cy="495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Vision</a:t>
            </a:r>
            <a:endParaRPr/>
          </a:p>
        </p:txBody>
      </p:sp>
      <p:sp>
        <p:nvSpPr>
          <p:cNvPr id="1851" name="Google Shape;1851;p41"/>
          <p:cNvSpPr/>
          <p:nvPr/>
        </p:nvSpPr>
        <p:spPr>
          <a:xfrm flipH="1" rot="10800000">
            <a:off x="995975" y="4247317"/>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1"/>
          <p:cNvSpPr/>
          <p:nvPr/>
        </p:nvSpPr>
        <p:spPr>
          <a:xfrm flipH="1" rot="10800000">
            <a:off x="8235575" y="595242"/>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1"/>
          <p:cNvSpPr/>
          <p:nvPr/>
        </p:nvSpPr>
        <p:spPr>
          <a:xfrm>
            <a:off x="2102711" y="1228585"/>
            <a:ext cx="490757" cy="494932"/>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1"/>
          <p:cNvSpPr/>
          <p:nvPr/>
        </p:nvSpPr>
        <p:spPr>
          <a:xfrm>
            <a:off x="5588861" y="1228585"/>
            <a:ext cx="490757" cy="494932"/>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1"/>
          <p:cNvSpPr/>
          <p:nvPr/>
        </p:nvSpPr>
        <p:spPr>
          <a:xfrm>
            <a:off x="7763000" y="10413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1"/>
          <p:cNvSpPr/>
          <p:nvPr/>
        </p:nvSpPr>
        <p:spPr>
          <a:xfrm>
            <a:off x="8235563" y="1769613"/>
            <a:ext cx="100200" cy="100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1"/>
          <p:cNvSpPr/>
          <p:nvPr/>
        </p:nvSpPr>
        <p:spPr>
          <a:xfrm>
            <a:off x="1119551" y="415036"/>
            <a:ext cx="248949" cy="24894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1"/>
          <p:cNvSpPr/>
          <p:nvPr/>
        </p:nvSpPr>
        <p:spPr>
          <a:xfrm>
            <a:off x="8235575" y="32022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1"/>
          <p:cNvSpPr/>
          <p:nvPr/>
        </p:nvSpPr>
        <p:spPr>
          <a:xfrm>
            <a:off x="995975" y="1141588"/>
            <a:ext cx="100200" cy="1002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863" name="Shape 1863"/>
        <p:cNvGrpSpPr/>
        <p:nvPr/>
      </p:nvGrpSpPr>
      <p:grpSpPr>
        <a:xfrm>
          <a:off x="0" y="0"/>
          <a:ext cx="0" cy="0"/>
          <a:chOff x="0" y="0"/>
          <a:chExt cx="0" cy="0"/>
        </a:xfrm>
      </p:grpSpPr>
      <p:sp>
        <p:nvSpPr>
          <p:cNvPr id="1864" name="Google Shape;1864;p42"/>
          <p:cNvSpPr/>
          <p:nvPr/>
        </p:nvSpPr>
        <p:spPr>
          <a:xfrm>
            <a:off x="763500" y="3291738"/>
            <a:ext cx="3665100" cy="5904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2"/>
          <p:cNvSpPr txBox="1"/>
          <p:nvPr>
            <p:ph type="title"/>
          </p:nvPr>
        </p:nvSpPr>
        <p:spPr>
          <a:xfrm>
            <a:off x="856800" y="3393163"/>
            <a:ext cx="3478500" cy="38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t>
            </a:r>
            <a:r>
              <a:rPr lang="en"/>
              <a:t>Someone Famous</a:t>
            </a:r>
            <a:endParaRPr/>
          </a:p>
        </p:txBody>
      </p:sp>
      <p:sp>
        <p:nvSpPr>
          <p:cNvPr id="1866" name="Google Shape;1866;p42"/>
          <p:cNvSpPr txBox="1"/>
          <p:nvPr>
            <p:ph idx="1" type="subTitle"/>
          </p:nvPr>
        </p:nvSpPr>
        <p:spPr>
          <a:xfrm>
            <a:off x="723775" y="994675"/>
            <a:ext cx="4973700" cy="216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1867" name="Google Shape;1867;p42"/>
          <p:cNvSpPr/>
          <p:nvPr/>
        </p:nvSpPr>
        <p:spPr>
          <a:xfrm>
            <a:off x="6675275" y="2014725"/>
            <a:ext cx="75" cy="150"/>
          </a:xfrm>
          <a:custGeom>
            <a:rect b="b" l="l" r="r" t="t"/>
            <a:pathLst>
              <a:path extrusionOk="0" h="6" w="3">
                <a:moveTo>
                  <a:pt x="1" y="1"/>
                </a:moveTo>
                <a:lnTo>
                  <a:pt x="1" y="5"/>
                </a:lnTo>
                <a:lnTo>
                  <a:pt x="3" y="3"/>
                </a:lnTo>
                <a:lnTo>
                  <a:pt x="1"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8" name="Google Shape;1868;p42"/>
          <p:cNvGrpSpPr/>
          <p:nvPr/>
        </p:nvGrpSpPr>
        <p:grpSpPr>
          <a:xfrm>
            <a:off x="6171879" y="932786"/>
            <a:ext cx="2348132" cy="2935039"/>
            <a:chOff x="6486204" y="1212061"/>
            <a:chExt cx="2348132" cy="2935039"/>
          </a:xfrm>
        </p:grpSpPr>
        <p:sp>
          <p:nvSpPr>
            <p:cNvPr id="1869" name="Google Shape;1869;p42"/>
            <p:cNvSpPr/>
            <p:nvPr/>
          </p:nvSpPr>
          <p:spPr>
            <a:xfrm rot="5400000">
              <a:off x="6455168" y="1694611"/>
              <a:ext cx="2410202" cy="2348132"/>
            </a:xfrm>
            <a:custGeom>
              <a:rect b="b" l="l" r="r" t="t"/>
              <a:pathLst>
                <a:path extrusionOk="0" h="104524" w="107287">
                  <a:moveTo>
                    <a:pt x="1263" y="69109"/>
                  </a:moveTo>
                  <a:cubicBezTo>
                    <a:pt x="-3372" y="54123"/>
                    <a:pt x="6089" y="25421"/>
                    <a:pt x="17646" y="14245"/>
                  </a:cubicBezTo>
                  <a:cubicBezTo>
                    <a:pt x="29203" y="3069"/>
                    <a:pt x="55746" y="-3598"/>
                    <a:pt x="70605" y="2053"/>
                  </a:cubicBezTo>
                  <a:cubicBezTo>
                    <a:pt x="85464" y="7705"/>
                    <a:pt x="110991" y="31136"/>
                    <a:pt x="106800" y="48154"/>
                  </a:cubicBezTo>
                  <a:cubicBezTo>
                    <a:pt x="102609" y="65172"/>
                    <a:pt x="63049" y="100669"/>
                    <a:pt x="45459" y="104161"/>
                  </a:cubicBezTo>
                  <a:cubicBezTo>
                    <a:pt x="27870" y="107654"/>
                    <a:pt x="5899" y="84095"/>
                    <a:pt x="1263" y="69109"/>
                  </a:cubicBezTo>
                  <a:close/>
                </a:path>
              </a:pathLst>
            </a:custGeom>
            <a:solidFill>
              <a:schemeClr val="lt1"/>
            </a:solidFill>
            <a:ln>
              <a:noFill/>
            </a:ln>
          </p:spPr>
        </p:sp>
        <p:grpSp>
          <p:nvGrpSpPr>
            <p:cNvPr id="1870" name="Google Shape;1870;p42"/>
            <p:cNvGrpSpPr/>
            <p:nvPr/>
          </p:nvGrpSpPr>
          <p:grpSpPr>
            <a:xfrm>
              <a:off x="6836998" y="1212061"/>
              <a:ext cx="1997327" cy="2935039"/>
              <a:chOff x="6836998" y="1212061"/>
              <a:chExt cx="1997327" cy="2935039"/>
            </a:xfrm>
          </p:grpSpPr>
          <p:grpSp>
            <p:nvGrpSpPr>
              <p:cNvPr id="1871" name="Google Shape;1871;p42"/>
              <p:cNvGrpSpPr/>
              <p:nvPr/>
            </p:nvGrpSpPr>
            <p:grpSpPr>
              <a:xfrm>
                <a:off x="7429493" y="1542380"/>
                <a:ext cx="1404831" cy="2587446"/>
                <a:chOff x="9143993" y="1732880"/>
                <a:chExt cx="1404831" cy="2587446"/>
              </a:xfrm>
            </p:grpSpPr>
            <p:grpSp>
              <p:nvGrpSpPr>
                <p:cNvPr id="1872" name="Google Shape;1872;p42"/>
                <p:cNvGrpSpPr/>
                <p:nvPr/>
              </p:nvGrpSpPr>
              <p:grpSpPr>
                <a:xfrm>
                  <a:off x="9143993" y="1732880"/>
                  <a:ext cx="1404831" cy="2587446"/>
                  <a:chOff x="14825593" y="225580"/>
                  <a:chExt cx="1404831" cy="2587446"/>
                </a:xfrm>
              </p:grpSpPr>
              <p:sp>
                <p:nvSpPr>
                  <p:cNvPr id="1873" name="Google Shape;1873;p42"/>
                  <p:cNvSpPr/>
                  <p:nvPr/>
                </p:nvSpPr>
                <p:spPr>
                  <a:xfrm>
                    <a:off x="14846503" y="225580"/>
                    <a:ext cx="1383921" cy="2587446"/>
                  </a:xfrm>
                  <a:custGeom>
                    <a:rect b="b" l="l" r="r" t="t"/>
                    <a:pathLst>
                      <a:path extrusionOk="0" h="78088" w="41763">
                        <a:moveTo>
                          <a:pt x="38297" y="0"/>
                        </a:moveTo>
                        <a:cubicBezTo>
                          <a:pt x="38284" y="0"/>
                          <a:pt x="38271" y="0"/>
                          <a:pt x="38258" y="0"/>
                        </a:cubicBezTo>
                        <a:lnTo>
                          <a:pt x="8773" y="0"/>
                        </a:lnTo>
                        <a:cubicBezTo>
                          <a:pt x="6677" y="35"/>
                          <a:pt x="4947" y="1653"/>
                          <a:pt x="4774" y="3743"/>
                        </a:cubicBezTo>
                        <a:lnTo>
                          <a:pt x="10" y="74359"/>
                        </a:lnTo>
                        <a:cubicBezTo>
                          <a:pt x="3" y="74459"/>
                          <a:pt x="0" y="74562"/>
                          <a:pt x="0" y="74663"/>
                        </a:cubicBezTo>
                        <a:cubicBezTo>
                          <a:pt x="21" y="76564"/>
                          <a:pt x="1569" y="78087"/>
                          <a:pt x="3463" y="78087"/>
                        </a:cubicBezTo>
                        <a:cubicBezTo>
                          <a:pt x="3476" y="78087"/>
                          <a:pt x="3489" y="78087"/>
                          <a:pt x="3502" y="78087"/>
                        </a:cubicBezTo>
                        <a:lnTo>
                          <a:pt x="32982" y="78087"/>
                        </a:lnTo>
                        <a:cubicBezTo>
                          <a:pt x="35074" y="78052"/>
                          <a:pt x="36799" y="76441"/>
                          <a:pt x="36977" y="74359"/>
                        </a:cubicBezTo>
                        <a:lnTo>
                          <a:pt x="41751" y="3745"/>
                        </a:lnTo>
                        <a:cubicBezTo>
                          <a:pt x="41758" y="3638"/>
                          <a:pt x="41762" y="3530"/>
                          <a:pt x="41760" y="3423"/>
                        </a:cubicBezTo>
                        <a:cubicBezTo>
                          <a:pt x="41739" y="1524"/>
                          <a:pt x="40191" y="0"/>
                          <a:pt x="38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2"/>
                  <p:cNvSpPr/>
                  <p:nvPr/>
                </p:nvSpPr>
                <p:spPr>
                  <a:xfrm>
                    <a:off x="16100194" y="656832"/>
                    <a:ext cx="124100" cy="515581"/>
                  </a:xfrm>
                  <a:custGeom>
                    <a:rect b="b" l="l" r="r" t="t"/>
                    <a:pathLst>
                      <a:path extrusionOk="0" h="15560" w="3745">
                        <a:moveTo>
                          <a:pt x="2782" y="0"/>
                        </a:moveTo>
                        <a:cubicBezTo>
                          <a:pt x="2778" y="0"/>
                          <a:pt x="2773" y="0"/>
                          <a:pt x="2769" y="0"/>
                        </a:cubicBezTo>
                        <a:lnTo>
                          <a:pt x="2029" y="0"/>
                        </a:lnTo>
                        <a:cubicBezTo>
                          <a:pt x="1443" y="5"/>
                          <a:pt x="957" y="458"/>
                          <a:pt x="913" y="1044"/>
                        </a:cubicBezTo>
                        <a:lnTo>
                          <a:pt x="3" y="14519"/>
                        </a:lnTo>
                        <a:cubicBezTo>
                          <a:pt x="0" y="14547"/>
                          <a:pt x="0" y="14579"/>
                          <a:pt x="0" y="14607"/>
                        </a:cubicBezTo>
                        <a:cubicBezTo>
                          <a:pt x="5" y="15137"/>
                          <a:pt x="437" y="15560"/>
                          <a:pt x="963" y="15560"/>
                        </a:cubicBezTo>
                        <a:cubicBezTo>
                          <a:pt x="967" y="15560"/>
                          <a:pt x="972" y="15560"/>
                          <a:pt x="976" y="15560"/>
                        </a:cubicBezTo>
                        <a:lnTo>
                          <a:pt x="1718" y="15560"/>
                        </a:lnTo>
                        <a:cubicBezTo>
                          <a:pt x="2304" y="15555"/>
                          <a:pt x="2788" y="15102"/>
                          <a:pt x="2832" y="14519"/>
                        </a:cubicBezTo>
                        <a:lnTo>
                          <a:pt x="3743" y="1044"/>
                        </a:lnTo>
                        <a:cubicBezTo>
                          <a:pt x="3745" y="1013"/>
                          <a:pt x="3745" y="981"/>
                          <a:pt x="3745" y="953"/>
                        </a:cubicBezTo>
                        <a:cubicBezTo>
                          <a:pt x="3740" y="425"/>
                          <a:pt x="3308" y="0"/>
                          <a:pt x="2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2"/>
                  <p:cNvSpPr/>
                  <p:nvPr/>
                </p:nvSpPr>
                <p:spPr>
                  <a:xfrm>
                    <a:off x="14825593" y="225580"/>
                    <a:ext cx="1384087" cy="2587446"/>
                  </a:xfrm>
                  <a:custGeom>
                    <a:rect b="b" l="l" r="r" t="t"/>
                    <a:pathLst>
                      <a:path extrusionOk="0" h="78088" w="41768">
                        <a:moveTo>
                          <a:pt x="38305" y="0"/>
                        </a:moveTo>
                        <a:cubicBezTo>
                          <a:pt x="38292" y="0"/>
                          <a:pt x="38279" y="0"/>
                          <a:pt x="38266" y="0"/>
                        </a:cubicBezTo>
                        <a:lnTo>
                          <a:pt x="8793" y="0"/>
                        </a:lnTo>
                        <a:cubicBezTo>
                          <a:pt x="6696" y="28"/>
                          <a:pt x="4959" y="1642"/>
                          <a:pt x="4782" y="3733"/>
                        </a:cubicBezTo>
                        <a:lnTo>
                          <a:pt x="13" y="74359"/>
                        </a:lnTo>
                        <a:cubicBezTo>
                          <a:pt x="6" y="74459"/>
                          <a:pt x="1" y="74562"/>
                          <a:pt x="3" y="74663"/>
                        </a:cubicBezTo>
                        <a:cubicBezTo>
                          <a:pt x="24" y="76562"/>
                          <a:pt x="1572" y="78087"/>
                          <a:pt x="3466" y="78087"/>
                        </a:cubicBezTo>
                        <a:cubicBezTo>
                          <a:pt x="3479" y="78087"/>
                          <a:pt x="3492" y="78087"/>
                          <a:pt x="3505" y="78087"/>
                        </a:cubicBezTo>
                        <a:lnTo>
                          <a:pt x="32992" y="78087"/>
                        </a:lnTo>
                        <a:cubicBezTo>
                          <a:pt x="35084" y="78055"/>
                          <a:pt x="36811" y="76444"/>
                          <a:pt x="36989" y="74359"/>
                        </a:cubicBezTo>
                        <a:lnTo>
                          <a:pt x="41758" y="3733"/>
                        </a:lnTo>
                        <a:cubicBezTo>
                          <a:pt x="41765" y="3628"/>
                          <a:pt x="41768" y="3528"/>
                          <a:pt x="41768" y="3425"/>
                        </a:cubicBezTo>
                        <a:cubicBezTo>
                          <a:pt x="41747" y="1526"/>
                          <a:pt x="40201" y="0"/>
                          <a:pt x="38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2"/>
                  <p:cNvSpPr/>
                  <p:nvPr/>
                </p:nvSpPr>
                <p:spPr>
                  <a:xfrm>
                    <a:off x="15477971" y="281810"/>
                    <a:ext cx="244654" cy="28198"/>
                  </a:xfrm>
                  <a:custGeom>
                    <a:rect b="b" l="l" r="r" t="t"/>
                    <a:pathLst>
                      <a:path extrusionOk="0" h="851" w="7383">
                        <a:moveTo>
                          <a:pt x="6997" y="0"/>
                        </a:moveTo>
                        <a:cubicBezTo>
                          <a:pt x="6994" y="0"/>
                          <a:pt x="6991" y="0"/>
                          <a:pt x="6988" y="1"/>
                        </a:cubicBezTo>
                        <a:lnTo>
                          <a:pt x="454" y="1"/>
                        </a:lnTo>
                        <a:cubicBezTo>
                          <a:pt x="216" y="3"/>
                          <a:pt x="20" y="187"/>
                          <a:pt x="3" y="423"/>
                        </a:cubicBezTo>
                        <a:cubicBezTo>
                          <a:pt x="1" y="437"/>
                          <a:pt x="1" y="449"/>
                          <a:pt x="1" y="460"/>
                        </a:cubicBezTo>
                        <a:cubicBezTo>
                          <a:pt x="3" y="676"/>
                          <a:pt x="178" y="850"/>
                          <a:pt x="393" y="850"/>
                        </a:cubicBezTo>
                        <a:cubicBezTo>
                          <a:pt x="395" y="850"/>
                          <a:pt x="396" y="850"/>
                          <a:pt x="398" y="850"/>
                        </a:cubicBezTo>
                        <a:lnTo>
                          <a:pt x="6930" y="850"/>
                        </a:lnTo>
                        <a:cubicBezTo>
                          <a:pt x="7168" y="846"/>
                          <a:pt x="7362" y="661"/>
                          <a:pt x="7383" y="423"/>
                        </a:cubicBezTo>
                        <a:cubicBezTo>
                          <a:pt x="7383" y="409"/>
                          <a:pt x="7383" y="397"/>
                          <a:pt x="7383" y="383"/>
                        </a:cubicBezTo>
                        <a:cubicBezTo>
                          <a:pt x="7380" y="171"/>
                          <a:pt x="7207" y="0"/>
                          <a:pt x="69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7" name="Google Shape;1877;p42"/>
                <p:cNvSpPr/>
                <p:nvPr/>
              </p:nvSpPr>
              <p:spPr>
                <a:xfrm>
                  <a:off x="9150950" y="1927625"/>
                  <a:ext cx="1372975" cy="2243525"/>
                </a:xfrm>
                <a:custGeom>
                  <a:rect b="b" l="l" r="r" t="t"/>
                  <a:pathLst>
                    <a:path extrusionOk="0" h="89741" w="54919">
                      <a:moveTo>
                        <a:pt x="6001" y="111"/>
                      </a:moveTo>
                      <a:lnTo>
                        <a:pt x="0" y="89741"/>
                      </a:lnTo>
                      <a:lnTo>
                        <a:pt x="48825" y="89708"/>
                      </a:lnTo>
                      <a:lnTo>
                        <a:pt x="54919" y="0"/>
                      </a:lnTo>
                      <a:close/>
                    </a:path>
                  </a:pathLst>
                </a:custGeom>
                <a:solidFill>
                  <a:schemeClr val="lt2"/>
                </a:solidFill>
                <a:ln>
                  <a:noFill/>
                </a:ln>
              </p:spPr>
            </p:sp>
          </p:grpSp>
          <p:grpSp>
            <p:nvGrpSpPr>
              <p:cNvPr id="1878" name="Google Shape;1878;p42"/>
              <p:cNvGrpSpPr/>
              <p:nvPr/>
            </p:nvGrpSpPr>
            <p:grpSpPr>
              <a:xfrm>
                <a:off x="6836998" y="1703713"/>
                <a:ext cx="726563" cy="868033"/>
                <a:chOff x="6675275" y="1824200"/>
                <a:chExt cx="1162500" cy="1389075"/>
              </a:xfrm>
            </p:grpSpPr>
            <p:sp>
              <p:nvSpPr>
                <p:cNvPr id="1879" name="Google Shape;1879;p42"/>
                <p:cNvSpPr/>
                <p:nvPr/>
              </p:nvSpPr>
              <p:spPr>
                <a:xfrm>
                  <a:off x="7036425" y="2843275"/>
                  <a:ext cx="143250" cy="304700"/>
                </a:xfrm>
                <a:custGeom>
                  <a:rect b="b" l="l" r="r" t="t"/>
                  <a:pathLst>
                    <a:path extrusionOk="0" h="12188" w="5730">
                      <a:moveTo>
                        <a:pt x="3685" y="0"/>
                      </a:moveTo>
                      <a:cubicBezTo>
                        <a:pt x="2040" y="0"/>
                        <a:pt x="0" y="694"/>
                        <a:pt x="0" y="694"/>
                      </a:cubicBezTo>
                      <a:cubicBezTo>
                        <a:pt x="402" y="2835"/>
                        <a:pt x="687" y="4999"/>
                        <a:pt x="850" y="7172"/>
                      </a:cubicBezTo>
                      <a:cubicBezTo>
                        <a:pt x="960" y="8585"/>
                        <a:pt x="997" y="9999"/>
                        <a:pt x="960" y="11416"/>
                      </a:cubicBezTo>
                      <a:cubicBezTo>
                        <a:pt x="960" y="11416"/>
                        <a:pt x="2091" y="12188"/>
                        <a:pt x="3513" y="12188"/>
                      </a:cubicBezTo>
                      <a:cubicBezTo>
                        <a:pt x="3942" y="12188"/>
                        <a:pt x="4397" y="12118"/>
                        <a:pt x="4856" y="11935"/>
                      </a:cubicBezTo>
                      <a:cubicBezTo>
                        <a:pt x="4856" y="11935"/>
                        <a:pt x="4940" y="11183"/>
                        <a:pt x="5057" y="10067"/>
                      </a:cubicBezTo>
                      <a:cubicBezTo>
                        <a:pt x="5311" y="7562"/>
                        <a:pt x="5729" y="3211"/>
                        <a:pt x="5729" y="1380"/>
                      </a:cubicBezTo>
                      <a:cubicBezTo>
                        <a:pt x="5729" y="317"/>
                        <a:pt x="4797" y="0"/>
                        <a:pt x="3685"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2"/>
                <p:cNvSpPr/>
                <p:nvPr/>
              </p:nvSpPr>
              <p:spPr>
                <a:xfrm>
                  <a:off x="7055150" y="2993275"/>
                  <a:ext cx="107725" cy="154625"/>
                </a:xfrm>
                <a:custGeom>
                  <a:rect b="b" l="l" r="r" t="t"/>
                  <a:pathLst>
                    <a:path extrusionOk="0" h="6185" w="4309">
                      <a:moveTo>
                        <a:pt x="1" y="0"/>
                      </a:moveTo>
                      <a:cubicBezTo>
                        <a:pt x="38" y="390"/>
                        <a:pt x="71" y="780"/>
                        <a:pt x="101" y="1172"/>
                      </a:cubicBezTo>
                      <a:cubicBezTo>
                        <a:pt x="183" y="2230"/>
                        <a:pt x="225" y="3290"/>
                        <a:pt x="225" y="4352"/>
                      </a:cubicBezTo>
                      <a:cubicBezTo>
                        <a:pt x="225" y="4707"/>
                        <a:pt x="220" y="5062"/>
                        <a:pt x="211" y="5414"/>
                      </a:cubicBezTo>
                      <a:cubicBezTo>
                        <a:pt x="211" y="5414"/>
                        <a:pt x="1341" y="6185"/>
                        <a:pt x="2763" y="6185"/>
                      </a:cubicBezTo>
                      <a:cubicBezTo>
                        <a:pt x="2769" y="6185"/>
                        <a:pt x="2775" y="6185"/>
                        <a:pt x="2781" y="6185"/>
                      </a:cubicBezTo>
                      <a:cubicBezTo>
                        <a:pt x="3235" y="6185"/>
                        <a:pt x="3686" y="6098"/>
                        <a:pt x="4107" y="5932"/>
                      </a:cubicBezTo>
                      <a:cubicBezTo>
                        <a:pt x="4107" y="5932"/>
                        <a:pt x="4191" y="5183"/>
                        <a:pt x="4308" y="4065"/>
                      </a:cubicBezTo>
                      <a:cubicBezTo>
                        <a:pt x="2812" y="3684"/>
                        <a:pt x="1374" y="2554"/>
                        <a:pt x="101" y="1165"/>
                      </a:cubicBezTo>
                      <a:cubicBezTo>
                        <a:pt x="71" y="776"/>
                        <a:pt x="38" y="388"/>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2"/>
                <p:cNvSpPr/>
                <p:nvPr/>
              </p:nvSpPr>
              <p:spPr>
                <a:xfrm>
                  <a:off x="6675275" y="2079950"/>
                  <a:ext cx="636425" cy="300800"/>
                </a:xfrm>
                <a:custGeom>
                  <a:rect b="b" l="l" r="r" t="t"/>
                  <a:pathLst>
                    <a:path extrusionOk="0" h="12032" w="25457">
                      <a:moveTo>
                        <a:pt x="14328" y="0"/>
                      </a:moveTo>
                      <a:cubicBezTo>
                        <a:pt x="5834" y="0"/>
                        <a:pt x="1" y="4254"/>
                        <a:pt x="1" y="4254"/>
                      </a:cubicBezTo>
                      <a:cubicBezTo>
                        <a:pt x="225" y="5484"/>
                        <a:pt x="1257" y="6404"/>
                        <a:pt x="2506" y="6486"/>
                      </a:cubicBezTo>
                      <a:cubicBezTo>
                        <a:pt x="5902" y="4894"/>
                        <a:pt x="8797" y="4099"/>
                        <a:pt x="11074" y="4099"/>
                      </a:cubicBezTo>
                      <a:cubicBezTo>
                        <a:pt x="14314" y="4099"/>
                        <a:pt x="16302" y="5708"/>
                        <a:pt x="16704" y="8919"/>
                      </a:cubicBezTo>
                      <a:cubicBezTo>
                        <a:pt x="16704" y="8919"/>
                        <a:pt x="21031" y="12031"/>
                        <a:pt x="25333" y="12031"/>
                      </a:cubicBezTo>
                      <a:cubicBezTo>
                        <a:pt x="25374" y="12031"/>
                        <a:pt x="25415" y="12031"/>
                        <a:pt x="25456" y="12030"/>
                      </a:cubicBezTo>
                      <a:lnTo>
                        <a:pt x="25456" y="563"/>
                      </a:lnTo>
                      <a:cubicBezTo>
                        <a:pt x="24079" y="1147"/>
                        <a:pt x="23227" y="1598"/>
                        <a:pt x="23227" y="1598"/>
                      </a:cubicBezTo>
                      <a:cubicBezTo>
                        <a:pt x="20056" y="439"/>
                        <a:pt x="17055" y="0"/>
                        <a:pt x="14328"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2"/>
                <p:cNvSpPr/>
                <p:nvPr/>
              </p:nvSpPr>
              <p:spPr>
                <a:xfrm>
                  <a:off x="7278525" y="2097875"/>
                  <a:ext cx="24125" cy="10925"/>
                </a:xfrm>
                <a:custGeom>
                  <a:rect b="b" l="l" r="r" t="t"/>
                  <a:pathLst>
                    <a:path extrusionOk="0" h="437" w="965">
                      <a:moveTo>
                        <a:pt x="964" y="0"/>
                      </a:moveTo>
                      <a:cubicBezTo>
                        <a:pt x="593" y="164"/>
                        <a:pt x="268" y="311"/>
                        <a:pt x="0" y="437"/>
                      </a:cubicBezTo>
                      <a:cubicBezTo>
                        <a:pt x="271" y="311"/>
                        <a:pt x="593" y="164"/>
                        <a:pt x="964" y="3"/>
                      </a:cubicBezTo>
                      <a:lnTo>
                        <a:pt x="964" y="0"/>
                      </a:ln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2"/>
                <p:cNvSpPr/>
                <p:nvPr/>
              </p:nvSpPr>
              <p:spPr>
                <a:xfrm>
                  <a:off x="6675325" y="2186225"/>
                  <a:ext cx="106775" cy="55875"/>
                </a:xfrm>
                <a:custGeom>
                  <a:rect b="b" l="l" r="r" t="t"/>
                  <a:pathLst>
                    <a:path extrusionOk="0" h="2235" w="4271">
                      <a:moveTo>
                        <a:pt x="3" y="1"/>
                      </a:moveTo>
                      <a:lnTo>
                        <a:pt x="1" y="3"/>
                      </a:lnTo>
                      <a:cubicBezTo>
                        <a:pt x="225" y="1233"/>
                        <a:pt x="1257" y="2153"/>
                        <a:pt x="2506" y="2235"/>
                      </a:cubicBezTo>
                      <a:cubicBezTo>
                        <a:pt x="3110" y="1953"/>
                        <a:pt x="3699" y="1693"/>
                        <a:pt x="4271" y="1460"/>
                      </a:cubicBezTo>
                      <a:lnTo>
                        <a:pt x="4271" y="1455"/>
                      </a:lnTo>
                      <a:cubicBezTo>
                        <a:pt x="3696" y="1689"/>
                        <a:pt x="3108" y="1948"/>
                        <a:pt x="2501" y="2233"/>
                      </a:cubicBezTo>
                      <a:cubicBezTo>
                        <a:pt x="1257" y="2149"/>
                        <a:pt x="227" y="1229"/>
                        <a:pt x="3" y="1"/>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2"/>
                <p:cNvSpPr/>
                <p:nvPr/>
              </p:nvSpPr>
              <p:spPr>
                <a:xfrm>
                  <a:off x="6675275" y="2079950"/>
                  <a:ext cx="603275" cy="106300"/>
                </a:xfrm>
                <a:custGeom>
                  <a:rect b="b" l="l" r="r" t="t"/>
                  <a:pathLst>
                    <a:path extrusionOk="0" h="4252" w="24131">
                      <a:moveTo>
                        <a:pt x="13774" y="1"/>
                      </a:moveTo>
                      <a:lnTo>
                        <a:pt x="13774" y="1"/>
                      </a:lnTo>
                      <a:cubicBezTo>
                        <a:pt x="13069" y="15"/>
                        <a:pt x="12380" y="59"/>
                        <a:pt x="11715" y="129"/>
                      </a:cubicBezTo>
                      <a:lnTo>
                        <a:pt x="11715" y="134"/>
                      </a:lnTo>
                      <a:cubicBezTo>
                        <a:pt x="12380" y="66"/>
                        <a:pt x="13064" y="22"/>
                        <a:pt x="13769" y="8"/>
                      </a:cubicBezTo>
                      <a:lnTo>
                        <a:pt x="13774" y="1"/>
                      </a:lnTo>
                      <a:close/>
                      <a:moveTo>
                        <a:pt x="24130" y="1154"/>
                      </a:moveTo>
                      <a:cubicBezTo>
                        <a:pt x="23693" y="1357"/>
                        <a:pt x="23399" y="1504"/>
                        <a:pt x="23283" y="1563"/>
                      </a:cubicBezTo>
                      <a:lnTo>
                        <a:pt x="23290" y="1565"/>
                      </a:lnTo>
                      <a:cubicBezTo>
                        <a:pt x="23411" y="1502"/>
                        <a:pt x="23700" y="1355"/>
                        <a:pt x="24130" y="1154"/>
                      </a:cubicBezTo>
                      <a:close/>
                      <a:moveTo>
                        <a:pt x="22213" y="1240"/>
                      </a:moveTo>
                      <a:lnTo>
                        <a:pt x="22204" y="1247"/>
                      </a:lnTo>
                      <a:cubicBezTo>
                        <a:pt x="22531" y="1352"/>
                        <a:pt x="22860" y="1464"/>
                        <a:pt x="23192" y="1586"/>
                      </a:cubicBezTo>
                      <a:lnTo>
                        <a:pt x="23192" y="1577"/>
                      </a:lnTo>
                      <a:cubicBezTo>
                        <a:pt x="22865" y="1457"/>
                        <a:pt x="22538" y="1345"/>
                        <a:pt x="22213" y="1240"/>
                      </a:cubicBezTo>
                      <a:close/>
                      <a:moveTo>
                        <a:pt x="4123" y="2062"/>
                      </a:moveTo>
                      <a:cubicBezTo>
                        <a:pt x="1516" y="3145"/>
                        <a:pt x="1" y="4250"/>
                        <a:pt x="1" y="4250"/>
                      </a:cubicBezTo>
                      <a:lnTo>
                        <a:pt x="3" y="4252"/>
                      </a:lnTo>
                      <a:cubicBezTo>
                        <a:pt x="80" y="4198"/>
                        <a:pt x="1581" y="3122"/>
                        <a:pt x="4123" y="2067"/>
                      </a:cubicBezTo>
                      <a:lnTo>
                        <a:pt x="4123" y="2062"/>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2"/>
                <p:cNvSpPr/>
                <p:nvPr/>
              </p:nvSpPr>
              <p:spPr>
                <a:xfrm>
                  <a:off x="6675325" y="2080075"/>
                  <a:ext cx="344200" cy="136475"/>
                </a:xfrm>
                <a:custGeom>
                  <a:rect b="b" l="l" r="r" t="t"/>
                  <a:pathLst>
                    <a:path extrusionOk="0" h="5459" w="13768">
                      <a:moveTo>
                        <a:pt x="13767" y="0"/>
                      </a:moveTo>
                      <a:cubicBezTo>
                        <a:pt x="13065" y="17"/>
                        <a:pt x="12378" y="59"/>
                        <a:pt x="11715" y="129"/>
                      </a:cubicBezTo>
                      <a:cubicBezTo>
                        <a:pt x="11823" y="1032"/>
                        <a:pt x="11951" y="1842"/>
                        <a:pt x="12091" y="2568"/>
                      </a:cubicBezTo>
                      <a:cubicBezTo>
                        <a:pt x="12523" y="1929"/>
                        <a:pt x="12955" y="1284"/>
                        <a:pt x="13368" y="638"/>
                      </a:cubicBezTo>
                      <a:cubicBezTo>
                        <a:pt x="13506" y="425"/>
                        <a:pt x="13639" y="213"/>
                        <a:pt x="13767" y="0"/>
                      </a:cubicBezTo>
                      <a:close/>
                      <a:moveTo>
                        <a:pt x="4121" y="2062"/>
                      </a:moveTo>
                      <a:cubicBezTo>
                        <a:pt x="1579" y="3117"/>
                        <a:pt x="78" y="4193"/>
                        <a:pt x="1" y="4247"/>
                      </a:cubicBezTo>
                      <a:cubicBezTo>
                        <a:pt x="64" y="4319"/>
                        <a:pt x="1068" y="5458"/>
                        <a:pt x="2223" y="5458"/>
                      </a:cubicBezTo>
                      <a:cubicBezTo>
                        <a:pt x="2359" y="5458"/>
                        <a:pt x="2492" y="5444"/>
                        <a:pt x="2620" y="5412"/>
                      </a:cubicBezTo>
                      <a:cubicBezTo>
                        <a:pt x="2963" y="5328"/>
                        <a:pt x="3533" y="5057"/>
                        <a:pt x="4252" y="4716"/>
                      </a:cubicBezTo>
                      <a:cubicBezTo>
                        <a:pt x="4229" y="3841"/>
                        <a:pt x="4182" y="2940"/>
                        <a:pt x="4121" y="206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2"/>
                <p:cNvSpPr/>
                <p:nvPr/>
              </p:nvSpPr>
              <p:spPr>
                <a:xfrm>
                  <a:off x="7257500" y="2097875"/>
                  <a:ext cx="46900" cy="21725"/>
                </a:xfrm>
                <a:custGeom>
                  <a:rect b="b" l="l" r="r" t="t"/>
                  <a:pathLst>
                    <a:path extrusionOk="0" h="869" w="1876">
                      <a:moveTo>
                        <a:pt x="1805" y="0"/>
                      </a:moveTo>
                      <a:cubicBezTo>
                        <a:pt x="1434" y="164"/>
                        <a:pt x="1109" y="311"/>
                        <a:pt x="841" y="437"/>
                      </a:cubicBezTo>
                      <a:cubicBezTo>
                        <a:pt x="411" y="638"/>
                        <a:pt x="122" y="785"/>
                        <a:pt x="1" y="848"/>
                      </a:cubicBezTo>
                      <a:lnTo>
                        <a:pt x="61" y="869"/>
                      </a:lnTo>
                      <a:cubicBezTo>
                        <a:pt x="61" y="869"/>
                        <a:pt x="741" y="512"/>
                        <a:pt x="1875" y="14"/>
                      </a:cubicBezTo>
                      <a:cubicBezTo>
                        <a:pt x="1852" y="10"/>
                        <a:pt x="1829" y="5"/>
                        <a:pt x="1805" y="0"/>
                      </a:cubicBezTo>
                      <a:close/>
                    </a:path>
                  </a:pathLst>
                </a:custGeom>
                <a:solidFill>
                  <a:srgbClr val="487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2"/>
                <p:cNvSpPr/>
                <p:nvPr/>
              </p:nvSpPr>
              <p:spPr>
                <a:xfrm>
                  <a:off x="7188275" y="2111125"/>
                  <a:ext cx="66800" cy="77575"/>
                </a:xfrm>
                <a:custGeom>
                  <a:rect b="b" l="l" r="r" t="t"/>
                  <a:pathLst>
                    <a:path extrusionOk="0" h="3103" w="2672">
                      <a:moveTo>
                        <a:pt x="1684" y="0"/>
                      </a:moveTo>
                      <a:cubicBezTo>
                        <a:pt x="1063" y="369"/>
                        <a:pt x="496" y="890"/>
                        <a:pt x="1" y="1520"/>
                      </a:cubicBezTo>
                      <a:cubicBezTo>
                        <a:pt x="799" y="948"/>
                        <a:pt x="1710" y="549"/>
                        <a:pt x="2672" y="351"/>
                      </a:cubicBezTo>
                      <a:lnTo>
                        <a:pt x="2672" y="339"/>
                      </a:lnTo>
                      <a:cubicBezTo>
                        <a:pt x="2340" y="220"/>
                        <a:pt x="2011" y="105"/>
                        <a:pt x="1684" y="0"/>
                      </a:cubicBezTo>
                      <a:close/>
                      <a:moveTo>
                        <a:pt x="2672" y="360"/>
                      </a:moveTo>
                      <a:cubicBezTo>
                        <a:pt x="2405" y="500"/>
                        <a:pt x="816" y="1410"/>
                        <a:pt x="1803" y="2956"/>
                      </a:cubicBezTo>
                      <a:cubicBezTo>
                        <a:pt x="1833" y="3005"/>
                        <a:pt x="1868" y="3054"/>
                        <a:pt x="1904" y="3103"/>
                      </a:cubicBezTo>
                      <a:cubicBezTo>
                        <a:pt x="2153" y="3000"/>
                        <a:pt x="2410" y="2902"/>
                        <a:pt x="2672" y="2806"/>
                      </a:cubicBezTo>
                      <a:lnTo>
                        <a:pt x="2672" y="362"/>
                      </a:lnTo>
                      <a:lnTo>
                        <a:pt x="2672" y="360"/>
                      </a:lnTo>
                      <a:close/>
                    </a:path>
                  </a:pathLst>
                </a:custGeom>
                <a:solidFill>
                  <a:srgbClr val="487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2"/>
                <p:cNvSpPr/>
                <p:nvPr/>
              </p:nvSpPr>
              <p:spPr>
                <a:xfrm>
                  <a:off x="7146800" y="2119875"/>
                  <a:ext cx="108275" cy="114075"/>
                </a:xfrm>
                <a:custGeom>
                  <a:rect b="b" l="l" r="r" t="t"/>
                  <a:pathLst>
                    <a:path extrusionOk="0" h="4563" w="4331">
                      <a:moveTo>
                        <a:pt x="4331" y="1"/>
                      </a:moveTo>
                      <a:cubicBezTo>
                        <a:pt x="3369" y="199"/>
                        <a:pt x="2458" y="598"/>
                        <a:pt x="1660" y="1170"/>
                      </a:cubicBezTo>
                      <a:cubicBezTo>
                        <a:pt x="932" y="2102"/>
                        <a:pt x="355" y="3278"/>
                        <a:pt x="0" y="4562"/>
                      </a:cubicBezTo>
                      <a:cubicBezTo>
                        <a:pt x="1135" y="3862"/>
                        <a:pt x="2325" y="3257"/>
                        <a:pt x="3560" y="2753"/>
                      </a:cubicBezTo>
                      <a:cubicBezTo>
                        <a:pt x="3525" y="2706"/>
                        <a:pt x="3492" y="2657"/>
                        <a:pt x="3462" y="2606"/>
                      </a:cubicBezTo>
                      <a:cubicBezTo>
                        <a:pt x="2475" y="1060"/>
                        <a:pt x="4064" y="150"/>
                        <a:pt x="4331" y="10"/>
                      </a:cubicBezTo>
                      <a:lnTo>
                        <a:pt x="43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2"/>
                <p:cNvSpPr/>
                <p:nvPr/>
              </p:nvSpPr>
              <p:spPr>
                <a:xfrm>
                  <a:off x="6675275" y="2186225"/>
                  <a:ext cx="106775" cy="55825"/>
                </a:xfrm>
                <a:custGeom>
                  <a:rect b="b" l="l" r="r" t="t"/>
                  <a:pathLst>
                    <a:path extrusionOk="0" h="2233" w="4271">
                      <a:moveTo>
                        <a:pt x="3" y="1"/>
                      </a:moveTo>
                      <a:lnTo>
                        <a:pt x="1" y="3"/>
                      </a:lnTo>
                      <a:cubicBezTo>
                        <a:pt x="225" y="1231"/>
                        <a:pt x="1254" y="2149"/>
                        <a:pt x="2501" y="2233"/>
                      </a:cubicBezTo>
                      <a:cubicBezTo>
                        <a:pt x="3105" y="1948"/>
                        <a:pt x="3696" y="1691"/>
                        <a:pt x="4270" y="1458"/>
                      </a:cubicBezTo>
                      <a:cubicBezTo>
                        <a:pt x="4270" y="1133"/>
                        <a:pt x="4263" y="804"/>
                        <a:pt x="4254" y="470"/>
                      </a:cubicBezTo>
                      <a:cubicBezTo>
                        <a:pt x="3533" y="811"/>
                        <a:pt x="2965" y="1084"/>
                        <a:pt x="2622" y="1166"/>
                      </a:cubicBezTo>
                      <a:cubicBezTo>
                        <a:pt x="2491" y="1198"/>
                        <a:pt x="2358" y="1212"/>
                        <a:pt x="2225" y="1212"/>
                      </a:cubicBezTo>
                      <a:cubicBezTo>
                        <a:pt x="1070" y="1212"/>
                        <a:pt x="66" y="73"/>
                        <a:pt x="3" y="1"/>
                      </a:cubicBezTo>
                      <a:close/>
                    </a:path>
                  </a:pathLst>
                </a:custGeom>
                <a:solidFill>
                  <a:srgbClr val="3A5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2"/>
                <p:cNvSpPr/>
                <p:nvPr/>
              </p:nvSpPr>
              <p:spPr>
                <a:xfrm>
                  <a:off x="6871025" y="1824425"/>
                  <a:ext cx="696475" cy="544100"/>
                </a:xfrm>
                <a:custGeom>
                  <a:rect b="b" l="l" r="r" t="t"/>
                  <a:pathLst>
                    <a:path extrusionOk="0" h="21764" w="27859">
                      <a:moveTo>
                        <a:pt x="18291" y="1"/>
                      </a:moveTo>
                      <a:cubicBezTo>
                        <a:pt x="17875" y="1"/>
                        <a:pt x="17570" y="48"/>
                        <a:pt x="17570" y="48"/>
                      </a:cubicBezTo>
                      <a:cubicBezTo>
                        <a:pt x="17570" y="48"/>
                        <a:pt x="16504" y="3711"/>
                        <a:pt x="14103" y="3711"/>
                      </a:cubicBezTo>
                      <a:cubicBezTo>
                        <a:pt x="14034" y="3711"/>
                        <a:pt x="13964" y="3708"/>
                        <a:pt x="13893" y="3701"/>
                      </a:cubicBezTo>
                      <a:cubicBezTo>
                        <a:pt x="11344" y="3482"/>
                        <a:pt x="11248" y="454"/>
                        <a:pt x="11248" y="454"/>
                      </a:cubicBezTo>
                      <a:cubicBezTo>
                        <a:pt x="10878" y="325"/>
                        <a:pt x="10494" y="261"/>
                        <a:pt x="10111" y="261"/>
                      </a:cubicBezTo>
                      <a:cubicBezTo>
                        <a:pt x="9404" y="261"/>
                        <a:pt x="8703" y="479"/>
                        <a:pt x="8111" y="900"/>
                      </a:cubicBezTo>
                      <a:cubicBezTo>
                        <a:pt x="10436" y="8377"/>
                        <a:pt x="218" y="15220"/>
                        <a:pt x="3" y="21763"/>
                      </a:cubicBezTo>
                      <a:lnTo>
                        <a:pt x="3" y="21763"/>
                      </a:lnTo>
                      <a:lnTo>
                        <a:pt x="10709" y="20643"/>
                      </a:lnTo>
                      <a:cubicBezTo>
                        <a:pt x="10105" y="15930"/>
                        <a:pt x="12884" y="10850"/>
                        <a:pt x="16491" y="10850"/>
                      </a:cubicBezTo>
                      <a:cubicBezTo>
                        <a:pt x="16638" y="10850"/>
                        <a:pt x="16786" y="10858"/>
                        <a:pt x="16935" y="10875"/>
                      </a:cubicBezTo>
                      <a:cubicBezTo>
                        <a:pt x="20754" y="11312"/>
                        <a:pt x="20117" y="15778"/>
                        <a:pt x="20117" y="15778"/>
                      </a:cubicBezTo>
                      <a:cubicBezTo>
                        <a:pt x="20117" y="15778"/>
                        <a:pt x="23189" y="18804"/>
                        <a:pt x="25147" y="18804"/>
                      </a:cubicBezTo>
                      <a:cubicBezTo>
                        <a:pt x="25862" y="18804"/>
                        <a:pt x="26429" y="18400"/>
                        <a:pt x="26642" y="17295"/>
                      </a:cubicBezTo>
                      <a:cubicBezTo>
                        <a:pt x="27436" y="13170"/>
                        <a:pt x="26483" y="11865"/>
                        <a:pt x="26005" y="9939"/>
                      </a:cubicBezTo>
                      <a:cubicBezTo>
                        <a:pt x="25526" y="8016"/>
                        <a:pt x="27566" y="6496"/>
                        <a:pt x="27566" y="6496"/>
                      </a:cubicBezTo>
                      <a:cubicBezTo>
                        <a:pt x="27858" y="5583"/>
                        <a:pt x="26005" y="4864"/>
                        <a:pt x="26005" y="4864"/>
                      </a:cubicBezTo>
                      <a:cubicBezTo>
                        <a:pt x="26005" y="4864"/>
                        <a:pt x="24272" y="6493"/>
                        <a:pt x="22677" y="6493"/>
                      </a:cubicBezTo>
                      <a:cubicBezTo>
                        <a:pt x="22222" y="6493"/>
                        <a:pt x="21778" y="6361"/>
                        <a:pt x="21389" y="6020"/>
                      </a:cubicBezTo>
                      <a:cubicBezTo>
                        <a:pt x="19638" y="4484"/>
                        <a:pt x="20276" y="643"/>
                        <a:pt x="20276" y="643"/>
                      </a:cubicBezTo>
                      <a:cubicBezTo>
                        <a:pt x="19798" y="108"/>
                        <a:pt x="18918" y="1"/>
                        <a:pt x="18291" y="1"/>
                      </a:cubicBezTo>
                      <a:close/>
                      <a:moveTo>
                        <a:pt x="3" y="21763"/>
                      </a:moveTo>
                      <a:lnTo>
                        <a:pt x="1" y="21764"/>
                      </a:lnTo>
                      <a:lnTo>
                        <a:pt x="3" y="21764"/>
                      </a:lnTo>
                      <a:cubicBezTo>
                        <a:pt x="3" y="21763"/>
                        <a:pt x="3" y="21763"/>
                        <a:pt x="3" y="21763"/>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2"/>
                <p:cNvSpPr/>
                <p:nvPr/>
              </p:nvSpPr>
              <p:spPr>
                <a:xfrm>
                  <a:off x="7019625" y="1824200"/>
                  <a:ext cx="540325" cy="255725"/>
                </a:xfrm>
                <a:custGeom>
                  <a:rect b="b" l="l" r="r" t="t"/>
                  <a:pathLst>
                    <a:path extrusionOk="0" h="10229" w="21613">
                      <a:moveTo>
                        <a:pt x="12354" y="1"/>
                      </a:moveTo>
                      <a:cubicBezTo>
                        <a:pt x="12112" y="1"/>
                        <a:pt x="11869" y="15"/>
                        <a:pt x="11628" y="50"/>
                      </a:cubicBezTo>
                      <a:cubicBezTo>
                        <a:pt x="11628" y="50"/>
                        <a:pt x="10564" y="3710"/>
                        <a:pt x="8159" y="3710"/>
                      </a:cubicBezTo>
                      <a:cubicBezTo>
                        <a:pt x="8089" y="3710"/>
                        <a:pt x="8019" y="3708"/>
                        <a:pt x="7949" y="3701"/>
                      </a:cubicBezTo>
                      <a:cubicBezTo>
                        <a:pt x="5398" y="3482"/>
                        <a:pt x="5304" y="454"/>
                        <a:pt x="5304" y="454"/>
                      </a:cubicBezTo>
                      <a:cubicBezTo>
                        <a:pt x="4934" y="325"/>
                        <a:pt x="4550" y="262"/>
                        <a:pt x="4168" y="262"/>
                      </a:cubicBezTo>
                      <a:cubicBezTo>
                        <a:pt x="3460" y="262"/>
                        <a:pt x="2760" y="480"/>
                        <a:pt x="2167" y="900"/>
                      </a:cubicBezTo>
                      <a:cubicBezTo>
                        <a:pt x="2167" y="902"/>
                        <a:pt x="2169" y="904"/>
                        <a:pt x="2169" y="907"/>
                      </a:cubicBezTo>
                      <a:cubicBezTo>
                        <a:pt x="2760" y="487"/>
                        <a:pt x="3459" y="270"/>
                        <a:pt x="4166" y="270"/>
                      </a:cubicBezTo>
                      <a:cubicBezTo>
                        <a:pt x="4549" y="270"/>
                        <a:pt x="4934" y="334"/>
                        <a:pt x="5304" y="463"/>
                      </a:cubicBezTo>
                      <a:cubicBezTo>
                        <a:pt x="5304" y="463"/>
                        <a:pt x="5400" y="3489"/>
                        <a:pt x="7949" y="3710"/>
                      </a:cubicBezTo>
                      <a:cubicBezTo>
                        <a:pt x="8019" y="3715"/>
                        <a:pt x="8089" y="3720"/>
                        <a:pt x="8159" y="3720"/>
                      </a:cubicBezTo>
                      <a:cubicBezTo>
                        <a:pt x="10561" y="3720"/>
                        <a:pt x="11628" y="57"/>
                        <a:pt x="11628" y="57"/>
                      </a:cubicBezTo>
                      <a:cubicBezTo>
                        <a:pt x="11866" y="24"/>
                        <a:pt x="12109" y="10"/>
                        <a:pt x="12350" y="10"/>
                      </a:cubicBezTo>
                      <a:cubicBezTo>
                        <a:pt x="12978" y="10"/>
                        <a:pt x="13853" y="118"/>
                        <a:pt x="14332" y="650"/>
                      </a:cubicBezTo>
                      <a:lnTo>
                        <a:pt x="14332" y="643"/>
                      </a:lnTo>
                      <a:cubicBezTo>
                        <a:pt x="13853" y="108"/>
                        <a:pt x="12978" y="1"/>
                        <a:pt x="12354" y="1"/>
                      </a:cubicBezTo>
                      <a:close/>
                      <a:moveTo>
                        <a:pt x="14227" y="2609"/>
                      </a:moveTo>
                      <a:cubicBezTo>
                        <a:pt x="14269" y="3795"/>
                        <a:pt x="14532" y="5226"/>
                        <a:pt x="15448" y="6029"/>
                      </a:cubicBezTo>
                      <a:cubicBezTo>
                        <a:pt x="15837" y="6369"/>
                        <a:pt x="16281" y="6503"/>
                        <a:pt x="16736" y="6503"/>
                      </a:cubicBezTo>
                      <a:cubicBezTo>
                        <a:pt x="18328" y="6503"/>
                        <a:pt x="20063" y="4873"/>
                        <a:pt x="20063" y="4873"/>
                      </a:cubicBezTo>
                      <a:cubicBezTo>
                        <a:pt x="20063" y="4873"/>
                        <a:pt x="20168" y="4915"/>
                        <a:pt x="20327" y="4990"/>
                      </a:cubicBezTo>
                      <a:cubicBezTo>
                        <a:pt x="20168" y="4910"/>
                        <a:pt x="20058" y="4868"/>
                        <a:pt x="20058" y="4868"/>
                      </a:cubicBezTo>
                      <a:cubicBezTo>
                        <a:pt x="20058" y="4868"/>
                        <a:pt x="18326" y="6493"/>
                        <a:pt x="16732" y="6493"/>
                      </a:cubicBezTo>
                      <a:cubicBezTo>
                        <a:pt x="16276" y="6493"/>
                        <a:pt x="15833" y="6360"/>
                        <a:pt x="15445" y="6019"/>
                      </a:cubicBezTo>
                      <a:cubicBezTo>
                        <a:pt x="14532" y="5219"/>
                        <a:pt x="14271" y="3792"/>
                        <a:pt x="14227" y="2609"/>
                      </a:cubicBezTo>
                      <a:close/>
                      <a:moveTo>
                        <a:pt x="21613" y="6514"/>
                      </a:moveTo>
                      <a:cubicBezTo>
                        <a:pt x="21291" y="6771"/>
                        <a:pt x="20999" y="7067"/>
                        <a:pt x="20747" y="7394"/>
                      </a:cubicBezTo>
                      <a:cubicBezTo>
                        <a:pt x="20999" y="7070"/>
                        <a:pt x="21289" y="6778"/>
                        <a:pt x="21611" y="6524"/>
                      </a:cubicBezTo>
                      <a:lnTo>
                        <a:pt x="21613" y="6514"/>
                      </a:lnTo>
                      <a:close/>
                      <a:moveTo>
                        <a:pt x="2449" y="2200"/>
                      </a:moveTo>
                      <a:cubicBezTo>
                        <a:pt x="2799" y="4959"/>
                        <a:pt x="1597" y="7628"/>
                        <a:pt x="0" y="10228"/>
                      </a:cubicBezTo>
                      <a:cubicBezTo>
                        <a:pt x="1599" y="7628"/>
                        <a:pt x="2802" y="4957"/>
                        <a:pt x="2449" y="220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2"/>
                <p:cNvSpPr/>
                <p:nvPr/>
              </p:nvSpPr>
              <p:spPr>
                <a:xfrm>
                  <a:off x="7019550" y="2079950"/>
                  <a:ext cx="150" cy="200"/>
                </a:xfrm>
                <a:custGeom>
                  <a:rect b="b" l="l" r="r" t="t"/>
                  <a:pathLst>
                    <a:path extrusionOk="0" h="8" w="6">
                      <a:moveTo>
                        <a:pt x="5" y="1"/>
                      </a:moveTo>
                      <a:lnTo>
                        <a:pt x="5" y="1"/>
                      </a:lnTo>
                      <a:lnTo>
                        <a:pt x="1" y="8"/>
                      </a:lnTo>
                      <a:lnTo>
                        <a:pt x="1" y="8"/>
                      </a:lnTo>
                      <a:lnTo>
                        <a:pt x="5"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2"/>
                <p:cNvSpPr/>
                <p:nvPr/>
              </p:nvSpPr>
              <p:spPr>
                <a:xfrm>
                  <a:off x="7009575" y="2080100"/>
                  <a:ext cx="10000" cy="15925"/>
                </a:xfrm>
                <a:custGeom>
                  <a:rect b="b" l="l" r="r" t="t"/>
                  <a:pathLst>
                    <a:path extrusionOk="0" h="637" w="400">
                      <a:moveTo>
                        <a:pt x="399" y="0"/>
                      </a:moveTo>
                      <a:cubicBezTo>
                        <a:pt x="269" y="213"/>
                        <a:pt x="133" y="425"/>
                        <a:pt x="1" y="637"/>
                      </a:cubicBezTo>
                      <a:cubicBezTo>
                        <a:pt x="136" y="425"/>
                        <a:pt x="269" y="213"/>
                        <a:pt x="399" y="0"/>
                      </a:cubicBezTo>
                      <a:close/>
                    </a:path>
                  </a:pathLst>
                </a:custGeom>
                <a:solidFill>
                  <a:srgbClr val="3A5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2"/>
                <p:cNvSpPr/>
                <p:nvPr/>
              </p:nvSpPr>
              <p:spPr>
                <a:xfrm>
                  <a:off x="6987525" y="1824375"/>
                  <a:ext cx="577750" cy="417625"/>
                </a:xfrm>
                <a:custGeom>
                  <a:rect b="b" l="l" r="r" t="t"/>
                  <a:pathLst>
                    <a:path extrusionOk="0" h="16705" w="23110">
                      <a:moveTo>
                        <a:pt x="13636" y="1"/>
                      </a:moveTo>
                      <a:lnTo>
                        <a:pt x="13636" y="3"/>
                      </a:lnTo>
                      <a:cubicBezTo>
                        <a:pt x="13393" y="3"/>
                        <a:pt x="13150" y="17"/>
                        <a:pt x="12912" y="50"/>
                      </a:cubicBezTo>
                      <a:cubicBezTo>
                        <a:pt x="12912" y="50"/>
                        <a:pt x="11845" y="3713"/>
                        <a:pt x="9443" y="3713"/>
                      </a:cubicBezTo>
                      <a:cubicBezTo>
                        <a:pt x="9373" y="3713"/>
                        <a:pt x="9306" y="3710"/>
                        <a:pt x="9233" y="3703"/>
                      </a:cubicBezTo>
                      <a:cubicBezTo>
                        <a:pt x="6684" y="3482"/>
                        <a:pt x="6588" y="456"/>
                        <a:pt x="6588" y="456"/>
                      </a:cubicBezTo>
                      <a:cubicBezTo>
                        <a:pt x="6218" y="327"/>
                        <a:pt x="5833" y="263"/>
                        <a:pt x="5450" y="263"/>
                      </a:cubicBezTo>
                      <a:cubicBezTo>
                        <a:pt x="4743" y="263"/>
                        <a:pt x="4044" y="480"/>
                        <a:pt x="3453" y="900"/>
                      </a:cubicBezTo>
                      <a:cubicBezTo>
                        <a:pt x="3584" y="1322"/>
                        <a:pt x="3677" y="1756"/>
                        <a:pt x="3733" y="2195"/>
                      </a:cubicBezTo>
                      <a:cubicBezTo>
                        <a:pt x="4086" y="4950"/>
                        <a:pt x="2883" y="7621"/>
                        <a:pt x="1284" y="10224"/>
                      </a:cubicBezTo>
                      <a:lnTo>
                        <a:pt x="1282" y="10228"/>
                      </a:lnTo>
                      <a:cubicBezTo>
                        <a:pt x="1151" y="10443"/>
                        <a:pt x="1016" y="10656"/>
                        <a:pt x="880" y="10868"/>
                      </a:cubicBezTo>
                      <a:cubicBezTo>
                        <a:pt x="593" y="11316"/>
                        <a:pt x="297" y="11765"/>
                        <a:pt x="0" y="12210"/>
                      </a:cubicBezTo>
                      <a:cubicBezTo>
                        <a:pt x="215" y="13908"/>
                        <a:pt x="871" y="16646"/>
                        <a:pt x="2853" y="16704"/>
                      </a:cubicBezTo>
                      <a:lnTo>
                        <a:pt x="2900" y="16704"/>
                      </a:lnTo>
                      <a:cubicBezTo>
                        <a:pt x="4265" y="16704"/>
                        <a:pt x="5192" y="14937"/>
                        <a:pt x="6455" y="13170"/>
                      </a:cubicBezTo>
                      <a:cubicBezTo>
                        <a:pt x="7716" y="11403"/>
                        <a:pt x="9310" y="9635"/>
                        <a:pt x="12014" y="9635"/>
                      </a:cubicBezTo>
                      <a:cubicBezTo>
                        <a:pt x="12242" y="9635"/>
                        <a:pt x="12471" y="9647"/>
                        <a:pt x="12700" y="9670"/>
                      </a:cubicBezTo>
                      <a:cubicBezTo>
                        <a:pt x="13421" y="9740"/>
                        <a:pt x="14133" y="9878"/>
                        <a:pt x="14829" y="10081"/>
                      </a:cubicBezTo>
                      <a:cubicBezTo>
                        <a:pt x="16697" y="9386"/>
                        <a:pt x="19050" y="8662"/>
                        <a:pt x="21487" y="8300"/>
                      </a:cubicBezTo>
                      <a:cubicBezTo>
                        <a:pt x="21627" y="7971"/>
                        <a:pt x="21811" y="7665"/>
                        <a:pt x="22033" y="7385"/>
                      </a:cubicBezTo>
                      <a:cubicBezTo>
                        <a:pt x="22285" y="7058"/>
                        <a:pt x="22575" y="6764"/>
                        <a:pt x="22897" y="6505"/>
                      </a:cubicBezTo>
                      <a:cubicBezTo>
                        <a:pt x="23109" y="5819"/>
                        <a:pt x="22110" y="5228"/>
                        <a:pt x="21611" y="4980"/>
                      </a:cubicBezTo>
                      <a:cubicBezTo>
                        <a:pt x="21454" y="4906"/>
                        <a:pt x="21347" y="4864"/>
                        <a:pt x="21347" y="4864"/>
                      </a:cubicBezTo>
                      <a:cubicBezTo>
                        <a:pt x="21347" y="4864"/>
                        <a:pt x="19615" y="6493"/>
                        <a:pt x="18020" y="6493"/>
                      </a:cubicBezTo>
                      <a:cubicBezTo>
                        <a:pt x="17565" y="6493"/>
                        <a:pt x="17121" y="6360"/>
                        <a:pt x="16732" y="6019"/>
                      </a:cubicBezTo>
                      <a:cubicBezTo>
                        <a:pt x="15816" y="5216"/>
                        <a:pt x="15555" y="3785"/>
                        <a:pt x="15511" y="2602"/>
                      </a:cubicBezTo>
                      <a:cubicBezTo>
                        <a:pt x="15487" y="1946"/>
                        <a:pt x="15522" y="1290"/>
                        <a:pt x="15616" y="641"/>
                      </a:cubicBezTo>
                      <a:cubicBezTo>
                        <a:pt x="15139" y="108"/>
                        <a:pt x="14262" y="1"/>
                        <a:pt x="1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2"/>
                <p:cNvSpPr/>
                <p:nvPr/>
              </p:nvSpPr>
              <p:spPr>
                <a:xfrm>
                  <a:off x="7283075" y="2095950"/>
                  <a:ext cx="19500" cy="1950"/>
                </a:xfrm>
                <a:custGeom>
                  <a:rect b="b" l="l" r="r" t="t"/>
                  <a:pathLst>
                    <a:path extrusionOk="0" h="78" w="780">
                      <a:moveTo>
                        <a:pt x="0" y="0"/>
                      </a:moveTo>
                      <a:cubicBezTo>
                        <a:pt x="1" y="0"/>
                        <a:pt x="2" y="0"/>
                        <a:pt x="2" y="0"/>
                      </a:cubicBezTo>
                      <a:lnTo>
                        <a:pt x="2" y="0"/>
                      </a:lnTo>
                      <a:lnTo>
                        <a:pt x="2" y="0"/>
                      </a:lnTo>
                      <a:close/>
                      <a:moveTo>
                        <a:pt x="2" y="0"/>
                      </a:moveTo>
                      <a:lnTo>
                        <a:pt x="0" y="3"/>
                      </a:lnTo>
                      <a:cubicBezTo>
                        <a:pt x="147" y="3"/>
                        <a:pt x="297" y="10"/>
                        <a:pt x="444" y="28"/>
                      </a:cubicBezTo>
                      <a:cubicBezTo>
                        <a:pt x="500" y="34"/>
                        <a:pt x="556" y="41"/>
                        <a:pt x="610" y="49"/>
                      </a:cubicBezTo>
                      <a:lnTo>
                        <a:pt x="610" y="49"/>
                      </a:lnTo>
                      <a:cubicBezTo>
                        <a:pt x="555" y="41"/>
                        <a:pt x="499" y="33"/>
                        <a:pt x="441" y="26"/>
                      </a:cubicBezTo>
                      <a:cubicBezTo>
                        <a:pt x="295" y="10"/>
                        <a:pt x="149" y="0"/>
                        <a:pt x="2" y="0"/>
                      </a:cubicBezTo>
                      <a:close/>
                      <a:moveTo>
                        <a:pt x="610" y="49"/>
                      </a:moveTo>
                      <a:cubicBezTo>
                        <a:pt x="667" y="58"/>
                        <a:pt x="724" y="68"/>
                        <a:pt x="780" y="77"/>
                      </a:cubicBezTo>
                      <a:cubicBezTo>
                        <a:pt x="724" y="68"/>
                        <a:pt x="668" y="58"/>
                        <a:pt x="610" y="49"/>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2"/>
                <p:cNvSpPr/>
                <p:nvPr/>
              </p:nvSpPr>
              <p:spPr>
                <a:xfrm>
                  <a:off x="7302625" y="2097875"/>
                  <a:ext cx="25" cy="25"/>
                </a:xfrm>
                <a:custGeom>
                  <a:rect b="b" l="l" r="r" t="t"/>
                  <a:pathLst>
                    <a:path extrusionOk="0" h="1" w="1">
                      <a:moveTo>
                        <a:pt x="0" y="0"/>
                      </a:moveTo>
                      <a:lnTo>
                        <a:pt x="0" y="0"/>
                      </a:lnTo>
                      <a:close/>
                    </a:path>
                  </a:pathLst>
                </a:custGeom>
                <a:solidFill>
                  <a:srgbClr val="2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2"/>
                <p:cNvSpPr/>
                <p:nvPr/>
              </p:nvSpPr>
              <p:spPr>
                <a:xfrm>
                  <a:off x="7302625" y="2097875"/>
                  <a:ext cx="1775" cy="375"/>
                </a:xfrm>
                <a:custGeom>
                  <a:rect b="b" l="l" r="r" t="t"/>
                  <a:pathLst>
                    <a:path extrusionOk="0" h="15" w="71">
                      <a:moveTo>
                        <a:pt x="0" y="0"/>
                      </a:moveTo>
                      <a:lnTo>
                        <a:pt x="0" y="0"/>
                      </a:lnTo>
                      <a:cubicBezTo>
                        <a:pt x="24" y="5"/>
                        <a:pt x="47" y="10"/>
                        <a:pt x="70" y="14"/>
                      </a:cubicBezTo>
                      <a:lnTo>
                        <a:pt x="70" y="14"/>
                      </a:lnTo>
                      <a:lnTo>
                        <a:pt x="0" y="0"/>
                      </a:lnTo>
                    </a:path>
                  </a:pathLst>
                </a:custGeom>
                <a:solidFill>
                  <a:srgbClr val="3A5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2"/>
                <p:cNvSpPr/>
                <p:nvPr/>
              </p:nvSpPr>
              <p:spPr>
                <a:xfrm>
                  <a:off x="7474250" y="2121150"/>
                  <a:ext cx="68550" cy="38025"/>
                </a:xfrm>
                <a:custGeom>
                  <a:rect b="b" l="l" r="r" t="t"/>
                  <a:pathLst>
                    <a:path extrusionOk="0" h="1521" w="2742">
                      <a:moveTo>
                        <a:pt x="2436" y="1"/>
                      </a:moveTo>
                      <a:cubicBezTo>
                        <a:pt x="1614" y="181"/>
                        <a:pt x="764" y="451"/>
                        <a:pt x="1" y="862"/>
                      </a:cubicBezTo>
                      <a:cubicBezTo>
                        <a:pt x="690" y="1255"/>
                        <a:pt x="1455" y="1521"/>
                        <a:pt x="2508" y="1521"/>
                      </a:cubicBezTo>
                      <a:cubicBezTo>
                        <a:pt x="2585" y="1521"/>
                        <a:pt x="2662" y="1521"/>
                        <a:pt x="2742" y="1518"/>
                      </a:cubicBezTo>
                      <a:cubicBezTo>
                        <a:pt x="2681" y="1005"/>
                        <a:pt x="2578" y="498"/>
                        <a:pt x="2436" y="1"/>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2"/>
                <p:cNvSpPr/>
                <p:nvPr/>
              </p:nvSpPr>
              <p:spPr>
                <a:xfrm>
                  <a:off x="7230550" y="2095950"/>
                  <a:ext cx="52450" cy="15025"/>
                </a:xfrm>
                <a:custGeom>
                  <a:rect b="b" l="l" r="r" t="t"/>
                  <a:pathLst>
                    <a:path extrusionOk="0" h="601" w="2098">
                      <a:moveTo>
                        <a:pt x="2097" y="0"/>
                      </a:moveTo>
                      <a:lnTo>
                        <a:pt x="2097" y="0"/>
                      </a:lnTo>
                      <a:cubicBezTo>
                        <a:pt x="1356" y="1"/>
                        <a:pt x="648" y="218"/>
                        <a:pt x="0" y="600"/>
                      </a:cubicBezTo>
                      <a:cubicBezTo>
                        <a:pt x="650" y="218"/>
                        <a:pt x="1356" y="1"/>
                        <a:pt x="2097"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2"/>
                <p:cNvSpPr/>
                <p:nvPr/>
              </p:nvSpPr>
              <p:spPr>
                <a:xfrm>
                  <a:off x="7230300" y="2110950"/>
                  <a:ext cx="275" cy="150"/>
                </a:xfrm>
                <a:custGeom>
                  <a:rect b="b" l="l" r="r" t="t"/>
                  <a:pathLst>
                    <a:path extrusionOk="0" h="6" w="11">
                      <a:moveTo>
                        <a:pt x="10" y="0"/>
                      </a:moveTo>
                      <a:lnTo>
                        <a:pt x="1" y="5"/>
                      </a:lnTo>
                      <a:lnTo>
                        <a:pt x="1" y="5"/>
                      </a:lnTo>
                      <a:lnTo>
                        <a:pt x="10" y="0"/>
                      </a:lnTo>
                      <a:lnTo>
                        <a:pt x="10"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2"/>
                <p:cNvSpPr/>
                <p:nvPr/>
              </p:nvSpPr>
              <p:spPr>
                <a:xfrm>
                  <a:off x="7188100" y="2111075"/>
                  <a:ext cx="42300" cy="38175"/>
                </a:xfrm>
                <a:custGeom>
                  <a:rect b="b" l="l" r="r" t="t"/>
                  <a:pathLst>
                    <a:path extrusionOk="0" h="1527" w="1692">
                      <a:moveTo>
                        <a:pt x="1689" y="0"/>
                      </a:moveTo>
                      <a:cubicBezTo>
                        <a:pt x="1068" y="369"/>
                        <a:pt x="498" y="892"/>
                        <a:pt x="1" y="1527"/>
                      </a:cubicBezTo>
                      <a:lnTo>
                        <a:pt x="8" y="1522"/>
                      </a:lnTo>
                      <a:cubicBezTo>
                        <a:pt x="505" y="889"/>
                        <a:pt x="1070" y="369"/>
                        <a:pt x="1691" y="2"/>
                      </a:cubicBezTo>
                      <a:lnTo>
                        <a:pt x="1689" y="2"/>
                      </a:lnTo>
                      <a:lnTo>
                        <a:pt x="1689" y="0"/>
                      </a:lnTo>
                      <a:close/>
                    </a:path>
                  </a:pathLst>
                </a:custGeom>
                <a:solidFill>
                  <a:srgbClr val="3A5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2"/>
                <p:cNvSpPr/>
                <p:nvPr/>
              </p:nvSpPr>
              <p:spPr>
                <a:xfrm>
                  <a:off x="7146800" y="2149125"/>
                  <a:ext cx="41500" cy="84825"/>
                </a:xfrm>
                <a:custGeom>
                  <a:rect b="b" l="l" r="r" t="t"/>
                  <a:pathLst>
                    <a:path extrusionOk="0" h="3393" w="1660">
                      <a:moveTo>
                        <a:pt x="1658" y="0"/>
                      </a:moveTo>
                      <a:cubicBezTo>
                        <a:pt x="1657" y="1"/>
                        <a:pt x="1656" y="2"/>
                        <a:pt x="1655" y="3"/>
                      </a:cubicBezTo>
                      <a:lnTo>
                        <a:pt x="1655" y="3"/>
                      </a:lnTo>
                      <a:lnTo>
                        <a:pt x="1660" y="0"/>
                      </a:lnTo>
                      <a:close/>
                      <a:moveTo>
                        <a:pt x="1655" y="3"/>
                      </a:moveTo>
                      <a:lnTo>
                        <a:pt x="1653" y="5"/>
                      </a:lnTo>
                      <a:cubicBezTo>
                        <a:pt x="1433" y="285"/>
                        <a:pt x="1233" y="579"/>
                        <a:pt x="1051" y="887"/>
                      </a:cubicBezTo>
                      <a:cubicBezTo>
                        <a:pt x="999" y="976"/>
                        <a:pt x="948" y="1065"/>
                        <a:pt x="899" y="1155"/>
                      </a:cubicBezTo>
                      <a:lnTo>
                        <a:pt x="899" y="1155"/>
                      </a:lnTo>
                      <a:cubicBezTo>
                        <a:pt x="1127" y="741"/>
                        <a:pt x="1380" y="355"/>
                        <a:pt x="1655" y="3"/>
                      </a:cubicBezTo>
                      <a:close/>
                      <a:moveTo>
                        <a:pt x="899" y="1155"/>
                      </a:moveTo>
                      <a:cubicBezTo>
                        <a:pt x="765" y="1399"/>
                        <a:pt x="639" y="1653"/>
                        <a:pt x="524" y="1916"/>
                      </a:cubicBezTo>
                      <a:lnTo>
                        <a:pt x="524" y="1916"/>
                      </a:lnTo>
                      <a:cubicBezTo>
                        <a:pt x="638" y="1657"/>
                        <a:pt x="763" y="1403"/>
                        <a:pt x="899" y="1155"/>
                      </a:cubicBezTo>
                      <a:close/>
                      <a:moveTo>
                        <a:pt x="524" y="1916"/>
                      </a:moveTo>
                      <a:cubicBezTo>
                        <a:pt x="312" y="2393"/>
                        <a:pt x="137" y="2887"/>
                        <a:pt x="0" y="3392"/>
                      </a:cubicBezTo>
                      <a:cubicBezTo>
                        <a:pt x="141" y="2880"/>
                        <a:pt x="317" y="2385"/>
                        <a:pt x="524" y="1916"/>
                      </a:cubicBezTo>
                      <a:close/>
                    </a:path>
                  </a:pathLst>
                </a:custGeom>
                <a:solidFill>
                  <a:srgbClr val="2E49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2"/>
                <p:cNvSpPr/>
                <p:nvPr/>
              </p:nvSpPr>
              <p:spPr>
                <a:xfrm>
                  <a:off x="7146725" y="2171400"/>
                  <a:ext cx="26300" cy="62550"/>
                </a:xfrm>
                <a:custGeom>
                  <a:rect b="b" l="l" r="r" t="t"/>
                  <a:pathLst>
                    <a:path extrusionOk="0" h="2502" w="1052">
                      <a:moveTo>
                        <a:pt x="1051" y="0"/>
                      </a:moveTo>
                      <a:cubicBezTo>
                        <a:pt x="592" y="784"/>
                        <a:pt x="238" y="1625"/>
                        <a:pt x="1" y="2501"/>
                      </a:cubicBezTo>
                      <a:lnTo>
                        <a:pt x="3" y="2501"/>
                      </a:lnTo>
                      <a:cubicBezTo>
                        <a:pt x="241" y="1625"/>
                        <a:pt x="592" y="784"/>
                        <a:pt x="1051" y="0"/>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2"/>
                <p:cNvSpPr/>
                <p:nvPr/>
              </p:nvSpPr>
              <p:spPr>
                <a:xfrm>
                  <a:off x="7542775" y="2159025"/>
                  <a:ext cx="1625" cy="38100"/>
                </a:xfrm>
                <a:custGeom>
                  <a:rect b="b" l="l" r="r" t="t"/>
                  <a:pathLst>
                    <a:path extrusionOk="0" h="1524" w="65">
                      <a:moveTo>
                        <a:pt x="1" y="1"/>
                      </a:moveTo>
                      <a:lnTo>
                        <a:pt x="1" y="3"/>
                      </a:lnTo>
                      <a:lnTo>
                        <a:pt x="1" y="8"/>
                      </a:lnTo>
                      <a:cubicBezTo>
                        <a:pt x="5" y="53"/>
                        <a:pt x="9" y="99"/>
                        <a:pt x="13" y="144"/>
                      </a:cubicBezTo>
                      <a:lnTo>
                        <a:pt x="13" y="144"/>
                      </a:lnTo>
                      <a:cubicBezTo>
                        <a:pt x="9" y="96"/>
                        <a:pt x="5" y="49"/>
                        <a:pt x="1" y="1"/>
                      </a:cubicBezTo>
                      <a:close/>
                      <a:moveTo>
                        <a:pt x="13" y="144"/>
                      </a:moveTo>
                      <a:cubicBezTo>
                        <a:pt x="51" y="603"/>
                        <a:pt x="65" y="1062"/>
                        <a:pt x="52" y="1523"/>
                      </a:cubicBezTo>
                      <a:cubicBezTo>
                        <a:pt x="65" y="1062"/>
                        <a:pt x="52" y="603"/>
                        <a:pt x="13" y="144"/>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2"/>
                <p:cNvSpPr/>
                <p:nvPr/>
              </p:nvSpPr>
              <p:spPr>
                <a:xfrm>
                  <a:off x="7230300" y="2095600"/>
                  <a:ext cx="72975" cy="15375"/>
                </a:xfrm>
                <a:custGeom>
                  <a:rect b="b" l="l" r="r" t="t"/>
                  <a:pathLst>
                    <a:path extrusionOk="0" h="615" w="2919">
                      <a:moveTo>
                        <a:pt x="2120" y="0"/>
                      </a:moveTo>
                      <a:cubicBezTo>
                        <a:pt x="1371" y="0"/>
                        <a:pt x="657" y="222"/>
                        <a:pt x="1" y="612"/>
                      </a:cubicBezTo>
                      <a:lnTo>
                        <a:pt x="10" y="614"/>
                      </a:lnTo>
                      <a:cubicBezTo>
                        <a:pt x="659" y="232"/>
                        <a:pt x="1369" y="14"/>
                        <a:pt x="2111" y="14"/>
                      </a:cubicBezTo>
                      <a:lnTo>
                        <a:pt x="2113" y="14"/>
                      </a:lnTo>
                      <a:cubicBezTo>
                        <a:pt x="2263" y="14"/>
                        <a:pt x="2410" y="24"/>
                        <a:pt x="2557" y="40"/>
                      </a:cubicBezTo>
                      <a:cubicBezTo>
                        <a:pt x="2674" y="54"/>
                        <a:pt x="2786" y="70"/>
                        <a:pt x="2893" y="91"/>
                      </a:cubicBezTo>
                      <a:lnTo>
                        <a:pt x="2919" y="82"/>
                      </a:lnTo>
                      <a:cubicBezTo>
                        <a:pt x="2804" y="59"/>
                        <a:pt x="2688" y="40"/>
                        <a:pt x="2566" y="26"/>
                      </a:cubicBezTo>
                      <a:cubicBezTo>
                        <a:pt x="2417" y="10"/>
                        <a:pt x="2270" y="0"/>
                        <a:pt x="2123" y="0"/>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2"/>
                <p:cNvSpPr/>
                <p:nvPr/>
              </p:nvSpPr>
              <p:spPr>
                <a:xfrm>
                  <a:off x="7302625" y="2097575"/>
                  <a:ext cx="650" cy="325"/>
                </a:xfrm>
                <a:custGeom>
                  <a:rect b="b" l="l" r="r" t="t"/>
                  <a:pathLst>
                    <a:path extrusionOk="0" h="13" w="26">
                      <a:moveTo>
                        <a:pt x="26" y="1"/>
                      </a:moveTo>
                      <a:lnTo>
                        <a:pt x="0" y="12"/>
                      </a:lnTo>
                      <a:lnTo>
                        <a:pt x="0" y="12"/>
                      </a:lnTo>
                      <a:lnTo>
                        <a:pt x="26" y="1"/>
                      </a:lnTo>
                      <a:lnTo>
                        <a:pt x="26" y="1"/>
                      </a:lnTo>
                      <a:close/>
                    </a:path>
                  </a:pathLst>
                </a:custGeom>
                <a:solidFill>
                  <a:srgbClr val="213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2"/>
                <p:cNvSpPr/>
                <p:nvPr/>
              </p:nvSpPr>
              <p:spPr>
                <a:xfrm>
                  <a:off x="7230075" y="2110900"/>
                  <a:ext cx="500" cy="200"/>
                </a:xfrm>
                <a:custGeom>
                  <a:rect b="b" l="l" r="r" t="t"/>
                  <a:pathLst>
                    <a:path extrusionOk="0" h="8" w="20">
                      <a:moveTo>
                        <a:pt x="10" y="0"/>
                      </a:moveTo>
                      <a:cubicBezTo>
                        <a:pt x="7" y="2"/>
                        <a:pt x="3" y="2"/>
                        <a:pt x="0" y="5"/>
                      </a:cubicBezTo>
                      <a:lnTo>
                        <a:pt x="10" y="7"/>
                      </a:lnTo>
                      <a:lnTo>
                        <a:pt x="19" y="2"/>
                      </a:lnTo>
                      <a:lnTo>
                        <a:pt x="10" y="0"/>
                      </a:ln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2"/>
                <p:cNvSpPr/>
                <p:nvPr/>
              </p:nvSpPr>
              <p:spPr>
                <a:xfrm>
                  <a:off x="7302625" y="2097650"/>
                  <a:ext cx="2400" cy="600"/>
                </a:xfrm>
                <a:custGeom>
                  <a:rect b="b" l="l" r="r" t="t"/>
                  <a:pathLst>
                    <a:path extrusionOk="0" h="24" w="96">
                      <a:moveTo>
                        <a:pt x="26" y="0"/>
                      </a:moveTo>
                      <a:lnTo>
                        <a:pt x="0" y="9"/>
                      </a:lnTo>
                      <a:lnTo>
                        <a:pt x="70" y="23"/>
                      </a:lnTo>
                      <a:lnTo>
                        <a:pt x="96" y="14"/>
                      </a:lnTo>
                      <a:lnTo>
                        <a:pt x="26" y="0"/>
                      </a:lnTo>
                      <a:close/>
                    </a:path>
                  </a:pathLst>
                </a:custGeom>
                <a:solidFill>
                  <a:srgbClr val="2E49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2"/>
                <p:cNvSpPr/>
                <p:nvPr/>
              </p:nvSpPr>
              <p:spPr>
                <a:xfrm>
                  <a:off x="7188000" y="2111000"/>
                  <a:ext cx="42325" cy="38325"/>
                </a:xfrm>
                <a:custGeom>
                  <a:rect b="b" l="l" r="r" t="t"/>
                  <a:pathLst>
                    <a:path extrusionOk="0" h="1533" w="1693">
                      <a:moveTo>
                        <a:pt x="1683" y="1"/>
                      </a:moveTo>
                      <a:cubicBezTo>
                        <a:pt x="1062" y="372"/>
                        <a:pt x="495" y="897"/>
                        <a:pt x="0" y="1532"/>
                      </a:cubicBezTo>
                      <a:lnTo>
                        <a:pt x="5" y="1530"/>
                      </a:lnTo>
                      <a:cubicBezTo>
                        <a:pt x="502" y="895"/>
                        <a:pt x="1072" y="372"/>
                        <a:pt x="1693" y="3"/>
                      </a:cubicBezTo>
                      <a:lnTo>
                        <a:pt x="1683" y="1"/>
                      </a:lnTo>
                      <a:close/>
                    </a:path>
                  </a:pathLst>
                </a:custGeom>
                <a:solidFill>
                  <a:srgbClr val="2E49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2"/>
                <p:cNvSpPr/>
                <p:nvPr/>
              </p:nvSpPr>
              <p:spPr>
                <a:xfrm>
                  <a:off x="7173050" y="2149225"/>
                  <a:ext cx="15075" cy="22100"/>
                </a:xfrm>
                <a:custGeom>
                  <a:rect b="b" l="l" r="r" t="t"/>
                  <a:pathLst>
                    <a:path extrusionOk="0" h="884" w="603">
                      <a:moveTo>
                        <a:pt x="603" y="1"/>
                      </a:moveTo>
                      <a:lnTo>
                        <a:pt x="598" y="3"/>
                      </a:lnTo>
                      <a:cubicBezTo>
                        <a:pt x="486" y="148"/>
                        <a:pt x="378" y="297"/>
                        <a:pt x="275" y="450"/>
                      </a:cubicBezTo>
                      <a:lnTo>
                        <a:pt x="275" y="450"/>
                      </a:lnTo>
                      <a:cubicBezTo>
                        <a:pt x="379" y="296"/>
                        <a:pt x="489" y="147"/>
                        <a:pt x="603" y="1"/>
                      </a:cubicBezTo>
                      <a:close/>
                      <a:moveTo>
                        <a:pt x="275" y="450"/>
                      </a:moveTo>
                      <a:lnTo>
                        <a:pt x="275" y="450"/>
                      </a:lnTo>
                      <a:cubicBezTo>
                        <a:pt x="179" y="591"/>
                        <a:pt x="88" y="736"/>
                        <a:pt x="1" y="883"/>
                      </a:cubicBezTo>
                      <a:cubicBezTo>
                        <a:pt x="88" y="736"/>
                        <a:pt x="180" y="591"/>
                        <a:pt x="275" y="450"/>
                      </a:cubicBezTo>
                      <a:close/>
                    </a:path>
                  </a:pathLst>
                </a:custGeom>
                <a:solidFill>
                  <a:srgbClr val="253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2"/>
                <p:cNvSpPr/>
                <p:nvPr/>
              </p:nvSpPr>
              <p:spPr>
                <a:xfrm>
                  <a:off x="7452725" y="2142700"/>
                  <a:ext cx="91725" cy="54425"/>
                </a:xfrm>
                <a:custGeom>
                  <a:rect b="b" l="l" r="r" t="t"/>
                  <a:pathLst>
                    <a:path extrusionOk="0" h="2177" w="3669">
                      <a:moveTo>
                        <a:pt x="862" y="0"/>
                      </a:moveTo>
                      <a:cubicBezTo>
                        <a:pt x="558" y="164"/>
                        <a:pt x="271" y="353"/>
                        <a:pt x="1" y="565"/>
                      </a:cubicBezTo>
                      <a:cubicBezTo>
                        <a:pt x="1518" y="848"/>
                        <a:pt x="2716" y="1455"/>
                        <a:pt x="3654" y="2176"/>
                      </a:cubicBezTo>
                      <a:cubicBezTo>
                        <a:pt x="3668" y="1670"/>
                        <a:pt x="3652" y="1165"/>
                        <a:pt x="3603" y="661"/>
                      </a:cubicBezTo>
                      <a:lnTo>
                        <a:pt x="3603" y="656"/>
                      </a:lnTo>
                      <a:cubicBezTo>
                        <a:pt x="3523" y="659"/>
                        <a:pt x="3446" y="659"/>
                        <a:pt x="3369" y="659"/>
                      </a:cubicBezTo>
                      <a:cubicBezTo>
                        <a:pt x="2316" y="659"/>
                        <a:pt x="1551" y="393"/>
                        <a:pt x="8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2"/>
                <p:cNvSpPr/>
                <p:nvPr/>
              </p:nvSpPr>
              <p:spPr>
                <a:xfrm>
                  <a:off x="7255050" y="2026000"/>
                  <a:ext cx="404175" cy="354325"/>
                </a:xfrm>
                <a:custGeom>
                  <a:rect b="b" l="l" r="r" t="t"/>
                  <a:pathLst>
                    <a:path extrusionOk="0" h="14173" w="16167">
                      <a:moveTo>
                        <a:pt x="13807" y="0"/>
                      </a:moveTo>
                      <a:cubicBezTo>
                        <a:pt x="7259" y="0"/>
                        <a:pt x="159" y="3744"/>
                        <a:pt x="159" y="3744"/>
                      </a:cubicBezTo>
                      <a:lnTo>
                        <a:pt x="1" y="3688"/>
                      </a:lnTo>
                      <a:lnTo>
                        <a:pt x="1" y="13918"/>
                      </a:lnTo>
                      <a:cubicBezTo>
                        <a:pt x="737" y="14076"/>
                        <a:pt x="1497" y="14173"/>
                        <a:pt x="2256" y="14173"/>
                      </a:cubicBezTo>
                      <a:cubicBezTo>
                        <a:pt x="4123" y="14173"/>
                        <a:pt x="5984" y="13590"/>
                        <a:pt x="7478" y="11917"/>
                      </a:cubicBezTo>
                      <a:cubicBezTo>
                        <a:pt x="7478" y="11917"/>
                        <a:pt x="5580" y="8476"/>
                        <a:pt x="6841" y="6401"/>
                      </a:cubicBezTo>
                      <a:cubicBezTo>
                        <a:pt x="8475" y="3704"/>
                        <a:pt x="12898" y="3467"/>
                        <a:pt x="14406" y="3467"/>
                      </a:cubicBezTo>
                      <a:cubicBezTo>
                        <a:pt x="14729" y="3467"/>
                        <a:pt x="14918" y="3478"/>
                        <a:pt x="14918" y="3478"/>
                      </a:cubicBezTo>
                      <a:cubicBezTo>
                        <a:pt x="16167" y="1615"/>
                        <a:pt x="15273" y="67"/>
                        <a:pt x="15273" y="67"/>
                      </a:cubicBezTo>
                      <a:cubicBezTo>
                        <a:pt x="14790" y="21"/>
                        <a:pt x="14300" y="0"/>
                        <a:pt x="13807"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2"/>
                <p:cNvSpPr/>
                <p:nvPr/>
              </p:nvSpPr>
              <p:spPr>
                <a:xfrm>
                  <a:off x="7255050" y="2027550"/>
                  <a:ext cx="381900" cy="92300"/>
                </a:xfrm>
                <a:custGeom>
                  <a:rect b="b" l="l" r="r" t="t"/>
                  <a:pathLst>
                    <a:path extrusionOk="0" h="3692" w="15276">
                      <a:moveTo>
                        <a:pt x="15259" y="0"/>
                      </a:moveTo>
                      <a:lnTo>
                        <a:pt x="15259" y="3"/>
                      </a:lnTo>
                      <a:lnTo>
                        <a:pt x="15271" y="3"/>
                      </a:lnTo>
                      <a:lnTo>
                        <a:pt x="15271" y="5"/>
                      </a:lnTo>
                      <a:lnTo>
                        <a:pt x="15275" y="5"/>
                      </a:lnTo>
                      <a:cubicBezTo>
                        <a:pt x="15273" y="5"/>
                        <a:pt x="15273" y="3"/>
                        <a:pt x="15273" y="3"/>
                      </a:cubicBezTo>
                      <a:lnTo>
                        <a:pt x="15259" y="0"/>
                      </a:lnTo>
                      <a:close/>
                      <a:moveTo>
                        <a:pt x="11902" y="35"/>
                      </a:moveTo>
                      <a:cubicBezTo>
                        <a:pt x="11760" y="50"/>
                        <a:pt x="11618" y="65"/>
                        <a:pt x="11477" y="82"/>
                      </a:cubicBezTo>
                      <a:lnTo>
                        <a:pt x="11477" y="82"/>
                      </a:lnTo>
                      <a:cubicBezTo>
                        <a:pt x="11619" y="65"/>
                        <a:pt x="11762" y="49"/>
                        <a:pt x="11904" y="35"/>
                      </a:cubicBezTo>
                      <a:close/>
                      <a:moveTo>
                        <a:pt x="11477" y="82"/>
                      </a:moveTo>
                      <a:cubicBezTo>
                        <a:pt x="8795" y="400"/>
                        <a:pt x="6172" y="1196"/>
                        <a:pt x="4128" y="1957"/>
                      </a:cubicBezTo>
                      <a:cubicBezTo>
                        <a:pt x="3316" y="2260"/>
                        <a:pt x="2597" y="2557"/>
                        <a:pt x="1999" y="2818"/>
                      </a:cubicBezTo>
                      <a:lnTo>
                        <a:pt x="1973" y="2830"/>
                      </a:lnTo>
                      <a:cubicBezTo>
                        <a:pt x="839" y="3325"/>
                        <a:pt x="159" y="3682"/>
                        <a:pt x="159" y="3682"/>
                      </a:cubicBezTo>
                      <a:lnTo>
                        <a:pt x="99" y="3661"/>
                      </a:lnTo>
                      <a:lnTo>
                        <a:pt x="92" y="3659"/>
                      </a:lnTo>
                      <a:lnTo>
                        <a:pt x="1" y="3626"/>
                      </a:lnTo>
                      <a:lnTo>
                        <a:pt x="1" y="3638"/>
                      </a:lnTo>
                      <a:lnTo>
                        <a:pt x="157" y="3691"/>
                      </a:lnTo>
                      <a:cubicBezTo>
                        <a:pt x="157" y="3691"/>
                        <a:pt x="5680" y="773"/>
                        <a:pt x="11477" y="82"/>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2"/>
                <p:cNvSpPr/>
                <p:nvPr/>
              </p:nvSpPr>
              <p:spPr>
                <a:xfrm>
                  <a:off x="7552650" y="2025975"/>
                  <a:ext cx="77050" cy="2475"/>
                </a:xfrm>
                <a:custGeom>
                  <a:rect b="b" l="l" r="r" t="t"/>
                  <a:pathLst>
                    <a:path extrusionOk="0" h="99" w="3082">
                      <a:moveTo>
                        <a:pt x="1907" y="0"/>
                      </a:moveTo>
                      <a:lnTo>
                        <a:pt x="1907" y="3"/>
                      </a:lnTo>
                      <a:cubicBezTo>
                        <a:pt x="2286" y="3"/>
                        <a:pt x="2662" y="14"/>
                        <a:pt x="3033" y="40"/>
                      </a:cubicBezTo>
                      <a:lnTo>
                        <a:pt x="3033" y="40"/>
                      </a:lnTo>
                      <a:cubicBezTo>
                        <a:pt x="2661" y="14"/>
                        <a:pt x="2286" y="0"/>
                        <a:pt x="1908" y="0"/>
                      </a:cubicBezTo>
                      <a:close/>
                      <a:moveTo>
                        <a:pt x="3033" y="40"/>
                      </a:moveTo>
                      <a:cubicBezTo>
                        <a:pt x="3044" y="41"/>
                        <a:pt x="3055" y="42"/>
                        <a:pt x="3065" y="42"/>
                      </a:cubicBezTo>
                      <a:cubicBezTo>
                        <a:pt x="3070" y="42"/>
                        <a:pt x="3077" y="40"/>
                        <a:pt x="3082" y="40"/>
                      </a:cubicBezTo>
                      <a:close/>
                      <a:moveTo>
                        <a:pt x="1905" y="0"/>
                      </a:moveTo>
                      <a:cubicBezTo>
                        <a:pt x="1273" y="0"/>
                        <a:pt x="635" y="35"/>
                        <a:pt x="0" y="98"/>
                      </a:cubicBezTo>
                      <a:cubicBezTo>
                        <a:pt x="635" y="35"/>
                        <a:pt x="1274" y="0"/>
                        <a:pt x="1906" y="0"/>
                      </a:cubicBezTo>
                      <a:lnTo>
                        <a:pt x="1906" y="0"/>
                      </a:lnTo>
                      <a:cubicBezTo>
                        <a:pt x="1907" y="0"/>
                        <a:pt x="1907" y="0"/>
                        <a:pt x="1908" y="0"/>
                      </a:cubicBezTo>
                      <a:lnTo>
                        <a:pt x="1907" y="0"/>
                      </a:lnTo>
                      <a:lnTo>
                        <a:pt x="1907" y="0"/>
                      </a:lnTo>
                      <a:cubicBezTo>
                        <a:pt x="1907" y="0"/>
                        <a:pt x="1907" y="0"/>
                        <a:pt x="1906" y="0"/>
                      </a:cubicBezTo>
                      <a:lnTo>
                        <a:pt x="1906" y="0"/>
                      </a:lnTo>
                      <a:cubicBezTo>
                        <a:pt x="1906" y="0"/>
                        <a:pt x="1906" y="0"/>
                        <a:pt x="19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2"/>
                <p:cNvSpPr/>
                <p:nvPr/>
              </p:nvSpPr>
              <p:spPr>
                <a:xfrm>
                  <a:off x="7255050" y="2025975"/>
                  <a:ext cx="381825" cy="155275"/>
                </a:xfrm>
                <a:custGeom>
                  <a:rect b="b" l="l" r="r" t="t"/>
                  <a:pathLst>
                    <a:path extrusionOk="0" h="6211" w="15273">
                      <a:moveTo>
                        <a:pt x="15261" y="66"/>
                      </a:moveTo>
                      <a:lnTo>
                        <a:pt x="15261" y="68"/>
                      </a:lnTo>
                      <a:lnTo>
                        <a:pt x="15267" y="68"/>
                      </a:lnTo>
                      <a:lnTo>
                        <a:pt x="15261" y="66"/>
                      </a:lnTo>
                      <a:close/>
                      <a:moveTo>
                        <a:pt x="15267" y="68"/>
                      </a:moveTo>
                      <a:lnTo>
                        <a:pt x="15273" y="70"/>
                      </a:lnTo>
                      <a:lnTo>
                        <a:pt x="15273" y="70"/>
                      </a:lnTo>
                      <a:lnTo>
                        <a:pt x="15271" y="68"/>
                      </a:lnTo>
                      <a:close/>
                      <a:moveTo>
                        <a:pt x="13809" y="0"/>
                      </a:moveTo>
                      <a:cubicBezTo>
                        <a:pt x="13177" y="0"/>
                        <a:pt x="12539" y="35"/>
                        <a:pt x="11902" y="98"/>
                      </a:cubicBezTo>
                      <a:cubicBezTo>
                        <a:pt x="5954" y="691"/>
                        <a:pt x="157" y="3754"/>
                        <a:pt x="157" y="3754"/>
                      </a:cubicBezTo>
                      <a:lnTo>
                        <a:pt x="1" y="3701"/>
                      </a:lnTo>
                      <a:lnTo>
                        <a:pt x="1" y="6210"/>
                      </a:lnTo>
                      <a:cubicBezTo>
                        <a:pt x="1583" y="5638"/>
                        <a:pt x="3344" y="5209"/>
                        <a:pt x="5221" y="5090"/>
                      </a:cubicBezTo>
                      <a:cubicBezTo>
                        <a:pt x="5277" y="5085"/>
                        <a:pt x="5333" y="5083"/>
                        <a:pt x="5386" y="5080"/>
                      </a:cubicBezTo>
                      <a:cubicBezTo>
                        <a:pt x="6675" y="2767"/>
                        <a:pt x="10926" y="2473"/>
                        <a:pt x="13006" y="2473"/>
                      </a:cubicBezTo>
                      <a:cubicBezTo>
                        <a:pt x="13713" y="2473"/>
                        <a:pt x="14171" y="2505"/>
                        <a:pt x="14171" y="2505"/>
                      </a:cubicBezTo>
                      <a:cubicBezTo>
                        <a:pt x="14171" y="2505"/>
                        <a:pt x="14017" y="203"/>
                        <a:pt x="14948" y="45"/>
                      </a:cubicBezTo>
                      <a:cubicBezTo>
                        <a:pt x="14955" y="45"/>
                        <a:pt x="14962" y="42"/>
                        <a:pt x="14969" y="42"/>
                      </a:cubicBezTo>
                      <a:cubicBezTo>
                        <a:pt x="14587" y="12"/>
                        <a:pt x="14199" y="0"/>
                        <a:pt x="138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2"/>
                <p:cNvSpPr/>
                <p:nvPr/>
              </p:nvSpPr>
              <p:spPr>
                <a:xfrm>
                  <a:off x="7615375" y="2112925"/>
                  <a:ext cx="12525" cy="275"/>
                </a:xfrm>
                <a:custGeom>
                  <a:rect b="b" l="l" r="r" t="t"/>
                  <a:pathLst>
                    <a:path extrusionOk="0" h="11" w="501">
                      <a:moveTo>
                        <a:pt x="1" y="1"/>
                      </a:moveTo>
                      <a:cubicBezTo>
                        <a:pt x="316" y="1"/>
                        <a:pt x="500" y="10"/>
                        <a:pt x="500" y="10"/>
                      </a:cubicBezTo>
                      <a:cubicBezTo>
                        <a:pt x="456" y="8"/>
                        <a:pt x="281" y="1"/>
                        <a:pt x="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2"/>
                <p:cNvSpPr/>
                <p:nvPr/>
              </p:nvSpPr>
              <p:spPr>
                <a:xfrm>
                  <a:off x="7629675" y="2026900"/>
                  <a:ext cx="6850" cy="725"/>
                </a:xfrm>
                <a:custGeom>
                  <a:rect b="b" l="l" r="r" t="t"/>
                  <a:pathLst>
                    <a:path extrusionOk="0" h="29" w="274">
                      <a:moveTo>
                        <a:pt x="71" y="1"/>
                      </a:moveTo>
                      <a:cubicBezTo>
                        <a:pt x="47" y="1"/>
                        <a:pt x="24" y="1"/>
                        <a:pt x="1" y="3"/>
                      </a:cubicBezTo>
                      <a:cubicBezTo>
                        <a:pt x="68" y="8"/>
                        <a:pt x="136" y="15"/>
                        <a:pt x="204" y="24"/>
                      </a:cubicBezTo>
                      <a:lnTo>
                        <a:pt x="274" y="29"/>
                      </a:lnTo>
                      <a:cubicBezTo>
                        <a:pt x="209" y="10"/>
                        <a:pt x="138" y="1"/>
                        <a:pt x="71"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2"/>
                <p:cNvSpPr/>
                <p:nvPr/>
              </p:nvSpPr>
              <p:spPr>
                <a:xfrm>
                  <a:off x="7634825" y="2027500"/>
                  <a:ext cx="1775" cy="125"/>
                </a:xfrm>
                <a:custGeom>
                  <a:rect b="b" l="l" r="r" t="t"/>
                  <a:pathLst>
                    <a:path extrusionOk="0" h="5" w="71">
                      <a:moveTo>
                        <a:pt x="0" y="0"/>
                      </a:moveTo>
                      <a:cubicBezTo>
                        <a:pt x="23" y="2"/>
                        <a:pt x="45" y="5"/>
                        <a:pt x="68" y="5"/>
                      </a:cubicBezTo>
                      <a:lnTo>
                        <a:pt x="68" y="5"/>
                      </a:lnTo>
                      <a:lnTo>
                        <a:pt x="0" y="0"/>
                      </a:lnTo>
                      <a:close/>
                      <a:moveTo>
                        <a:pt x="68" y="5"/>
                      </a:moveTo>
                      <a:lnTo>
                        <a:pt x="68" y="5"/>
                      </a:lnTo>
                      <a:lnTo>
                        <a:pt x="70" y="5"/>
                      </a:lnTo>
                      <a:cubicBezTo>
                        <a:pt x="69" y="5"/>
                        <a:pt x="69" y="5"/>
                        <a:pt x="68" y="5"/>
                      </a:cubicBezTo>
                      <a:close/>
                    </a:path>
                  </a:pathLst>
                </a:custGeom>
                <a:solidFill>
                  <a:srgbClr val="2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2"/>
                <p:cNvSpPr/>
                <p:nvPr/>
              </p:nvSpPr>
              <p:spPr>
                <a:xfrm>
                  <a:off x="7627875" y="2027725"/>
                  <a:ext cx="31650" cy="85475"/>
                </a:xfrm>
                <a:custGeom>
                  <a:rect b="b" l="l" r="r" t="t"/>
                  <a:pathLst>
                    <a:path extrusionOk="0" h="3419" w="1266">
                      <a:moveTo>
                        <a:pt x="362" y="0"/>
                      </a:moveTo>
                      <a:cubicBezTo>
                        <a:pt x="388" y="49"/>
                        <a:pt x="670" y="570"/>
                        <a:pt x="670" y="1352"/>
                      </a:cubicBezTo>
                      <a:cubicBezTo>
                        <a:pt x="670" y="1681"/>
                        <a:pt x="621" y="2008"/>
                        <a:pt x="526" y="2323"/>
                      </a:cubicBezTo>
                      <a:cubicBezTo>
                        <a:pt x="407" y="2713"/>
                        <a:pt x="229" y="3082"/>
                        <a:pt x="0" y="3418"/>
                      </a:cubicBezTo>
                      <a:lnTo>
                        <a:pt x="12" y="3418"/>
                      </a:lnTo>
                      <a:cubicBezTo>
                        <a:pt x="1266" y="1543"/>
                        <a:pt x="367" y="3"/>
                        <a:pt x="367" y="3"/>
                      </a:cubicBezTo>
                      <a:lnTo>
                        <a:pt x="362"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2"/>
                <p:cNvSpPr/>
                <p:nvPr/>
              </p:nvSpPr>
              <p:spPr>
                <a:xfrm>
                  <a:off x="7636850" y="2027725"/>
                  <a:ext cx="13925" cy="58100"/>
                </a:xfrm>
                <a:custGeom>
                  <a:rect b="b" l="l" r="r" t="t"/>
                  <a:pathLst>
                    <a:path extrusionOk="0" h="2324" w="557">
                      <a:moveTo>
                        <a:pt x="1" y="0"/>
                      </a:moveTo>
                      <a:cubicBezTo>
                        <a:pt x="31" y="54"/>
                        <a:pt x="557" y="1018"/>
                        <a:pt x="167" y="2323"/>
                      </a:cubicBezTo>
                      <a:cubicBezTo>
                        <a:pt x="262" y="2008"/>
                        <a:pt x="311" y="1681"/>
                        <a:pt x="311" y="1352"/>
                      </a:cubicBezTo>
                      <a:cubicBezTo>
                        <a:pt x="311" y="570"/>
                        <a:pt x="31" y="49"/>
                        <a:pt x="6" y="0"/>
                      </a:cubicBezTo>
                      <a:close/>
                    </a:path>
                  </a:pathLst>
                </a:custGeom>
                <a:solidFill>
                  <a:srgbClr val="2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2"/>
                <p:cNvSpPr/>
                <p:nvPr/>
              </p:nvSpPr>
              <p:spPr>
                <a:xfrm>
                  <a:off x="7535600" y="2112925"/>
                  <a:ext cx="79800" cy="8200"/>
                </a:xfrm>
                <a:custGeom>
                  <a:rect b="b" l="l" r="r" t="t"/>
                  <a:pathLst>
                    <a:path extrusionOk="0" h="328" w="3192">
                      <a:moveTo>
                        <a:pt x="3185" y="1"/>
                      </a:moveTo>
                      <a:cubicBezTo>
                        <a:pt x="2526" y="1"/>
                        <a:pt x="1303" y="45"/>
                        <a:pt x="1" y="325"/>
                      </a:cubicBezTo>
                      <a:lnTo>
                        <a:pt x="1" y="328"/>
                      </a:lnTo>
                      <a:cubicBezTo>
                        <a:pt x="1303" y="45"/>
                        <a:pt x="2529" y="1"/>
                        <a:pt x="3192"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2"/>
                <p:cNvSpPr/>
                <p:nvPr/>
              </p:nvSpPr>
              <p:spPr>
                <a:xfrm>
                  <a:off x="7535075" y="2121050"/>
                  <a:ext cx="550" cy="125"/>
                </a:xfrm>
                <a:custGeom>
                  <a:rect b="b" l="l" r="r" t="t"/>
                  <a:pathLst>
                    <a:path extrusionOk="0" h="5" w="22">
                      <a:moveTo>
                        <a:pt x="22" y="0"/>
                      </a:moveTo>
                      <a:lnTo>
                        <a:pt x="1" y="5"/>
                      </a:lnTo>
                      <a:lnTo>
                        <a:pt x="22" y="3"/>
                      </a:lnTo>
                      <a:lnTo>
                        <a:pt x="22" y="0"/>
                      </a:ln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2"/>
                <p:cNvSpPr/>
                <p:nvPr/>
              </p:nvSpPr>
              <p:spPr>
                <a:xfrm>
                  <a:off x="7474150" y="2121150"/>
                  <a:ext cx="61000" cy="21575"/>
                </a:xfrm>
                <a:custGeom>
                  <a:rect b="b" l="l" r="r" t="t"/>
                  <a:pathLst>
                    <a:path extrusionOk="0" h="863" w="2440">
                      <a:moveTo>
                        <a:pt x="2438" y="1"/>
                      </a:moveTo>
                      <a:cubicBezTo>
                        <a:pt x="1616" y="178"/>
                        <a:pt x="764" y="449"/>
                        <a:pt x="0" y="860"/>
                      </a:cubicBezTo>
                      <a:lnTo>
                        <a:pt x="5" y="862"/>
                      </a:lnTo>
                      <a:cubicBezTo>
                        <a:pt x="768" y="451"/>
                        <a:pt x="1618" y="181"/>
                        <a:pt x="2440" y="1"/>
                      </a:cubicBezTo>
                      <a:close/>
                    </a:path>
                  </a:pathLst>
                </a:custGeom>
                <a:solidFill>
                  <a:srgbClr val="2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2"/>
                <p:cNvSpPr/>
                <p:nvPr/>
              </p:nvSpPr>
              <p:spPr>
                <a:xfrm>
                  <a:off x="7452500" y="2142625"/>
                  <a:ext cx="21850" cy="14225"/>
                </a:xfrm>
                <a:custGeom>
                  <a:rect b="b" l="l" r="r" t="t"/>
                  <a:pathLst>
                    <a:path extrusionOk="0" h="569" w="874">
                      <a:moveTo>
                        <a:pt x="866" y="1"/>
                      </a:moveTo>
                      <a:lnTo>
                        <a:pt x="868" y="1"/>
                      </a:lnTo>
                      <a:lnTo>
                        <a:pt x="868" y="1"/>
                      </a:lnTo>
                      <a:cubicBezTo>
                        <a:pt x="868" y="1"/>
                        <a:pt x="868" y="1"/>
                        <a:pt x="869" y="1"/>
                      </a:cubicBezTo>
                      <a:close/>
                      <a:moveTo>
                        <a:pt x="868" y="1"/>
                      </a:moveTo>
                      <a:cubicBezTo>
                        <a:pt x="562" y="165"/>
                        <a:pt x="273" y="354"/>
                        <a:pt x="0" y="566"/>
                      </a:cubicBezTo>
                      <a:lnTo>
                        <a:pt x="10" y="568"/>
                      </a:lnTo>
                      <a:cubicBezTo>
                        <a:pt x="280" y="356"/>
                        <a:pt x="570" y="167"/>
                        <a:pt x="873" y="3"/>
                      </a:cubicBezTo>
                      <a:lnTo>
                        <a:pt x="868" y="1"/>
                      </a:lnTo>
                      <a:close/>
                    </a:path>
                  </a:pathLst>
                </a:custGeom>
                <a:solidFill>
                  <a:srgbClr val="213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2"/>
                <p:cNvSpPr/>
                <p:nvPr/>
              </p:nvSpPr>
              <p:spPr>
                <a:xfrm>
                  <a:off x="7535475" y="2027025"/>
                  <a:ext cx="105600" cy="94050"/>
                </a:xfrm>
                <a:custGeom>
                  <a:rect b="b" l="l" r="r" t="t"/>
                  <a:pathLst>
                    <a:path extrusionOk="0" h="3762" w="4224">
                      <a:moveTo>
                        <a:pt x="3755" y="0"/>
                      </a:moveTo>
                      <a:cubicBezTo>
                        <a:pt x="3827" y="7"/>
                        <a:pt x="3902" y="12"/>
                        <a:pt x="3974" y="19"/>
                      </a:cubicBezTo>
                      <a:cubicBezTo>
                        <a:pt x="3906" y="12"/>
                        <a:pt x="3839" y="3"/>
                        <a:pt x="3771" y="0"/>
                      </a:cubicBezTo>
                      <a:close/>
                      <a:moveTo>
                        <a:pt x="4222" y="2351"/>
                      </a:moveTo>
                      <a:cubicBezTo>
                        <a:pt x="4103" y="2736"/>
                        <a:pt x="3927" y="3103"/>
                        <a:pt x="3701" y="3437"/>
                      </a:cubicBezTo>
                      <a:cubicBezTo>
                        <a:pt x="3701" y="3437"/>
                        <a:pt x="3512" y="3425"/>
                        <a:pt x="3192" y="3425"/>
                      </a:cubicBezTo>
                      <a:cubicBezTo>
                        <a:pt x="2531" y="3425"/>
                        <a:pt x="1306" y="3469"/>
                        <a:pt x="1" y="3752"/>
                      </a:cubicBezTo>
                      <a:cubicBezTo>
                        <a:pt x="1" y="3754"/>
                        <a:pt x="3" y="3759"/>
                        <a:pt x="6" y="3761"/>
                      </a:cubicBezTo>
                      <a:cubicBezTo>
                        <a:pt x="1308" y="3481"/>
                        <a:pt x="2531" y="3437"/>
                        <a:pt x="3190" y="3437"/>
                      </a:cubicBezTo>
                      <a:lnTo>
                        <a:pt x="3201" y="3437"/>
                      </a:lnTo>
                      <a:cubicBezTo>
                        <a:pt x="3477" y="3437"/>
                        <a:pt x="3654" y="3444"/>
                        <a:pt x="3699" y="3446"/>
                      </a:cubicBezTo>
                      <a:cubicBezTo>
                        <a:pt x="3927" y="3110"/>
                        <a:pt x="4105" y="2741"/>
                        <a:pt x="4224" y="235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2"/>
                <p:cNvSpPr/>
                <p:nvPr/>
              </p:nvSpPr>
              <p:spPr>
                <a:xfrm>
                  <a:off x="7535025" y="2120750"/>
                  <a:ext cx="600" cy="425"/>
                </a:xfrm>
                <a:custGeom>
                  <a:rect b="b" l="l" r="r" t="t"/>
                  <a:pathLst>
                    <a:path extrusionOk="0" h="17" w="24">
                      <a:moveTo>
                        <a:pt x="19" y="1"/>
                      </a:moveTo>
                      <a:lnTo>
                        <a:pt x="0" y="5"/>
                      </a:lnTo>
                      <a:cubicBezTo>
                        <a:pt x="0" y="8"/>
                        <a:pt x="3" y="12"/>
                        <a:pt x="3" y="17"/>
                      </a:cubicBezTo>
                      <a:lnTo>
                        <a:pt x="24" y="12"/>
                      </a:lnTo>
                      <a:cubicBezTo>
                        <a:pt x="24" y="8"/>
                        <a:pt x="21" y="5"/>
                        <a:pt x="19" y="1"/>
                      </a:cubicBezTo>
                      <a:close/>
                    </a:path>
                  </a:pathLst>
                </a:custGeom>
                <a:solidFill>
                  <a:srgbClr val="426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2"/>
                <p:cNvSpPr/>
                <p:nvPr/>
              </p:nvSpPr>
              <p:spPr>
                <a:xfrm>
                  <a:off x="7473900" y="2120875"/>
                  <a:ext cx="61200" cy="21775"/>
                </a:xfrm>
                <a:custGeom>
                  <a:rect b="b" l="l" r="r" t="t"/>
                  <a:pathLst>
                    <a:path extrusionOk="0" h="871" w="2448">
                      <a:moveTo>
                        <a:pt x="2445" y="0"/>
                      </a:moveTo>
                      <a:cubicBezTo>
                        <a:pt x="1621" y="178"/>
                        <a:pt x="764" y="451"/>
                        <a:pt x="1" y="864"/>
                      </a:cubicBezTo>
                      <a:lnTo>
                        <a:pt x="10" y="871"/>
                      </a:lnTo>
                      <a:cubicBezTo>
                        <a:pt x="774" y="460"/>
                        <a:pt x="1626" y="189"/>
                        <a:pt x="2448" y="12"/>
                      </a:cubicBezTo>
                      <a:cubicBezTo>
                        <a:pt x="2448" y="7"/>
                        <a:pt x="2448" y="3"/>
                        <a:pt x="2445" y="0"/>
                      </a:cubicBezTo>
                      <a:close/>
                    </a:path>
                  </a:pathLst>
                </a:custGeom>
                <a:solidFill>
                  <a:srgbClr val="3A5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2"/>
                <p:cNvSpPr/>
                <p:nvPr/>
              </p:nvSpPr>
              <p:spPr>
                <a:xfrm>
                  <a:off x="7452200" y="2142450"/>
                  <a:ext cx="21975" cy="14325"/>
                </a:xfrm>
                <a:custGeom>
                  <a:rect b="b" l="l" r="r" t="t"/>
                  <a:pathLst>
                    <a:path extrusionOk="0" h="573" w="879">
                      <a:moveTo>
                        <a:pt x="869" y="1"/>
                      </a:moveTo>
                      <a:cubicBezTo>
                        <a:pt x="563" y="167"/>
                        <a:pt x="271" y="356"/>
                        <a:pt x="1" y="571"/>
                      </a:cubicBezTo>
                      <a:lnTo>
                        <a:pt x="12" y="573"/>
                      </a:lnTo>
                      <a:cubicBezTo>
                        <a:pt x="283" y="361"/>
                        <a:pt x="572" y="171"/>
                        <a:pt x="878" y="8"/>
                      </a:cubicBezTo>
                      <a:lnTo>
                        <a:pt x="869" y="1"/>
                      </a:lnTo>
                      <a:close/>
                    </a:path>
                  </a:pathLst>
                </a:custGeom>
                <a:solidFill>
                  <a:srgbClr val="324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2"/>
                <p:cNvSpPr/>
                <p:nvPr/>
              </p:nvSpPr>
              <p:spPr>
                <a:xfrm>
                  <a:off x="7389700" y="2027025"/>
                  <a:ext cx="261075" cy="129700"/>
                </a:xfrm>
                <a:custGeom>
                  <a:rect b="b" l="l" r="r" t="t"/>
                  <a:pathLst>
                    <a:path extrusionOk="0" h="5188" w="10443">
                      <a:moveTo>
                        <a:pt x="9583" y="0"/>
                      </a:moveTo>
                      <a:cubicBezTo>
                        <a:pt x="9576" y="0"/>
                        <a:pt x="9569" y="3"/>
                        <a:pt x="9562" y="3"/>
                      </a:cubicBezTo>
                      <a:cubicBezTo>
                        <a:pt x="8631" y="161"/>
                        <a:pt x="8785" y="2463"/>
                        <a:pt x="8785" y="2463"/>
                      </a:cubicBezTo>
                      <a:cubicBezTo>
                        <a:pt x="8785" y="2463"/>
                        <a:pt x="8327" y="2431"/>
                        <a:pt x="7618" y="2431"/>
                      </a:cubicBezTo>
                      <a:cubicBezTo>
                        <a:pt x="5540" y="2431"/>
                        <a:pt x="1287" y="2725"/>
                        <a:pt x="0" y="5038"/>
                      </a:cubicBezTo>
                      <a:cubicBezTo>
                        <a:pt x="208" y="5027"/>
                        <a:pt x="413" y="5022"/>
                        <a:pt x="612" y="5022"/>
                      </a:cubicBezTo>
                      <a:cubicBezTo>
                        <a:pt x="625" y="5022"/>
                        <a:pt x="637" y="5022"/>
                        <a:pt x="650" y="5022"/>
                      </a:cubicBezTo>
                      <a:cubicBezTo>
                        <a:pt x="1272" y="5022"/>
                        <a:pt x="1890" y="5078"/>
                        <a:pt x="2501" y="5188"/>
                      </a:cubicBezTo>
                      <a:cubicBezTo>
                        <a:pt x="4508" y="3588"/>
                        <a:pt x="7777" y="3425"/>
                        <a:pt x="9025" y="3425"/>
                      </a:cubicBezTo>
                      <a:cubicBezTo>
                        <a:pt x="9345" y="3425"/>
                        <a:pt x="9532" y="3434"/>
                        <a:pt x="9532" y="3434"/>
                      </a:cubicBezTo>
                      <a:cubicBezTo>
                        <a:pt x="9758" y="3101"/>
                        <a:pt x="9936" y="2736"/>
                        <a:pt x="10053" y="2351"/>
                      </a:cubicBezTo>
                      <a:cubicBezTo>
                        <a:pt x="10443" y="1046"/>
                        <a:pt x="9917" y="82"/>
                        <a:pt x="9887" y="28"/>
                      </a:cubicBezTo>
                      <a:lnTo>
                        <a:pt x="9878" y="24"/>
                      </a:lnTo>
                      <a:cubicBezTo>
                        <a:pt x="9852" y="24"/>
                        <a:pt x="9829" y="21"/>
                        <a:pt x="9805" y="19"/>
                      </a:cubicBezTo>
                      <a:cubicBezTo>
                        <a:pt x="9733" y="12"/>
                        <a:pt x="9658" y="5"/>
                        <a:pt x="95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2"/>
                <p:cNvSpPr/>
                <p:nvPr/>
              </p:nvSpPr>
              <p:spPr>
                <a:xfrm>
                  <a:off x="6685500" y="1907650"/>
                  <a:ext cx="1152275" cy="1305600"/>
                </a:xfrm>
                <a:custGeom>
                  <a:rect b="b" l="l" r="r" t="t"/>
                  <a:pathLst>
                    <a:path extrusionOk="0" h="52224" w="46091">
                      <a:moveTo>
                        <a:pt x="7083" y="0"/>
                      </a:moveTo>
                      <a:cubicBezTo>
                        <a:pt x="5739" y="0"/>
                        <a:pt x="4255" y="524"/>
                        <a:pt x="3009" y="2245"/>
                      </a:cubicBezTo>
                      <a:cubicBezTo>
                        <a:pt x="3009" y="2245"/>
                        <a:pt x="4706" y="14013"/>
                        <a:pt x="3310" y="17328"/>
                      </a:cubicBezTo>
                      <a:cubicBezTo>
                        <a:pt x="1912" y="20645"/>
                        <a:pt x="0" y="28564"/>
                        <a:pt x="4300" y="31781"/>
                      </a:cubicBezTo>
                      <a:cubicBezTo>
                        <a:pt x="4300" y="31781"/>
                        <a:pt x="6651" y="42027"/>
                        <a:pt x="23450" y="47086"/>
                      </a:cubicBezTo>
                      <a:cubicBezTo>
                        <a:pt x="23450" y="47086"/>
                        <a:pt x="28105" y="52224"/>
                        <a:pt x="33047" y="52224"/>
                      </a:cubicBezTo>
                      <a:cubicBezTo>
                        <a:pt x="33688" y="52224"/>
                        <a:pt x="34334" y="52137"/>
                        <a:pt x="34976" y="51942"/>
                      </a:cubicBezTo>
                      <a:cubicBezTo>
                        <a:pt x="40557" y="50238"/>
                        <a:pt x="46090" y="30534"/>
                        <a:pt x="39276" y="20501"/>
                      </a:cubicBezTo>
                      <a:cubicBezTo>
                        <a:pt x="39276" y="20501"/>
                        <a:pt x="39775" y="17235"/>
                        <a:pt x="37387" y="15839"/>
                      </a:cubicBezTo>
                      <a:cubicBezTo>
                        <a:pt x="37387" y="15839"/>
                        <a:pt x="35613" y="9807"/>
                        <a:pt x="28776" y="9807"/>
                      </a:cubicBezTo>
                      <a:cubicBezTo>
                        <a:pt x="28525" y="9807"/>
                        <a:pt x="28267" y="9815"/>
                        <a:pt x="28003" y="9832"/>
                      </a:cubicBezTo>
                      <a:cubicBezTo>
                        <a:pt x="20525" y="10306"/>
                        <a:pt x="14932" y="15673"/>
                        <a:pt x="14932" y="15673"/>
                      </a:cubicBezTo>
                      <a:cubicBezTo>
                        <a:pt x="14932" y="15673"/>
                        <a:pt x="11201" y="15302"/>
                        <a:pt x="10933" y="1269"/>
                      </a:cubicBezTo>
                      <a:cubicBezTo>
                        <a:pt x="10933" y="1269"/>
                        <a:pt x="9176" y="0"/>
                        <a:pt x="7083"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2"/>
                <p:cNvSpPr/>
                <p:nvPr/>
              </p:nvSpPr>
              <p:spPr>
                <a:xfrm>
                  <a:off x="6958975" y="1939250"/>
                  <a:ext cx="9200" cy="143950"/>
                </a:xfrm>
                <a:custGeom>
                  <a:rect b="b" l="l" r="r" t="t"/>
                  <a:pathLst>
                    <a:path extrusionOk="0" h="5758" w="368">
                      <a:moveTo>
                        <a:pt x="1" y="0"/>
                      </a:moveTo>
                      <a:cubicBezTo>
                        <a:pt x="40" y="2253"/>
                        <a:pt x="171" y="4153"/>
                        <a:pt x="362" y="5757"/>
                      </a:cubicBezTo>
                      <a:lnTo>
                        <a:pt x="367" y="5757"/>
                      </a:lnTo>
                      <a:cubicBezTo>
                        <a:pt x="176" y="4153"/>
                        <a:pt x="43" y="2253"/>
                        <a:pt x="1"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2"/>
                <p:cNvSpPr/>
                <p:nvPr/>
              </p:nvSpPr>
              <p:spPr>
                <a:xfrm>
                  <a:off x="6968025" y="2083175"/>
                  <a:ext cx="150" cy="125"/>
                </a:xfrm>
                <a:custGeom>
                  <a:rect b="b" l="l" r="r" t="t"/>
                  <a:pathLst>
                    <a:path extrusionOk="0" h="5" w="6">
                      <a:moveTo>
                        <a:pt x="0" y="0"/>
                      </a:moveTo>
                      <a:lnTo>
                        <a:pt x="0" y="5"/>
                      </a:lnTo>
                      <a:lnTo>
                        <a:pt x="5" y="5"/>
                      </a:lnTo>
                      <a:lnTo>
                        <a:pt x="5"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2"/>
                <p:cNvSpPr/>
                <p:nvPr/>
              </p:nvSpPr>
              <p:spPr>
                <a:xfrm>
                  <a:off x="6968025" y="2083275"/>
                  <a:ext cx="9600" cy="61250"/>
                </a:xfrm>
                <a:custGeom>
                  <a:rect b="b" l="l" r="r" t="t"/>
                  <a:pathLst>
                    <a:path extrusionOk="0" h="2450" w="384">
                      <a:moveTo>
                        <a:pt x="0" y="1"/>
                      </a:moveTo>
                      <a:cubicBezTo>
                        <a:pt x="108" y="909"/>
                        <a:pt x="236" y="1724"/>
                        <a:pt x="376" y="2450"/>
                      </a:cubicBezTo>
                      <a:lnTo>
                        <a:pt x="383" y="2440"/>
                      </a:lnTo>
                      <a:cubicBezTo>
                        <a:pt x="243" y="1714"/>
                        <a:pt x="115" y="904"/>
                        <a:pt x="7" y="1"/>
                      </a:cubicBezTo>
                      <a:close/>
                    </a:path>
                  </a:pathLst>
                </a:custGeom>
                <a:solidFill>
                  <a:srgbClr val="3A5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2"/>
                <p:cNvSpPr/>
                <p:nvPr/>
              </p:nvSpPr>
              <p:spPr>
                <a:xfrm>
                  <a:off x="6977425" y="2144275"/>
                  <a:ext cx="200" cy="250"/>
                </a:xfrm>
                <a:custGeom>
                  <a:rect b="b" l="l" r="r" t="t"/>
                  <a:pathLst>
                    <a:path extrusionOk="0" h="10" w="8">
                      <a:moveTo>
                        <a:pt x="7" y="0"/>
                      </a:moveTo>
                      <a:lnTo>
                        <a:pt x="0" y="10"/>
                      </a:lnTo>
                      <a:lnTo>
                        <a:pt x="0" y="10"/>
                      </a:lnTo>
                      <a:lnTo>
                        <a:pt x="7" y="0"/>
                      </a:lnTo>
                      <a:lnTo>
                        <a:pt x="7" y="0"/>
                      </a:ln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2"/>
                <p:cNvSpPr/>
                <p:nvPr/>
              </p:nvSpPr>
              <p:spPr>
                <a:xfrm>
                  <a:off x="6977425" y="2144275"/>
                  <a:ext cx="81600" cy="155200"/>
                </a:xfrm>
                <a:custGeom>
                  <a:rect b="b" l="l" r="r" t="t"/>
                  <a:pathLst>
                    <a:path extrusionOk="0" h="6208" w="3264">
                      <a:moveTo>
                        <a:pt x="7" y="0"/>
                      </a:moveTo>
                      <a:lnTo>
                        <a:pt x="0" y="10"/>
                      </a:lnTo>
                      <a:cubicBezTo>
                        <a:pt x="439" y="2263"/>
                        <a:pt x="1006" y="3696"/>
                        <a:pt x="1546" y="4609"/>
                      </a:cubicBezTo>
                      <a:cubicBezTo>
                        <a:pt x="2440" y="6126"/>
                        <a:pt x="3255" y="6208"/>
                        <a:pt x="3255" y="6208"/>
                      </a:cubicBezTo>
                      <a:lnTo>
                        <a:pt x="3264" y="6198"/>
                      </a:lnTo>
                      <a:cubicBezTo>
                        <a:pt x="3217" y="6194"/>
                        <a:pt x="2421" y="6075"/>
                        <a:pt x="1555" y="4602"/>
                      </a:cubicBezTo>
                      <a:cubicBezTo>
                        <a:pt x="1016" y="3687"/>
                        <a:pt x="446" y="2253"/>
                        <a:pt x="7" y="0"/>
                      </a:cubicBezTo>
                      <a:close/>
                    </a:path>
                  </a:pathLst>
                </a:custGeom>
                <a:solidFill>
                  <a:srgbClr val="213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2"/>
                <p:cNvSpPr/>
                <p:nvPr/>
              </p:nvSpPr>
              <p:spPr>
                <a:xfrm>
                  <a:off x="7544475" y="2197375"/>
                  <a:ext cx="36325" cy="35575"/>
                </a:xfrm>
                <a:custGeom>
                  <a:rect b="b" l="l" r="r" t="t"/>
                  <a:pathLst>
                    <a:path extrusionOk="0" h="1423" w="1453">
                      <a:moveTo>
                        <a:pt x="0" y="1"/>
                      </a:moveTo>
                      <a:lnTo>
                        <a:pt x="0" y="10"/>
                      </a:lnTo>
                      <a:cubicBezTo>
                        <a:pt x="535" y="423"/>
                        <a:pt x="1021" y="897"/>
                        <a:pt x="1448" y="1422"/>
                      </a:cubicBezTo>
                      <a:lnTo>
                        <a:pt x="1452" y="1420"/>
                      </a:lnTo>
                      <a:cubicBezTo>
                        <a:pt x="1025" y="893"/>
                        <a:pt x="537" y="416"/>
                        <a:pt x="0"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2"/>
                <p:cNvSpPr/>
                <p:nvPr/>
              </p:nvSpPr>
              <p:spPr>
                <a:xfrm>
                  <a:off x="7544125" y="2197100"/>
                  <a:ext cx="375" cy="550"/>
                </a:xfrm>
                <a:custGeom>
                  <a:rect b="b" l="l" r="r" t="t"/>
                  <a:pathLst>
                    <a:path extrusionOk="0" h="22" w="15">
                      <a:moveTo>
                        <a:pt x="0" y="0"/>
                      </a:moveTo>
                      <a:lnTo>
                        <a:pt x="0" y="9"/>
                      </a:lnTo>
                      <a:lnTo>
                        <a:pt x="14" y="21"/>
                      </a:lnTo>
                      <a:lnTo>
                        <a:pt x="14" y="12"/>
                      </a:lnTo>
                      <a:lnTo>
                        <a:pt x="0" y="0"/>
                      </a:ln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2"/>
                <p:cNvSpPr/>
                <p:nvPr/>
              </p:nvSpPr>
              <p:spPr>
                <a:xfrm>
                  <a:off x="7544075" y="2197100"/>
                  <a:ext cx="75" cy="250"/>
                </a:xfrm>
                <a:custGeom>
                  <a:rect b="b" l="l" r="r" t="t"/>
                  <a:pathLst>
                    <a:path extrusionOk="0" h="10" w="3">
                      <a:moveTo>
                        <a:pt x="0" y="0"/>
                      </a:moveTo>
                      <a:lnTo>
                        <a:pt x="0" y="9"/>
                      </a:lnTo>
                      <a:lnTo>
                        <a:pt x="2" y="9"/>
                      </a:lnTo>
                      <a:lnTo>
                        <a:pt x="2" y="0"/>
                      </a:lnTo>
                      <a:close/>
                    </a:path>
                  </a:pathLst>
                </a:custGeom>
                <a:solidFill>
                  <a:srgbClr val="2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2"/>
                <p:cNvSpPr/>
                <p:nvPr/>
              </p:nvSpPr>
              <p:spPr>
                <a:xfrm>
                  <a:off x="7452500" y="2156825"/>
                  <a:ext cx="91600" cy="40525"/>
                </a:xfrm>
                <a:custGeom>
                  <a:rect b="b" l="l" r="r" t="t"/>
                  <a:pathLst>
                    <a:path extrusionOk="0" h="1621" w="3664">
                      <a:moveTo>
                        <a:pt x="10" y="0"/>
                      </a:moveTo>
                      <a:lnTo>
                        <a:pt x="0" y="7"/>
                      </a:lnTo>
                      <a:cubicBezTo>
                        <a:pt x="1522" y="290"/>
                        <a:pt x="2722" y="897"/>
                        <a:pt x="3663" y="1620"/>
                      </a:cubicBezTo>
                      <a:lnTo>
                        <a:pt x="3663" y="1611"/>
                      </a:lnTo>
                      <a:cubicBezTo>
                        <a:pt x="2725" y="890"/>
                        <a:pt x="1527" y="283"/>
                        <a:pt x="10" y="0"/>
                      </a:cubicBezTo>
                      <a:close/>
                    </a:path>
                  </a:pathLst>
                </a:custGeom>
                <a:solidFill>
                  <a:srgbClr val="213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2"/>
                <p:cNvSpPr/>
                <p:nvPr/>
              </p:nvSpPr>
              <p:spPr>
                <a:xfrm>
                  <a:off x="7235850" y="2181225"/>
                  <a:ext cx="19225" cy="7600"/>
                </a:xfrm>
                <a:custGeom>
                  <a:rect b="b" l="l" r="r" t="t"/>
                  <a:pathLst>
                    <a:path extrusionOk="0" h="304" w="769">
                      <a:moveTo>
                        <a:pt x="769" y="0"/>
                      </a:moveTo>
                      <a:cubicBezTo>
                        <a:pt x="507" y="96"/>
                        <a:pt x="250" y="194"/>
                        <a:pt x="1" y="297"/>
                      </a:cubicBezTo>
                      <a:lnTo>
                        <a:pt x="5" y="304"/>
                      </a:lnTo>
                      <a:cubicBezTo>
                        <a:pt x="255" y="201"/>
                        <a:pt x="509" y="103"/>
                        <a:pt x="769" y="9"/>
                      </a:cubicBezTo>
                      <a:lnTo>
                        <a:pt x="769" y="0"/>
                      </a:lnTo>
                      <a:close/>
                    </a:path>
                  </a:pathLst>
                </a:custGeom>
                <a:solidFill>
                  <a:srgbClr val="3A5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2"/>
                <p:cNvSpPr/>
                <p:nvPr/>
              </p:nvSpPr>
              <p:spPr>
                <a:xfrm>
                  <a:off x="7146800" y="2188625"/>
                  <a:ext cx="89200" cy="45500"/>
                </a:xfrm>
                <a:custGeom>
                  <a:rect b="b" l="l" r="r" t="t"/>
                  <a:pathLst>
                    <a:path extrusionOk="0" h="1820" w="3568">
                      <a:moveTo>
                        <a:pt x="3563" y="1"/>
                      </a:moveTo>
                      <a:cubicBezTo>
                        <a:pt x="2328" y="505"/>
                        <a:pt x="1137" y="1109"/>
                        <a:pt x="2" y="1810"/>
                      </a:cubicBezTo>
                      <a:lnTo>
                        <a:pt x="0" y="1819"/>
                      </a:lnTo>
                      <a:cubicBezTo>
                        <a:pt x="1137" y="1119"/>
                        <a:pt x="2330" y="512"/>
                        <a:pt x="3567" y="5"/>
                      </a:cubicBezTo>
                      <a:lnTo>
                        <a:pt x="3563" y="1"/>
                      </a:lnTo>
                      <a:close/>
                    </a:path>
                  </a:pathLst>
                </a:custGeom>
                <a:solidFill>
                  <a:srgbClr val="2E49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2"/>
                <p:cNvSpPr/>
                <p:nvPr/>
              </p:nvSpPr>
              <p:spPr>
                <a:xfrm>
                  <a:off x="7146725" y="2233925"/>
                  <a:ext cx="100" cy="250"/>
                </a:xfrm>
                <a:custGeom>
                  <a:rect b="b" l="l" r="r" t="t"/>
                  <a:pathLst>
                    <a:path extrusionOk="0" h="10" w="4">
                      <a:moveTo>
                        <a:pt x="3" y="0"/>
                      </a:moveTo>
                      <a:lnTo>
                        <a:pt x="3" y="0"/>
                      </a:lnTo>
                      <a:lnTo>
                        <a:pt x="1" y="10"/>
                      </a:lnTo>
                      <a:lnTo>
                        <a:pt x="1" y="10"/>
                      </a:lnTo>
                      <a:lnTo>
                        <a:pt x="3" y="0"/>
                      </a:lnTo>
                      <a:close/>
                    </a:path>
                  </a:pathLst>
                </a:custGeom>
                <a:solidFill>
                  <a:srgbClr val="253A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2"/>
                <p:cNvSpPr/>
                <p:nvPr/>
              </p:nvSpPr>
              <p:spPr>
                <a:xfrm>
                  <a:off x="7146675" y="2233925"/>
                  <a:ext cx="150" cy="300"/>
                </a:xfrm>
                <a:custGeom>
                  <a:rect b="b" l="l" r="r" t="t"/>
                  <a:pathLst>
                    <a:path extrusionOk="0" h="12" w="6">
                      <a:moveTo>
                        <a:pt x="5" y="0"/>
                      </a:moveTo>
                      <a:lnTo>
                        <a:pt x="3" y="3"/>
                      </a:lnTo>
                      <a:lnTo>
                        <a:pt x="0" y="12"/>
                      </a:lnTo>
                      <a:lnTo>
                        <a:pt x="3" y="12"/>
                      </a:lnTo>
                      <a:lnTo>
                        <a:pt x="5" y="3"/>
                      </a:lnTo>
                      <a:lnTo>
                        <a:pt x="5" y="0"/>
                      </a:lnTo>
                      <a:close/>
                    </a:path>
                  </a:pathLst>
                </a:custGeom>
                <a:solidFill>
                  <a:srgbClr val="2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2"/>
                <p:cNvSpPr/>
                <p:nvPr/>
              </p:nvSpPr>
              <p:spPr>
                <a:xfrm>
                  <a:off x="7070400" y="2233975"/>
                  <a:ext cx="76350" cy="55175"/>
                </a:xfrm>
                <a:custGeom>
                  <a:rect b="b" l="l" r="r" t="t"/>
                  <a:pathLst>
                    <a:path extrusionOk="0" h="2207" w="3054">
                      <a:moveTo>
                        <a:pt x="3054" y="1"/>
                      </a:moveTo>
                      <a:lnTo>
                        <a:pt x="3054" y="1"/>
                      </a:lnTo>
                      <a:cubicBezTo>
                        <a:pt x="2482" y="351"/>
                        <a:pt x="1971" y="696"/>
                        <a:pt x="1527" y="1014"/>
                      </a:cubicBezTo>
                      <a:cubicBezTo>
                        <a:pt x="999" y="1385"/>
                        <a:pt x="490" y="1784"/>
                        <a:pt x="0" y="2207"/>
                      </a:cubicBezTo>
                      <a:cubicBezTo>
                        <a:pt x="189" y="2048"/>
                        <a:pt x="432" y="1847"/>
                        <a:pt x="724" y="1618"/>
                      </a:cubicBezTo>
                      <a:cubicBezTo>
                        <a:pt x="922" y="1462"/>
                        <a:pt x="1125" y="1310"/>
                        <a:pt x="1331" y="1163"/>
                      </a:cubicBezTo>
                      <a:cubicBezTo>
                        <a:pt x="1816" y="806"/>
                        <a:pt x="2393" y="411"/>
                        <a:pt x="3051" y="10"/>
                      </a:cubicBezTo>
                      <a:lnTo>
                        <a:pt x="3054" y="1"/>
                      </a:lnTo>
                      <a:close/>
                    </a:path>
                  </a:pathLst>
                </a:custGeom>
                <a:solidFill>
                  <a:srgbClr val="213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2"/>
                <p:cNvSpPr/>
                <p:nvPr/>
              </p:nvSpPr>
              <p:spPr>
                <a:xfrm>
                  <a:off x="7616950" y="2294550"/>
                  <a:ext cx="48425" cy="76250"/>
                </a:xfrm>
                <a:custGeom>
                  <a:rect b="b" l="l" r="r" t="t"/>
                  <a:pathLst>
                    <a:path extrusionOk="0" h="3050" w="1937">
                      <a:moveTo>
                        <a:pt x="1" y="1"/>
                      </a:moveTo>
                      <a:cubicBezTo>
                        <a:pt x="90" y="229"/>
                        <a:pt x="129" y="363"/>
                        <a:pt x="129" y="363"/>
                      </a:cubicBezTo>
                      <a:cubicBezTo>
                        <a:pt x="1257" y="1023"/>
                        <a:pt x="1740" y="2097"/>
                        <a:pt x="1936" y="3050"/>
                      </a:cubicBezTo>
                      <a:cubicBezTo>
                        <a:pt x="1742" y="2095"/>
                        <a:pt x="1259" y="1014"/>
                        <a:pt x="129" y="353"/>
                      </a:cubicBezTo>
                      <a:cubicBezTo>
                        <a:pt x="129" y="353"/>
                        <a:pt x="92" y="222"/>
                        <a:pt x="3"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2"/>
                <p:cNvSpPr/>
                <p:nvPr/>
              </p:nvSpPr>
              <p:spPr>
                <a:xfrm>
                  <a:off x="7255050" y="2152975"/>
                  <a:ext cx="134675" cy="28500"/>
                </a:xfrm>
                <a:custGeom>
                  <a:rect b="b" l="l" r="r" t="t"/>
                  <a:pathLst>
                    <a:path extrusionOk="0" h="1140" w="5387">
                      <a:moveTo>
                        <a:pt x="5386" y="0"/>
                      </a:moveTo>
                      <a:cubicBezTo>
                        <a:pt x="5330" y="3"/>
                        <a:pt x="5277" y="5"/>
                        <a:pt x="5221" y="10"/>
                      </a:cubicBezTo>
                      <a:cubicBezTo>
                        <a:pt x="3344" y="129"/>
                        <a:pt x="1583" y="558"/>
                        <a:pt x="1" y="1130"/>
                      </a:cubicBezTo>
                      <a:lnTo>
                        <a:pt x="1" y="1139"/>
                      </a:lnTo>
                      <a:cubicBezTo>
                        <a:pt x="1583" y="565"/>
                        <a:pt x="3344" y="138"/>
                        <a:pt x="5221" y="17"/>
                      </a:cubicBezTo>
                      <a:cubicBezTo>
                        <a:pt x="5274" y="14"/>
                        <a:pt x="5328" y="12"/>
                        <a:pt x="5382" y="10"/>
                      </a:cubicBezTo>
                      <a:cubicBezTo>
                        <a:pt x="5382" y="5"/>
                        <a:pt x="5384" y="3"/>
                        <a:pt x="5386" y="0"/>
                      </a:cubicBezTo>
                      <a:close/>
                    </a:path>
                  </a:pathLst>
                </a:custGeom>
                <a:solidFill>
                  <a:srgbClr val="3A5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2"/>
                <p:cNvSpPr/>
                <p:nvPr/>
              </p:nvSpPr>
              <p:spPr>
                <a:xfrm>
                  <a:off x="7452250" y="2156750"/>
                  <a:ext cx="500" cy="275"/>
                </a:xfrm>
                <a:custGeom>
                  <a:rect b="b" l="l" r="r" t="t"/>
                  <a:pathLst>
                    <a:path extrusionOk="0" h="11" w="20">
                      <a:moveTo>
                        <a:pt x="10" y="1"/>
                      </a:moveTo>
                      <a:lnTo>
                        <a:pt x="1" y="8"/>
                      </a:lnTo>
                      <a:lnTo>
                        <a:pt x="10" y="10"/>
                      </a:lnTo>
                      <a:lnTo>
                        <a:pt x="20" y="3"/>
                      </a:lnTo>
                      <a:lnTo>
                        <a:pt x="10" y="1"/>
                      </a:lnTo>
                      <a:close/>
                    </a:path>
                  </a:pathLst>
                </a:custGeom>
                <a:solidFill>
                  <a:srgbClr val="1A32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2"/>
                <p:cNvSpPr/>
                <p:nvPr/>
              </p:nvSpPr>
              <p:spPr>
                <a:xfrm>
                  <a:off x="7451975" y="2156700"/>
                  <a:ext cx="550" cy="250"/>
                </a:xfrm>
                <a:custGeom>
                  <a:rect b="b" l="l" r="r" t="t"/>
                  <a:pathLst>
                    <a:path extrusionOk="0" h="10" w="22">
                      <a:moveTo>
                        <a:pt x="10" y="1"/>
                      </a:moveTo>
                      <a:lnTo>
                        <a:pt x="0" y="10"/>
                      </a:lnTo>
                      <a:lnTo>
                        <a:pt x="12" y="10"/>
                      </a:lnTo>
                      <a:lnTo>
                        <a:pt x="21" y="3"/>
                      </a:lnTo>
                      <a:lnTo>
                        <a:pt x="10" y="1"/>
                      </a:lnTo>
                      <a:close/>
                    </a:path>
                  </a:pathLst>
                </a:custGeom>
                <a:solidFill>
                  <a:srgbClr val="283E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2"/>
                <p:cNvSpPr/>
                <p:nvPr/>
              </p:nvSpPr>
              <p:spPr>
                <a:xfrm>
                  <a:off x="7389525" y="2152550"/>
                  <a:ext cx="62650" cy="4400"/>
                </a:xfrm>
                <a:custGeom>
                  <a:rect b="b" l="l" r="r" t="t"/>
                  <a:pathLst>
                    <a:path extrusionOk="0" h="176" w="2506">
                      <a:moveTo>
                        <a:pt x="655" y="1"/>
                      </a:moveTo>
                      <a:cubicBezTo>
                        <a:pt x="642" y="1"/>
                        <a:pt x="629" y="1"/>
                        <a:pt x="617" y="1"/>
                      </a:cubicBezTo>
                      <a:lnTo>
                        <a:pt x="619" y="1"/>
                      </a:lnTo>
                      <a:cubicBezTo>
                        <a:pt x="420" y="1"/>
                        <a:pt x="215" y="6"/>
                        <a:pt x="5" y="17"/>
                      </a:cubicBezTo>
                      <a:cubicBezTo>
                        <a:pt x="5" y="20"/>
                        <a:pt x="3" y="22"/>
                        <a:pt x="0" y="27"/>
                      </a:cubicBezTo>
                      <a:cubicBezTo>
                        <a:pt x="210" y="15"/>
                        <a:pt x="413" y="10"/>
                        <a:pt x="614" y="10"/>
                      </a:cubicBezTo>
                      <a:cubicBezTo>
                        <a:pt x="627" y="10"/>
                        <a:pt x="639" y="10"/>
                        <a:pt x="652" y="10"/>
                      </a:cubicBezTo>
                      <a:cubicBezTo>
                        <a:pt x="1270" y="10"/>
                        <a:pt x="1887" y="66"/>
                        <a:pt x="2496" y="176"/>
                      </a:cubicBezTo>
                      <a:lnTo>
                        <a:pt x="2505" y="167"/>
                      </a:lnTo>
                      <a:cubicBezTo>
                        <a:pt x="1894" y="57"/>
                        <a:pt x="1277" y="1"/>
                        <a:pt x="655" y="1"/>
                      </a:cubicBezTo>
                      <a:close/>
                    </a:path>
                  </a:pathLst>
                </a:custGeom>
                <a:solidFill>
                  <a:srgbClr val="2E49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2"/>
                <p:cNvSpPr/>
                <p:nvPr/>
              </p:nvSpPr>
              <p:spPr>
                <a:xfrm>
                  <a:off x="7307275" y="2420025"/>
                  <a:ext cx="435725" cy="793250"/>
                </a:xfrm>
                <a:custGeom>
                  <a:rect b="b" l="l" r="r" t="t"/>
                  <a:pathLst>
                    <a:path extrusionOk="0" h="31730" w="17429">
                      <a:moveTo>
                        <a:pt x="14405" y="1"/>
                      </a:moveTo>
                      <a:lnTo>
                        <a:pt x="14405" y="3"/>
                      </a:lnTo>
                      <a:cubicBezTo>
                        <a:pt x="15339" y="1381"/>
                        <a:pt x="16041" y="2940"/>
                        <a:pt x="16543" y="4609"/>
                      </a:cubicBezTo>
                      <a:cubicBezTo>
                        <a:pt x="16041" y="2940"/>
                        <a:pt x="15341" y="1378"/>
                        <a:pt x="14405" y="1"/>
                      </a:cubicBezTo>
                      <a:close/>
                      <a:moveTo>
                        <a:pt x="17428" y="15096"/>
                      </a:moveTo>
                      <a:cubicBezTo>
                        <a:pt x="16875" y="21434"/>
                        <a:pt x="14657" y="27427"/>
                        <a:pt x="12094" y="30102"/>
                      </a:cubicBezTo>
                      <a:cubicBezTo>
                        <a:pt x="14657" y="27427"/>
                        <a:pt x="16877" y="21434"/>
                        <a:pt x="17428" y="15096"/>
                      </a:cubicBezTo>
                      <a:close/>
                      <a:moveTo>
                        <a:pt x="1" y="27952"/>
                      </a:moveTo>
                      <a:lnTo>
                        <a:pt x="10" y="27959"/>
                      </a:lnTo>
                      <a:cubicBezTo>
                        <a:pt x="1761" y="29481"/>
                        <a:pt x="4901" y="31729"/>
                        <a:pt x="8172" y="31729"/>
                      </a:cubicBezTo>
                      <a:cubicBezTo>
                        <a:pt x="8172" y="31729"/>
                        <a:pt x="8172" y="31729"/>
                        <a:pt x="8173" y="31729"/>
                      </a:cubicBezTo>
                      <a:lnTo>
                        <a:pt x="8173" y="31729"/>
                      </a:lnTo>
                      <a:cubicBezTo>
                        <a:pt x="8173" y="31729"/>
                        <a:pt x="8174" y="31729"/>
                        <a:pt x="8174" y="31729"/>
                      </a:cubicBezTo>
                      <a:cubicBezTo>
                        <a:pt x="8466" y="31729"/>
                        <a:pt x="8758" y="31711"/>
                        <a:pt x="9047" y="31673"/>
                      </a:cubicBezTo>
                      <a:lnTo>
                        <a:pt x="9047" y="31673"/>
                      </a:lnTo>
                      <a:cubicBezTo>
                        <a:pt x="8756" y="31710"/>
                        <a:pt x="8464" y="31729"/>
                        <a:pt x="8173" y="31729"/>
                      </a:cubicBezTo>
                      <a:lnTo>
                        <a:pt x="8173" y="31729"/>
                      </a:lnTo>
                      <a:cubicBezTo>
                        <a:pt x="4900" y="31729"/>
                        <a:pt x="1754" y="29474"/>
                        <a:pt x="3" y="27952"/>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2"/>
                <p:cNvSpPr/>
                <p:nvPr/>
              </p:nvSpPr>
              <p:spPr>
                <a:xfrm>
                  <a:off x="6685600" y="2152800"/>
                  <a:ext cx="1065025" cy="1060425"/>
                </a:xfrm>
                <a:custGeom>
                  <a:rect b="b" l="l" r="r" t="t"/>
                  <a:pathLst>
                    <a:path extrusionOk="0" h="42417" w="42601">
                      <a:moveTo>
                        <a:pt x="16814" y="4342"/>
                      </a:moveTo>
                      <a:cubicBezTo>
                        <a:pt x="16783" y="4363"/>
                        <a:pt x="16753" y="4385"/>
                        <a:pt x="16723" y="4408"/>
                      </a:cubicBezTo>
                      <a:cubicBezTo>
                        <a:pt x="16753" y="4386"/>
                        <a:pt x="16783" y="4364"/>
                        <a:pt x="16814" y="4342"/>
                      </a:cubicBezTo>
                      <a:close/>
                      <a:moveTo>
                        <a:pt x="32495" y="5815"/>
                      </a:moveTo>
                      <a:lnTo>
                        <a:pt x="32495" y="5818"/>
                      </a:lnTo>
                      <a:cubicBezTo>
                        <a:pt x="32555" y="5855"/>
                        <a:pt x="32621" y="5888"/>
                        <a:pt x="32691" y="5911"/>
                      </a:cubicBezTo>
                      <a:cubicBezTo>
                        <a:pt x="32763" y="5937"/>
                        <a:pt x="32847" y="5963"/>
                        <a:pt x="32936" y="5986"/>
                      </a:cubicBezTo>
                      <a:lnTo>
                        <a:pt x="32670" y="5888"/>
                      </a:lnTo>
                      <a:cubicBezTo>
                        <a:pt x="32611" y="5864"/>
                        <a:pt x="32553" y="5841"/>
                        <a:pt x="32495" y="5815"/>
                      </a:cubicBezTo>
                      <a:close/>
                      <a:moveTo>
                        <a:pt x="34292" y="5241"/>
                      </a:moveTo>
                      <a:cubicBezTo>
                        <a:pt x="33601" y="5358"/>
                        <a:pt x="32817" y="5470"/>
                        <a:pt x="32537" y="5612"/>
                      </a:cubicBezTo>
                      <a:cubicBezTo>
                        <a:pt x="32623" y="5647"/>
                        <a:pt x="32710" y="5680"/>
                        <a:pt x="32796" y="5713"/>
                      </a:cubicBezTo>
                      <a:lnTo>
                        <a:pt x="34271" y="6210"/>
                      </a:lnTo>
                      <a:cubicBezTo>
                        <a:pt x="34411" y="6229"/>
                        <a:pt x="34554" y="6247"/>
                        <a:pt x="34694" y="6268"/>
                      </a:cubicBezTo>
                      <a:cubicBezTo>
                        <a:pt x="34624" y="6166"/>
                        <a:pt x="34568" y="6054"/>
                        <a:pt x="34523" y="5937"/>
                      </a:cubicBezTo>
                      <a:cubicBezTo>
                        <a:pt x="34458" y="5762"/>
                        <a:pt x="34402" y="5591"/>
                        <a:pt x="34348" y="5419"/>
                      </a:cubicBezTo>
                      <a:cubicBezTo>
                        <a:pt x="34330" y="5360"/>
                        <a:pt x="34311" y="5300"/>
                        <a:pt x="34292" y="5241"/>
                      </a:cubicBezTo>
                      <a:close/>
                      <a:moveTo>
                        <a:pt x="28809" y="0"/>
                      </a:moveTo>
                      <a:cubicBezTo>
                        <a:pt x="28797" y="0"/>
                        <a:pt x="28784" y="0"/>
                        <a:pt x="28771" y="0"/>
                      </a:cubicBezTo>
                      <a:cubicBezTo>
                        <a:pt x="28570" y="0"/>
                        <a:pt x="28367" y="5"/>
                        <a:pt x="28160" y="17"/>
                      </a:cubicBezTo>
                      <a:cubicBezTo>
                        <a:pt x="28106" y="19"/>
                        <a:pt x="28052" y="21"/>
                        <a:pt x="27999" y="26"/>
                      </a:cubicBezTo>
                      <a:cubicBezTo>
                        <a:pt x="26122" y="145"/>
                        <a:pt x="24361" y="572"/>
                        <a:pt x="22779" y="1146"/>
                      </a:cubicBezTo>
                      <a:cubicBezTo>
                        <a:pt x="22519" y="1240"/>
                        <a:pt x="22265" y="1338"/>
                        <a:pt x="22015" y="1441"/>
                      </a:cubicBezTo>
                      <a:cubicBezTo>
                        <a:pt x="20778" y="1947"/>
                        <a:pt x="19583" y="2552"/>
                        <a:pt x="18446" y="3255"/>
                      </a:cubicBezTo>
                      <a:lnTo>
                        <a:pt x="18443" y="3255"/>
                      </a:lnTo>
                      <a:cubicBezTo>
                        <a:pt x="17828" y="3631"/>
                        <a:pt x="17282" y="4002"/>
                        <a:pt x="16814" y="4342"/>
                      </a:cubicBezTo>
                      <a:lnTo>
                        <a:pt x="16814" y="4342"/>
                      </a:lnTo>
                      <a:cubicBezTo>
                        <a:pt x="16850" y="4316"/>
                        <a:pt x="16887" y="4290"/>
                        <a:pt x="16924" y="4263"/>
                      </a:cubicBezTo>
                      <a:cubicBezTo>
                        <a:pt x="16987" y="4809"/>
                        <a:pt x="16994" y="5358"/>
                        <a:pt x="16940" y="5904"/>
                      </a:cubicBezTo>
                      <a:cubicBezTo>
                        <a:pt x="17222" y="6051"/>
                        <a:pt x="17507" y="6198"/>
                        <a:pt x="17790" y="6369"/>
                      </a:cubicBezTo>
                      <a:cubicBezTo>
                        <a:pt x="17986" y="6485"/>
                        <a:pt x="18182" y="6605"/>
                        <a:pt x="18378" y="6733"/>
                      </a:cubicBezTo>
                      <a:cubicBezTo>
                        <a:pt x="18481" y="6040"/>
                        <a:pt x="18681" y="5365"/>
                        <a:pt x="18971" y="4728"/>
                      </a:cubicBezTo>
                      <a:cubicBezTo>
                        <a:pt x="19690" y="3138"/>
                        <a:pt x="24116" y="925"/>
                        <a:pt x="28209" y="925"/>
                      </a:cubicBezTo>
                      <a:cubicBezTo>
                        <a:pt x="28221" y="925"/>
                        <a:pt x="28232" y="925"/>
                        <a:pt x="28244" y="925"/>
                      </a:cubicBezTo>
                      <a:cubicBezTo>
                        <a:pt x="28877" y="925"/>
                        <a:pt x="29509" y="985"/>
                        <a:pt x="30130" y="1107"/>
                      </a:cubicBezTo>
                      <a:cubicBezTo>
                        <a:pt x="32464" y="1576"/>
                        <a:pt x="33982" y="2521"/>
                        <a:pt x="34799" y="3367"/>
                      </a:cubicBezTo>
                      <a:cubicBezTo>
                        <a:pt x="34906" y="3142"/>
                        <a:pt x="35065" y="3000"/>
                        <a:pt x="35242" y="3000"/>
                      </a:cubicBezTo>
                      <a:cubicBezTo>
                        <a:pt x="35397" y="3000"/>
                        <a:pt x="35537" y="3105"/>
                        <a:pt x="35642" y="3283"/>
                      </a:cubicBezTo>
                      <a:cubicBezTo>
                        <a:pt x="35672" y="3264"/>
                        <a:pt x="35702" y="3248"/>
                        <a:pt x="35735" y="3233"/>
                      </a:cubicBezTo>
                      <a:lnTo>
                        <a:pt x="35800" y="3205"/>
                      </a:lnTo>
                      <a:cubicBezTo>
                        <a:pt x="35376" y="2680"/>
                        <a:pt x="34890" y="2206"/>
                        <a:pt x="34355" y="1791"/>
                      </a:cubicBezTo>
                      <a:lnTo>
                        <a:pt x="34341" y="1779"/>
                      </a:lnTo>
                      <a:lnTo>
                        <a:pt x="34339" y="1779"/>
                      </a:lnTo>
                      <a:cubicBezTo>
                        <a:pt x="33398" y="1058"/>
                        <a:pt x="32198" y="451"/>
                        <a:pt x="30676" y="168"/>
                      </a:cubicBezTo>
                      <a:lnTo>
                        <a:pt x="30667" y="166"/>
                      </a:lnTo>
                      <a:lnTo>
                        <a:pt x="30655" y="166"/>
                      </a:lnTo>
                      <a:cubicBezTo>
                        <a:pt x="30047" y="56"/>
                        <a:pt x="29429" y="0"/>
                        <a:pt x="28809" y="0"/>
                      </a:cubicBezTo>
                      <a:close/>
                      <a:moveTo>
                        <a:pt x="35037" y="5096"/>
                      </a:moveTo>
                      <a:cubicBezTo>
                        <a:pt x="34909" y="5127"/>
                        <a:pt x="34762" y="5157"/>
                        <a:pt x="34603" y="5185"/>
                      </a:cubicBezTo>
                      <a:cubicBezTo>
                        <a:pt x="34617" y="5227"/>
                        <a:pt x="34629" y="5269"/>
                        <a:pt x="34643" y="5309"/>
                      </a:cubicBezTo>
                      <a:cubicBezTo>
                        <a:pt x="34699" y="5477"/>
                        <a:pt x="34759" y="5643"/>
                        <a:pt x="34822" y="5801"/>
                      </a:cubicBezTo>
                      <a:cubicBezTo>
                        <a:pt x="34881" y="5953"/>
                        <a:pt x="34969" y="6091"/>
                        <a:pt x="35081" y="6210"/>
                      </a:cubicBezTo>
                      <a:cubicBezTo>
                        <a:pt x="35119" y="6257"/>
                        <a:pt x="35158" y="6303"/>
                        <a:pt x="35198" y="6350"/>
                      </a:cubicBezTo>
                      <a:cubicBezTo>
                        <a:pt x="35765" y="6453"/>
                        <a:pt x="36300" y="6591"/>
                        <a:pt x="36671" y="6819"/>
                      </a:cubicBezTo>
                      <a:cubicBezTo>
                        <a:pt x="36473" y="6439"/>
                        <a:pt x="36298" y="6049"/>
                        <a:pt x="36148" y="5647"/>
                      </a:cubicBezTo>
                      <a:lnTo>
                        <a:pt x="35955" y="5647"/>
                      </a:lnTo>
                      <a:cubicBezTo>
                        <a:pt x="35646" y="5647"/>
                        <a:pt x="35373" y="5454"/>
                        <a:pt x="35270" y="5164"/>
                      </a:cubicBezTo>
                      <a:lnTo>
                        <a:pt x="35242" y="5164"/>
                      </a:lnTo>
                      <a:cubicBezTo>
                        <a:pt x="35168" y="5164"/>
                        <a:pt x="35098" y="5138"/>
                        <a:pt x="35037" y="5096"/>
                      </a:cubicBezTo>
                      <a:close/>
                      <a:moveTo>
                        <a:pt x="37185" y="7674"/>
                      </a:moveTo>
                      <a:cubicBezTo>
                        <a:pt x="37166" y="7984"/>
                        <a:pt x="36954" y="8082"/>
                        <a:pt x="36594" y="8082"/>
                      </a:cubicBezTo>
                      <a:cubicBezTo>
                        <a:pt x="36515" y="8082"/>
                        <a:pt x="36428" y="8078"/>
                        <a:pt x="36337" y="8071"/>
                      </a:cubicBezTo>
                      <a:lnTo>
                        <a:pt x="36337" y="8071"/>
                      </a:lnTo>
                      <a:cubicBezTo>
                        <a:pt x="36417" y="8229"/>
                        <a:pt x="36461" y="8404"/>
                        <a:pt x="36468" y="8582"/>
                      </a:cubicBezTo>
                      <a:cubicBezTo>
                        <a:pt x="36463" y="8666"/>
                        <a:pt x="36463" y="8750"/>
                        <a:pt x="36468" y="8834"/>
                      </a:cubicBezTo>
                      <a:cubicBezTo>
                        <a:pt x="36473" y="8876"/>
                        <a:pt x="36487" y="8920"/>
                        <a:pt x="36487" y="8962"/>
                      </a:cubicBezTo>
                      <a:cubicBezTo>
                        <a:pt x="37281" y="9009"/>
                        <a:pt x="38065" y="9179"/>
                        <a:pt x="38810" y="9464"/>
                      </a:cubicBezTo>
                      <a:cubicBezTo>
                        <a:pt x="38186" y="8948"/>
                        <a:pt x="37640" y="8346"/>
                        <a:pt x="37187" y="7676"/>
                      </a:cubicBezTo>
                      <a:lnTo>
                        <a:pt x="37185" y="7674"/>
                      </a:lnTo>
                      <a:close/>
                      <a:moveTo>
                        <a:pt x="36445" y="5647"/>
                      </a:moveTo>
                      <a:cubicBezTo>
                        <a:pt x="36965" y="6990"/>
                        <a:pt x="37801" y="8358"/>
                        <a:pt x="39295" y="9497"/>
                      </a:cubicBezTo>
                      <a:cubicBezTo>
                        <a:pt x="39277" y="9236"/>
                        <a:pt x="39241" y="8976"/>
                        <a:pt x="39190" y="8720"/>
                      </a:cubicBezTo>
                      <a:cubicBezTo>
                        <a:pt x="38994" y="7767"/>
                        <a:pt x="38511" y="6691"/>
                        <a:pt x="37383" y="6033"/>
                      </a:cubicBezTo>
                      <a:cubicBezTo>
                        <a:pt x="37383" y="6033"/>
                        <a:pt x="37344" y="5897"/>
                        <a:pt x="37255" y="5671"/>
                      </a:cubicBezTo>
                      <a:cubicBezTo>
                        <a:pt x="37178" y="5673"/>
                        <a:pt x="37108" y="5673"/>
                        <a:pt x="37040" y="5673"/>
                      </a:cubicBezTo>
                      <a:cubicBezTo>
                        <a:pt x="37020" y="5673"/>
                        <a:pt x="37000" y="5673"/>
                        <a:pt x="36980" y="5673"/>
                      </a:cubicBezTo>
                      <a:cubicBezTo>
                        <a:pt x="36802" y="5673"/>
                        <a:pt x="36623" y="5664"/>
                        <a:pt x="36447" y="5647"/>
                      </a:cubicBezTo>
                      <a:close/>
                      <a:moveTo>
                        <a:pt x="37056" y="10060"/>
                      </a:moveTo>
                      <a:cubicBezTo>
                        <a:pt x="37057" y="10060"/>
                        <a:pt x="37058" y="10060"/>
                        <a:pt x="37059" y="10060"/>
                      </a:cubicBezTo>
                      <a:lnTo>
                        <a:pt x="37059" y="10060"/>
                      </a:lnTo>
                      <a:cubicBezTo>
                        <a:pt x="37059" y="10060"/>
                        <a:pt x="37059" y="10060"/>
                        <a:pt x="37059" y="10060"/>
                      </a:cubicBezTo>
                      <a:close/>
                      <a:moveTo>
                        <a:pt x="20717" y="13622"/>
                      </a:moveTo>
                      <a:cubicBezTo>
                        <a:pt x="20642" y="14075"/>
                        <a:pt x="20605" y="14533"/>
                        <a:pt x="20605" y="14990"/>
                      </a:cubicBezTo>
                      <a:cubicBezTo>
                        <a:pt x="21754" y="15329"/>
                        <a:pt x="23122" y="15765"/>
                        <a:pt x="24392" y="16482"/>
                      </a:cubicBezTo>
                      <a:cubicBezTo>
                        <a:pt x="24256" y="16218"/>
                        <a:pt x="24158" y="15938"/>
                        <a:pt x="24098" y="15648"/>
                      </a:cubicBezTo>
                      <a:cubicBezTo>
                        <a:pt x="24067" y="15513"/>
                        <a:pt x="24042" y="15378"/>
                        <a:pt x="24025" y="15242"/>
                      </a:cubicBezTo>
                      <a:cubicBezTo>
                        <a:pt x="23801" y="15368"/>
                        <a:pt x="23577" y="15436"/>
                        <a:pt x="23346" y="15436"/>
                      </a:cubicBezTo>
                      <a:cubicBezTo>
                        <a:pt x="23145" y="15434"/>
                        <a:pt x="22949" y="15385"/>
                        <a:pt x="22774" y="15291"/>
                      </a:cubicBezTo>
                      <a:cubicBezTo>
                        <a:pt x="22162" y="14981"/>
                        <a:pt x="21420" y="14402"/>
                        <a:pt x="20717" y="13622"/>
                      </a:cubicBezTo>
                      <a:close/>
                      <a:moveTo>
                        <a:pt x="11209" y="4051"/>
                      </a:moveTo>
                      <a:cubicBezTo>
                        <a:pt x="7235" y="4051"/>
                        <a:pt x="3633" y="6364"/>
                        <a:pt x="3633" y="6364"/>
                      </a:cubicBezTo>
                      <a:cubicBezTo>
                        <a:pt x="3570" y="6761"/>
                        <a:pt x="3463" y="7148"/>
                        <a:pt x="3313" y="7522"/>
                      </a:cubicBezTo>
                      <a:cubicBezTo>
                        <a:pt x="1910" y="10837"/>
                        <a:pt x="1" y="18746"/>
                        <a:pt x="4287" y="21968"/>
                      </a:cubicBezTo>
                      <a:cubicBezTo>
                        <a:pt x="5060" y="21949"/>
                        <a:pt x="5830" y="21861"/>
                        <a:pt x="6586" y="21704"/>
                      </a:cubicBezTo>
                      <a:cubicBezTo>
                        <a:pt x="6278" y="21501"/>
                        <a:pt x="5886" y="21377"/>
                        <a:pt x="5517" y="21158"/>
                      </a:cubicBezTo>
                      <a:cubicBezTo>
                        <a:pt x="4999" y="20857"/>
                        <a:pt x="4579" y="20411"/>
                        <a:pt x="4310" y="19874"/>
                      </a:cubicBezTo>
                      <a:cubicBezTo>
                        <a:pt x="4044" y="19360"/>
                        <a:pt x="3846" y="18814"/>
                        <a:pt x="3717" y="18249"/>
                      </a:cubicBezTo>
                      <a:cubicBezTo>
                        <a:pt x="3577" y="17691"/>
                        <a:pt x="3482" y="17124"/>
                        <a:pt x="3435" y="16550"/>
                      </a:cubicBezTo>
                      <a:cubicBezTo>
                        <a:pt x="3334" y="15403"/>
                        <a:pt x="3416" y="14248"/>
                        <a:pt x="3675" y="13127"/>
                      </a:cubicBezTo>
                      <a:cubicBezTo>
                        <a:pt x="3815" y="12588"/>
                        <a:pt x="3925" y="12042"/>
                        <a:pt x="4004" y="11488"/>
                      </a:cubicBezTo>
                      <a:cubicBezTo>
                        <a:pt x="4058" y="10940"/>
                        <a:pt x="4023" y="10375"/>
                        <a:pt x="4058" y="9807"/>
                      </a:cubicBezTo>
                      <a:cubicBezTo>
                        <a:pt x="4184" y="10365"/>
                        <a:pt x="4252" y="10935"/>
                        <a:pt x="4259" y="11507"/>
                      </a:cubicBezTo>
                      <a:cubicBezTo>
                        <a:pt x="4219" y="12081"/>
                        <a:pt x="4124" y="12649"/>
                        <a:pt x="3976" y="13204"/>
                      </a:cubicBezTo>
                      <a:cubicBezTo>
                        <a:pt x="3743" y="14294"/>
                        <a:pt x="3680" y="15413"/>
                        <a:pt x="3792" y="16522"/>
                      </a:cubicBezTo>
                      <a:cubicBezTo>
                        <a:pt x="3822" y="16804"/>
                        <a:pt x="3862" y="17086"/>
                        <a:pt x="3913" y="17369"/>
                      </a:cubicBezTo>
                      <a:cubicBezTo>
                        <a:pt x="3981" y="17063"/>
                        <a:pt x="4074" y="16762"/>
                        <a:pt x="4196" y="16472"/>
                      </a:cubicBezTo>
                      <a:cubicBezTo>
                        <a:pt x="4336" y="16148"/>
                        <a:pt x="4509" y="15837"/>
                        <a:pt x="4707" y="15546"/>
                      </a:cubicBezTo>
                      <a:cubicBezTo>
                        <a:pt x="4901" y="15254"/>
                        <a:pt x="5134" y="14981"/>
                        <a:pt x="5349" y="14719"/>
                      </a:cubicBezTo>
                      <a:cubicBezTo>
                        <a:pt x="5443" y="14607"/>
                        <a:pt x="5531" y="14493"/>
                        <a:pt x="5613" y="14374"/>
                      </a:cubicBezTo>
                      <a:cubicBezTo>
                        <a:pt x="5515" y="13972"/>
                        <a:pt x="5372" y="13428"/>
                        <a:pt x="5209" y="12639"/>
                      </a:cubicBezTo>
                      <a:cubicBezTo>
                        <a:pt x="4651" y="9934"/>
                        <a:pt x="4889" y="8836"/>
                        <a:pt x="5447" y="7629"/>
                      </a:cubicBezTo>
                      <a:cubicBezTo>
                        <a:pt x="6005" y="6420"/>
                        <a:pt x="9663" y="5622"/>
                        <a:pt x="11253" y="5416"/>
                      </a:cubicBezTo>
                      <a:cubicBezTo>
                        <a:pt x="11367" y="5400"/>
                        <a:pt x="11487" y="5393"/>
                        <a:pt x="11603" y="5393"/>
                      </a:cubicBezTo>
                      <a:cubicBezTo>
                        <a:pt x="13312" y="5393"/>
                        <a:pt x="15021" y="6976"/>
                        <a:pt x="14930" y="8386"/>
                      </a:cubicBezTo>
                      <a:cubicBezTo>
                        <a:pt x="14832" y="9894"/>
                        <a:pt x="12843" y="15707"/>
                        <a:pt x="11253" y="17217"/>
                      </a:cubicBezTo>
                      <a:cubicBezTo>
                        <a:pt x="9967" y="18436"/>
                        <a:pt x="7700" y="20007"/>
                        <a:pt x="6456" y="20007"/>
                      </a:cubicBezTo>
                      <a:cubicBezTo>
                        <a:pt x="6159" y="20007"/>
                        <a:pt x="5919" y="19918"/>
                        <a:pt x="5767" y="19713"/>
                      </a:cubicBezTo>
                      <a:cubicBezTo>
                        <a:pt x="4971" y="18646"/>
                        <a:pt x="4492" y="17469"/>
                        <a:pt x="5288" y="16316"/>
                      </a:cubicBezTo>
                      <a:cubicBezTo>
                        <a:pt x="5816" y="15553"/>
                        <a:pt x="5853" y="15373"/>
                        <a:pt x="5655" y="14547"/>
                      </a:cubicBezTo>
                      <a:lnTo>
                        <a:pt x="5655" y="14547"/>
                      </a:lnTo>
                      <a:cubicBezTo>
                        <a:pt x="5594" y="14638"/>
                        <a:pt x="5529" y="14729"/>
                        <a:pt x="5461" y="14815"/>
                      </a:cubicBezTo>
                      <a:cubicBezTo>
                        <a:pt x="5249" y="15097"/>
                        <a:pt x="5039" y="15380"/>
                        <a:pt x="4859" y="15662"/>
                      </a:cubicBezTo>
                      <a:cubicBezTo>
                        <a:pt x="4679" y="15952"/>
                        <a:pt x="4525" y="16258"/>
                        <a:pt x="4401" y="16575"/>
                      </a:cubicBezTo>
                      <a:cubicBezTo>
                        <a:pt x="4182" y="17121"/>
                        <a:pt x="4086" y="17707"/>
                        <a:pt x="4117" y="18296"/>
                      </a:cubicBezTo>
                      <a:cubicBezTo>
                        <a:pt x="4236" y="18786"/>
                        <a:pt x="4411" y="19262"/>
                        <a:pt x="4642" y="19710"/>
                      </a:cubicBezTo>
                      <a:cubicBezTo>
                        <a:pt x="4878" y="20191"/>
                        <a:pt x="5246" y="20593"/>
                        <a:pt x="5704" y="20871"/>
                      </a:cubicBezTo>
                      <a:cubicBezTo>
                        <a:pt x="5930" y="21013"/>
                        <a:pt x="6185" y="21120"/>
                        <a:pt x="6446" y="21251"/>
                      </a:cubicBezTo>
                      <a:cubicBezTo>
                        <a:pt x="6645" y="21347"/>
                        <a:pt x="6829" y="21475"/>
                        <a:pt x="6993" y="21627"/>
                      </a:cubicBezTo>
                      <a:cubicBezTo>
                        <a:pt x="9435" y="21078"/>
                        <a:pt x="12829" y="19605"/>
                        <a:pt x="14033" y="15786"/>
                      </a:cubicBezTo>
                      <a:lnTo>
                        <a:pt x="14033" y="15786"/>
                      </a:lnTo>
                      <a:cubicBezTo>
                        <a:pt x="13928" y="16157"/>
                        <a:pt x="12808" y="19958"/>
                        <a:pt x="10564" y="22804"/>
                      </a:cubicBezTo>
                      <a:cubicBezTo>
                        <a:pt x="10912" y="23257"/>
                        <a:pt x="11293" y="23684"/>
                        <a:pt x="11704" y="24083"/>
                      </a:cubicBezTo>
                      <a:cubicBezTo>
                        <a:pt x="12159" y="23637"/>
                        <a:pt x="12665" y="23112"/>
                        <a:pt x="13219" y="22484"/>
                      </a:cubicBezTo>
                      <a:cubicBezTo>
                        <a:pt x="16382" y="18886"/>
                        <a:pt x="16373" y="14348"/>
                        <a:pt x="18310" y="14348"/>
                      </a:cubicBezTo>
                      <a:cubicBezTo>
                        <a:pt x="18504" y="14353"/>
                        <a:pt x="18698" y="14390"/>
                        <a:pt x="18878" y="14460"/>
                      </a:cubicBezTo>
                      <a:cubicBezTo>
                        <a:pt x="19293" y="14612"/>
                        <a:pt x="19825" y="14761"/>
                        <a:pt x="20425" y="14936"/>
                      </a:cubicBezTo>
                      <a:cubicBezTo>
                        <a:pt x="20411" y="14423"/>
                        <a:pt x="20442" y="13909"/>
                        <a:pt x="20523" y="13400"/>
                      </a:cubicBezTo>
                      <a:cubicBezTo>
                        <a:pt x="19214" y="11857"/>
                        <a:pt x="18100" y="9618"/>
                        <a:pt x="18329" y="7123"/>
                      </a:cubicBezTo>
                      <a:cubicBezTo>
                        <a:pt x="18103" y="6959"/>
                        <a:pt x="17869" y="6805"/>
                        <a:pt x="17626" y="6663"/>
                      </a:cubicBezTo>
                      <a:cubicBezTo>
                        <a:pt x="17393" y="6520"/>
                        <a:pt x="17152" y="6387"/>
                        <a:pt x="16912" y="6254"/>
                      </a:cubicBezTo>
                      <a:cubicBezTo>
                        <a:pt x="16704" y="7751"/>
                        <a:pt x="16314" y="9214"/>
                        <a:pt x="15752" y="10618"/>
                      </a:cubicBezTo>
                      <a:cubicBezTo>
                        <a:pt x="16693" y="7933"/>
                        <a:pt x="14942" y="5864"/>
                        <a:pt x="14942" y="5864"/>
                      </a:cubicBezTo>
                      <a:cubicBezTo>
                        <a:pt x="15320" y="5517"/>
                        <a:pt x="15712" y="5183"/>
                        <a:pt x="16116" y="4865"/>
                      </a:cubicBezTo>
                      <a:lnTo>
                        <a:pt x="16116" y="4865"/>
                      </a:lnTo>
                      <a:cubicBezTo>
                        <a:pt x="15824" y="5094"/>
                        <a:pt x="15581" y="5293"/>
                        <a:pt x="15392" y="5454"/>
                      </a:cubicBezTo>
                      <a:cubicBezTo>
                        <a:pt x="15240" y="5587"/>
                        <a:pt x="15089" y="5720"/>
                        <a:pt x="14939" y="5857"/>
                      </a:cubicBezTo>
                      <a:lnTo>
                        <a:pt x="14937" y="5857"/>
                      </a:lnTo>
                      <a:lnTo>
                        <a:pt x="14928" y="5867"/>
                      </a:lnTo>
                      <a:cubicBezTo>
                        <a:pt x="14928" y="5867"/>
                        <a:pt x="14113" y="5785"/>
                        <a:pt x="13219" y="4268"/>
                      </a:cubicBezTo>
                      <a:cubicBezTo>
                        <a:pt x="12568" y="4125"/>
                        <a:pt x="11905" y="4053"/>
                        <a:pt x="11240" y="4053"/>
                      </a:cubicBezTo>
                      <a:cubicBezTo>
                        <a:pt x="11230" y="4053"/>
                        <a:pt x="11219" y="4053"/>
                        <a:pt x="11209" y="4053"/>
                      </a:cubicBezTo>
                      <a:lnTo>
                        <a:pt x="11209" y="4051"/>
                      </a:lnTo>
                      <a:close/>
                      <a:moveTo>
                        <a:pt x="10331" y="23067"/>
                      </a:moveTo>
                      <a:cubicBezTo>
                        <a:pt x="9208" y="24412"/>
                        <a:pt x="7821" y="25505"/>
                        <a:pt x="6157" y="25841"/>
                      </a:cubicBezTo>
                      <a:lnTo>
                        <a:pt x="6162" y="25848"/>
                      </a:lnTo>
                      <a:cubicBezTo>
                        <a:pt x="8431" y="29284"/>
                        <a:pt x="13307" y="34226"/>
                        <a:pt x="23442" y="37278"/>
                      </a:cubicBezTo>
                      <a:lnTo>
                        <a:pt x="23437" y="37273"/>
                      </a:lnTo>
                      <a:cubicBezTo>
                        <a:pt x="24765" y="35991"/>
                        <a:pt x="25942" y="34563"/>
                        <a:pt x="26948" y="33015"/>
                      </a:cubicBezTo>
                      <a:lnTo>
                        <a:pt x="26948" y="33015"/>
                      </a:lnTo>
                      <a:lnTo>
                        <a:pt x="26801" y="33045"/>
                      </a:lnTo>
                      <a:cubicBezTo>
                        <a:pt x="26710" y="32632"/>
                        <a:pt x="26649" y="32214"/>
                        <a:pt x="26614" y="31794"/>
                      </a:cubicBezTo>
                      <a:cubicBezTo>
                        <a:pt x="26591" y="31374"/>
                        <a:pt x="26591" y="30953"/>
                        <a:pt x="26614" y="30533"/>
                      </a:cubicBezTo>
                      <a:cubicBezTo>
                        <a:pt x="26626" y="30267"/>
                        <a:pt x="26649" y="30003"/>
                        <a:pt x="26673" y="29744"/>
                      </a:cubicBezTo>
                      <a:cubicBezTo>
                        <a:pt x="26635" y="29702"/>
                        <a:pt x="26600" y="29660"/>
                        <a:pt x="26563" y="29616"/>
                      </a:cubicBezTo>
                      <a:cubicBezTo>
                        <a:pt x="25160" y="31724"/>
                        <a:pt x="22986" y="33237"/>
                        <a:pt x="20134" y="33237"/>
                      </a:cubicBezTo>
                      <a:cubicBezTo>
                        <a:pt x="18560" y="33237"/>
                        <a:pt x="16781" y="32777"/>
                        <a:pt x="14811" y="31700"/>
                      </a:cubicBezTo>
                      <a:lnTo>
                        <a:pt x="14811" y="31700"/>
                      </a:lnTo>
                      <a:cubicBezTo>
                        <a:pt x="15100" y="31981"/>
                        <a:pt x="15411" y="32237"/>
                        <a:pt x="15745" y="32466"/>
                      </a:cubicBezTo>
                      <a:cubicBezTo>
                        <a:pt x="15355" y="32219"/>
                        <a:pt x="14991" y="31934"/>
                        <a:pt x="14657" y="31616"/>
                      </a:cubicBezTo>
                      <a:cubicBezTo>
                        <a:pt x="13179" y="30790"/>
                        <a:pt x="11592" y="29618"/>
                        <a:pt x="9906" y="28035"/>
                      </a:cubicBezTo>
                      <a:cubicBezTo>
                        <a:pt x="8419" y="26639"/>
                        <a:pt x="9248" y="26434"/>
                        <a:pt x="11428" y="24351"/>
                      </a:cubicBezTo>
                      <a:cubicBezTo>
                        <a:pt x="11083" y="24006"/>
                        <a:pt x="10761" y="23637"/>
                        <a:pt x="10466" y="23250"/>
                      </a:cubicBezTo>
                      <a:lnTo>
                        <a:pt x="10333" y="23067"/>
                      </a:lnTo>
                      <a:close/>
                      <a:moveTo>
                        <a:pt x="28701" y="34728"/>
                      </a:moveTo>
                      <a:cubicBezTo>
                        <a:pt x="28213" y="35742"/>
                        <a:pt x="27541" y="36657"/>
                        <a:pt x="26722" y="37427"/>
                      </a:cubicBezTo>
                      <a:cubicBezTo>
                        <a:pt x="26785" y="37492"/>
                        <a:pt x="26855" y="37551"/>
                        <a:pt x="26929" y="37600"/>
                      </a:cubicBezTo>
                      <a:cubicBezTo>
                        <a:pt x="27403" y="37908"/>
                        <a:pt x="28356" y="38050"/>
                        <a:pt x="29126" y="38167"/>
                      </a:cubicBezTo>
                      <a:cubicBezTo>
                        <a:pt x="29546" y="38230"/>
                        <a:pt x="29880" y="38286"/>
                        <a:pt x="30116" y="38344"/>
                      </a:cubicBezTo>
                      <a:cubicBezTo>
                        <a:pt x="30041" y="38039"/>
                        <a:pt x="29929" y="37745"/>
                        <a:pt x="29782" y="37467"/>
                      </a:cubicBezTo>
                      <a:cubicBezTo>
                        <a:pt x="29698" y="37341"/>
                        <a:pt x="29602" y="37219"/>
                        <a:pt x="29500" y="37107"/>
                      </a:cubicBezTo>
                      <a:cubicBezTo>
                        <a:pt x="29385" y="36969"/>
                        <a:pt x="29289" y="36818"/>
                        <a:pt x="29215" y="36654"/>
                      </a:cubicBezTo>
                      <a:cubicBezTo>
                        <a:pt x="28963" y="36038"/>
                        <a:pt x="28790" y="35391"/>
                        <a:pt x="28701" y="34728"/>
                      </a:cubicBezTo>
                      <a:close/>
                      <a:moveTo>
                        <a:pt x="33583" y="7781"/>
                      </a:moveTo>
                      <a:cubicBezTo>
                        <a:pt x="32530" y="7781"/>
                        <a:pt x="31335" y="7980"/>
                        <a:pt x="30128" y="8701"/>
                      </a:cubicBezTo>
                      <a:cubicBezTo>
                        <a:pt x="27406" y="10328"/>
                        <a:pt x="25841" y="13898"/>
                        <a:pt x="24296" y="15060"/>
                      </a:cubicBezTo>
                      <a:cubicBezTo>
                        <a:pt x="24298" y="15079"/>
                        <a:pt x="24301" y="15100"/>
                        <a:pt x="24303" y="15118"/>
                      </a:cubicBezTo>
                      <a:cubicBezTo>
                        <a:pt x="24319" y="15280"/>
                        <a:pt x="24336" y="15441"/>
                        <a:pt x="24361" y="15597"/>
                      </a:cubicBezTo>
                      <a:cubicBezTo>
                        <a:pt x="24422" y="15954"/>
                        <a:pt x="24511" y="16318"/>
                        <a:pt x="24672" y="16648"/>
                      </a:cubicBezTo>
                      <a:cubicBezTo>
                        <a:pt x="26677" y="17862"/>
                        <a:pt x="28365" y="19822"/>
                        <a:pt x="28409" y="23264"/>
                      </a:cubicBezTo>
                      <a:cubicBezTo>
                        <a:pt x="28433" y="25089"/>
                        <a:pt x="27982" y="27031"/>
                        <a:pt x="27097" y="28712"/>
                      </a:cubicBezTo>
                      <a:cubicBezTo>
                        <a:pt x="27058" y="29338"/>
                        <a:pt x="26990" y="29954"/>
                        <a:pt x="26957" y="30566"/>
                      </a:cubicBezTo>
                      <a:cubicBezTo>
                        <a:pt x="26915" y="31322"/>
                        <a:pt x="26955" y="32081"/>
                        <a:pt x="27076" y="32828"/>
                      </a:cubicBezTo>
                      <a:cubicBezTo>
                        <a:pt x="28781" y="30185"/>
                        <a:pt x="30419" y="26562"/>
                        <a:pt x="30303" y="22489"/>
                      </a:cubicBezTo>
                      <a:lnTo>
                        <a:pt x="30303" y="22489"/>
                      </a:lnTo>
                      <a:cubicBezTo>
                        <a:pt x="30303" y="22490"/>
                        <a:pt x="31136" y="29170"/>
                        <a:pt x="28981" y="34133"/>
                      </a:cubicBezTo>
                      <a:cubicBezTo>
                        <a:pt x="29007" y="34310"/>
                        <a:pt x="29033" y="34493"/>
                        <a:pt x="29063" y="34672"/>
                      </a:cubicBezTo>
                      <a:cubicBezTo>
                        <a:pt x="29154" y="35300"/>
                        <a:pt x="29318" y="35917"/>
                        <a:pt x="29546" y="36507"/>
                      </a:cubicBezTo>
                      <a:cubicBezTo>
                        <a:pt x="29605" y="36640"/>
                        <a:pt x="29682" y="36766"/>
                        <a:pt x="29770" y="36881"/>
                      </a:cubicBezTo>
                      <a:cubicBezTo>
                        <a:pt x="29885" y="37011"/>
                        <a:pt x="29988" y="37149"/>
                        <a:pt x="30079" y="37296"/>
                      </a:cubicBezTo>
                      <a:cubicBezTo>
                        <a:pt x="30235" y="37595"/>
                        <a:pt x="30347" y="37913"/>
                        <a:pt x="30419" y="38242"/>
                      </a:cubicBezTo>
                      <a:cubicBezTo>
                        <a:pt x="30520" y="38517"/>
                        <a:pt x="30709" y="38753"/>
                        <a:pt x="30956" y="38912"/>
                      </a:cubicBezTo>
                      <a:cubicBezTo>
                        <a:pt x="31026" y="38961"/>
                        <a:pt x="31099" y="39005"/>
                        <a:pt x="31171" y="39052"/>
                      </a:cubicBezTo>
                      <a:cubicBezTo>
                        <a:pt x="31033" y="35786"/>
                        <a:pt x="32544" y="28234"/>
                        <a:pt x="31794" y="23425"/>
                      </a:cubicBezTo>
                      <a:cubicBezTo>
                        <a:pt x="30900" y="17700"/>
                        <a:pt x="28491" y="17479"/>
                        <a:pt x="28421" y="15758"/>
                      </a:cubicBezTo>
                      <a:cubicBezTo>
                        <a:pt x="28335" y="13578"/>
                        <a:pt x="31211" y="11334"/>
                        <a:pt x="34295" y="11334"/>
                      </a:cubicBezTo>
                      <a:cubicBezTo>
                        <a:pt x="34304" y="11334"/>
                        <a:pt x="34314" y="11334"/>
                        <a:pt x="34324" y="11334"/>
                      </a:cubicBezTo>
                      <a:cubicBezTo>
                        <a:pt x="35255" y="11334"/>
                        <a:pt x="36173" y="11553"/>
                        <a:pt x="37003" y="11976"/>
                      </a:cubicBezTo>
                      <a:cubicBezTo>
                        <a:pt x="36949" y="11773"/>
                        <a:pt x="36902" y="11568"/>
                        <a:pt x="36863" y="11362"/>
                      </a:cubicBezTo>
                      <a:cubicBezTo>
                        <a:pt x="36776" y="10902"/>
                        <a:pt x="36718" y="10438"/>
                        <a:pt x="36688" y="9973"/>
                      </a:cubicBezTo>
                      <a:cubicBezTo>
                        <a:pt x="35901" y="9807"/>
                        <a:pt x="35032" y="9681"/>
                        <a:pt x="34232" y="9681"/>
                      </a:cubicBezTo>
                      <a:cubicBezTo>
                        <a:pt x="33524" y="9681"/>
                        <a:pt x="32871" y="9782"/>
                        <a:pt x="32373" y="10046"/>
                      </a:cubicBezTo>
                      <a:cubicBezTo>
                        <a:pt x="33447" y="9320"/>
                        <a:pt x="34713" y="8932"/>
                        <a:pt x="36008" y="8930"/>
                      </a:cubicBezTo>
                      <a:lnTo>
                        <a:pt x="36118" y="8930"/>
                      </a:lnTo>
                      <a:cubicBezTo>
                        <a:pt x="36116" y="8902"/>
                        <a:pt x="36116" y="8871"/>
                        <a:pt x="36118" y="8843"/>
                      </a:cubicBezTo>
                      <a:cubicBezTo>
                        <a:pt x="36111" y="8748"/>
                        <a:pt x="36111" y="8654"/>
                        <a:pt x="36118" y="8561"/>
                      </a:cubicBezTo>
                      <a:cubicBezTo>
                        <a:pt x="36106" y="8407"/>
                        <a:pt x="36053" y="8262"/>
                        <a:pt x="35969" y="8136"/>
                      </a:cubicBezTo>
                      <a:cubicBezTo>
                        <a:pt x="35945" y="8096"/>
                        <a:pt x="35922" y="8054"/>
                        <a:pt x="35898" y="8015"/>
                      </a:cubicBezTo>
                      <a:cubicBezTo>
                        <a:pt x="35726" y="7991"/>
                        <a:pt x="35539" y="7961"/>
                        <a:pt x="35341" y="7931"/>
                      </a:cubicBezTo>
                      <a:cubicBezTo>
                        <a:pt x="34827" y="7856"/>
                        <a:pt x="34232" y="7781"/>
                        <a:pt x="33585" y="7781"/>
                      </a:cubicBezTo>
                      <a:close/>
                      <a:moveTo>
                        <a:pt x="37059" y="10060"/>
                      </a:moveTo>
                      <a:cubicBezTo>
                        <a:pt x="37119" y="10809"/>
                        <a:pt x="37271" y="11549"/>
                        <a:pt x="37509" y="12263"/>
                      </a:cubicBezTo>
                      <a:cubicBezTo>
                        <a:pt x="41401" y="14778"/>
                        <a:pt x="42195" y="25635"/>
                        <a:pt x="39613" y="32518"/>
                      </a:cubicBezTo>
                      <a:cubicBezTo>
                        <a:pt x="37523" y="38085"/>
                        <a:pt x="34194" y="40870"/>
                        <a:pt x="32422" y="40870"/>
                      </a:cubicBezTo>
                      <a:cubicBezTo>
                        <a:pt x="32000" y="40870"/>
                        <a:pt x="31668" y="40712"/>
                        <a:pt x="31458" y="40397"/>
                      </a:cubicBezTo>
                      <a:cubicBezTo>
                        <a:pt x="31307" y="40168"/>
                        <a:pt x="31222" y="39780"/>
                        <a:pt x="31185" y="39269"/>
                      </a:cubicBezTo>
                      <a:cubicBezTo>
                        <a:pt x="31064" y="39229"/>
                        <a:pt x="30945" y="39180"/>
                        <a:pt x="30830" y="39122"/>
                      </a:cubicBezTo>
                      <a:cubicBezTo>
                        <a:pt x="30672" y="39042"/>
                        <a:pt x="30527" y="38937"/>
                        <a:pt x="30403" y="38809"/>
                      </a:cubicBezTo>
                      <a:cubicBezTo>
                        <a:pt x="30389" y="38793"/>
                        <a:pt x="30380" y="38774"/>
                        <a:pt x="30366" y="38755"/>
                      </a:cubicBezTo>
                      <a:cubicBezTo>
                        <a:pt x="30214" y="38632"/>
                        <a:pt x="29649" y="38545"/>
                        <a:pt x="29082" y="38459"/>
                      </a:cubicBezTo>
                      <a:cubicBezTo>
                        <a:pt x="28241" y="38333"/>
                        <a:pt x="27291" y="38188"/>
                        <a:pt x="26766" y="37838"/>
                      </a:cubicBezTo>
                      <a:cubicBezTo>
                        <a:pt x="26663" y="37770"/>
                        <a:pt x="26570" y="37695"/>
                        <a:pt x="26483" y="37611"/>
                      </a:cubicBezTo>
                      <a:cubicBezTo>
                        <a:pt x="25993" y="38025"/>
                        <a:pt x="25449" y="38370"/>
                        <a:pt x="24868" y="38639"/>
                      </a:cubicBezTo>
                      <a:cubicBezTo>
                        <a:pt x="26619" y="40161"/>
                        <a:pt x="29768" y="42416"/>
                        <a:pt x="33039" y="42416"/>
                      </a:cubicBezTo>
                      <a:cubicBezTo>
                        <a:pt x="33055" y="42416"/>
                        <a:pt x="33071" y="42416"/>
                        <a:pt x="33087" y="42416"/>
                      </a:cubicBezTo>
                      <a:cubicBezTo>
                        <a:pt x="33363" y="42416"/>
                        <a:pt x="33638" y="42397"/>
                        <a:pt x="33912" y="42362"/>
                      </a:cubicBezTo>
                      <a:cubicBezTo>
                        <a:pt x="34271" y="42315"/>
                        <a:pt x="34624" y="42241"/>
                        <a:pt x="34969" y="42133"/>
                      </a:cubicBezTo>
                      <a:cubicBezTo>
                        <a:pt x="35639" y="41930"/>
                        <a:pt x="36309" y="41466"/>
                        <a:pt x="36956" y="40789"/>
                      </a:cubicBezTo>
                      <a:cubicBezTo>
                        <a:pt x="39522" y="38113"/>
                        <a:pt x="41739" y="32123"/>
                        <a:pt x="42293" y="25785"/>
                      </a:cubicBezTo>
                      <a:cubicBezTo>
                        <a:pt x="42601" y="22227"/>
                        <a:pt x="42386" y="18562"/>
                        <a:pt x="41413" y="15312"/>
                      </a:cubicBezTo>
                      <a:lnTo>
                        <a:pt x="41410" y="15303"/>
                      </a:lnTo>
                      <a:lnTo>
                        <a:pt x="41408" y="15298"/>
                      </a:lnTo>
                      <a:cubicBezTo>
                        <a:pt x="40906" y="13629"/>
                        <a:pt x="40203" y="12070"/>
                        <a:pt x="39270" y="10692"/>
                      </a:cubicBezTo>
                      <a:lnTo>
                        <a:pt x="39270" y="10690"/>
                      </a:lnTo>
                      <a:cubicBezTo>
                        <a:pt x="38544" y="10440"/>
                        <a:pt x="37807" y="10230"/>
                        <a:pt x="37059" y="1006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2"/>
                <p:cNvSpPr/>
                <p:nvPr/>
              </p:nvSpPr>
              <p:spPr>
                <a:xfrm>
                  <a:off x="6772800" y="1907500"/>
                  <a:ext cx="195200" cy="175700"/>
                </a:xfrm>
                <a:custGeom>
                  <a:rect b="b" l="l" r="r" t="t"/>
                  <a:pathLst>
                    <a:path extrusionOk="0" h="7028" w="7808">
                      <a:moveTo>
                        <a:pt x="3593" y="0"/>
                      </a:moveTo>
                      <a:cubicBezTo>
                        <a:pt x="2417" y="0"/>
                        <a:pt x="1135" y="402"/>
                        <a:pt x="1" y="1655"/>
                      </a:cubicBezTo>
                      <a:cubicBezTo>
                        <a:pt x="1135" y="406"/>
                        <a:pt x="2417" y="7"/>
                        <a:pt x="3591" y="7"/>
                      </a:cubicBezTo>
                      <a:cubicBezTo>
                        <a:pt x="5683" y="7"/>
                        <a:pt x="7438" y="1275"/>
                        <a:pt x="7438" y="1275"/>
                      </a:cubicBezTo>
                      <a:cubicBezTo>
                        <a:pt x="7483" y="3525"/>
                        <a:pt x="7613" y="5426"/>
                        <a:pt x="7805" y="7027"/>
                      </a:cubicBezTo>
                      <a:lnTo>
                        <a:pt x="7807" y="7027"/>
                      </a:lnTo>
                      <a:cubicBezTo>
                        <a:pt x="7618" y="5423"/>
                        <a:pt x="7487" y="3523"/>
                        <a:pt x="7448" y="1270"/>
                      </a:cubicBezTo>
                      <a:cubicBezTo>
                        <a:pt x="7448" y="1270"/>
                        <a:pt x="5687" y="0"/>
                        <a:pt x="3593"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2"/>
                <p:cNvSpPr/>
                <p:nvPr/>
              </p:nvSpPr>
              <p:spPr>
                <a:xfrm>
                  <a:off x="6967975" y="2083175"/>
                  <a:ext cx="75" cy="125"/>
                </a:xfrm>
                <a:custGeom>
                  <a:rect b="b" l="l" r="r" t="t"/>
                  <a:pathLst>
                    <a:path extrusionOk="0" h="5" w="3">
                      <a:moveTo>
                        <a:pt x="0" y="0"/>
                      </a:moveTo>
                      <a:cubicBezTo>
                        <a:pt x="0" y="2"/>
                        <a:pt x="0" y="5"/>
                        <a:pt x="0" y="5"/>
                      </a:cubicBezTo>
                      <a:lnTo>
                        <a:pt x="2" y="5"/>
                      </a:lnTo>
                      <a:lnTo>
                        <a:pt x="2"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2"/>
                <p:cNvSpPr/>
                <p:nvPr/>
              </p:nvSpPr>
              <p:spPr>
                <a:xfrm>
                  <a:off x="6967975" y="2083275"/>
                  <a:ext cx="9475" cy="61325"/>
                </a:xfrm>
                <a:custGeom>
                  <a:rect b="b" l="l" r="r" t="t"/>
                  <a:pathLst>
                    <a:path extrusionOk="0" h="2453" w="379">
                      <a:moveTo>
                        <a:pt x="0" y="1"/>
                      </a:moveTo>
                      <a:cubicBezTo>
                        <a:pt x="108" y="911"/>
                        <a:pt x="236" y="1724"/>
                        <a:pt x="378" y="2452"/>
                      </a:cubicBezTo>
                      <a:cubicBezTo>
                        <a:pt x="238" y="1724"/>
                        <a:pt x="110" y="911"/>
                        <a:pt x="2" y="3"/>
                      </a:cubicBezTo>
                      <a:lnTo>
                        <a:pt x="2" y="1"/>
                      </a:lnTo>
                      <a:close/>
                    </a:path>
                  </a:pathLst>
                </a:custGeom>
                <a:solidFill>
                  <a:srgbClr val="617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2"/>
                <p:cNvSpPr/>
                <p:nvPr/>
              </p:nvSpPr>
              <p:spPr>
                <a:xfrm>
                  <a:off x="6977425" y="2144500"/>
                  <a:ext cx="25" cy="25"/>
                </a:xfrm>
                <a:custGeom>
                  <a:rect b="b" l="l" r="r" t="t"/>
                  <a:pathLst>
                    <a:path extrusionOk="0" h="1" w="1">
                      <a:moveTo>
                        <a:pt x="0" y="1"/>
                      </a:moveTo>
                      <a:lnTo>
                        <a:pt x="0" y="1"/>
                      </a:lnTo>
                      <a:lnTo>
                        <a:pt x="0" y="1"/>
                      </a:lnTo>
                      <a:lnTo>
                        <a:pt x="0" y="1"/>
                      </a:lnTo>
                      <a:lnTo>
                        <a:pt x="0" y="1"/>
                      </a:lnTo>
                      <a:close/>
                    </a:path>
                  </a:pathLst>
                </a:custGeom>
                <a:solidFill>
                  <a:srgbClr val="5C8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2"/>
                <p:cNvSpPr/>
                <p:nvPr/>
              </p:nvSpPr>
              <p:spPr>
                <a:xfrm>
                  <a:off x="6977425" y="2144500"/>
                  <a:ext cx="38725" cy="115000"/>
                </a:xfrm>
                <a:custGeom>
                  <a:rect b="b" l="l" r="r" t="t"/>
                  <a:pathLst>
                    <a:path extrusionOk="0" h="4600" w="1549">
                      <a:moveTo>
                        <a:pt x="0" y="1"/>
                      </a:moveTo>
                      <a:cubicBezTo>
                        <a:pt x="439" y="2251"/>
                        <a:pt x="1006" y="3685"/>
                        <a:pt x="1546" y="4600"/>
                      </a:cubicBezTo>
                      <a:lnTo>
                        <a:pt x="1548" y="4600"/>
                      </a:lnTo>
                      <a:cubicBezTo>
                        <a:pt x="1009" y="3687"/>
                        <a:pt x="439" y="2254"/>
                        <a:pt x="3" y="1"/>
                      </a:cubicBezTo>
                      <a:close/>
                    </a:path>
                  </a:pathLst>
                </a:custGeom>
                <a:solidFill>
                  <a:srgbClr val="4D65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2"/>
                <p:cNvSpPr/>
                <p:nvPr/>
              </p:nvSpPr>
              <p:spPr>
                <a:xfrm>
                  <a:off x="6760950" y="1907675"/>
                  <a:ext cx="255125" cy="404300"/>
                </a:xfrm>
                <a:custGeom>
                  <a:rect b="b" l="l" r="r" t="t"/>
                  <a:pathLst>
                    <a:path extrusionOk="0" h="16172" w="10205">
                      <a:moveTo>
                        <a:pt x="4065" y="0"/>
                      </a:moveTo>
                      <a:cubicBezTo>
                        <a:pt x="2891" y="0"/>
                        <a:pt x="1609" y="399"/>
                        <a:pt x="475" y="1648"/>
                      </a:cubicBezTo>
                      <a:cubicBezTo>
                        <a:pt x="306" y="1835"/>
                        <a:pt x="148" y="2031"/>
                        <a:pt x="1" y="2237"/>
                      </a:cubicBezTo>
                      <a:cubicBezTo>
                        <a:pt x="1" y="2237"/>
                        <a:pt x="855" y="8148"/>
                        <a:pt x="855" y="12772"/>
                      </a:cubicBezTo>
                      <a:cubicBezTo>
                        <a:pt x="855" y="14056"/>
                        <a:pt x="787" y="15240"/>
                        <a:pt x="622" y="16171"/>
                      </a:cubicBezTo>
                      <a:cubicBezTo>
                        <a:pt x="622" y="16171"/>
                        <a:pt x="4224" y="13858"/>
                        <a:pt x="8195" y="13858"/>
                      </a:cubicBezTo>
                      <a:cubicBezTo>
                        <a:pt x="8205" y="13858"/>
                        <a:pt x="8216" y="13858"/>
                        <a:pt x="8226" y="13858"/>
                      </a:cubicBezTo>
                      <a:cubicBezTo>
                        <a:pt x="8893" y="13858"/>
                        <a:pt x="9554" y="13930"/>
                        <a:pt x="10205" y="14073"/>
                      </a:cubicBezTo>
                      <a:cubicBezTo>
                        <a:pt x="9665" y="13160"/>
                        <a:pt x="9098" y="11727"/>
                        <a:pt x="8662" y="9476"/>
                      </a:cubicBezTo>
                      <a:cubicBezTo>
                        <a:pt x="8519" y="8748"/>
                        <a:pt x="8391" y="7935"/>
                        <a:pt x="8281" y="7027"/>
                      </a:cubicBezTo>
                      <a:cubicBezTo>
                        <a:pt x="8281" y="7025"/>
                        <a:pt x="8281" y="7022"/>
                        <a:pt x="8281" y="7020"/>
                      </a:cubicBezTo>
                      <a:cubicBezTo>
                        <a:pt x="8090" y="5419"/>
                        <a:pt x="7957" y="3518"/>
                        <a:pt x="7915" y="1270"/>
                      </a:cubicBezTo>
                      <a:cubicBezTo>
                        <a:pt x="7915" y="1270"/>
                        <a:pt x="6157" y="0"/>
                        <a:pt x="40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2"/>
                <p:cNvSpPr/>
                <p:nvPr/>
              </p:nvSpPr>
              <p:spPr>
                <a:xfrm>
                  <a:off x="6797950" y="2287550"/>
                  <a:ext cx="263175" cy="365425"/>
                </a:xfrm>
                <a:custGeom>
                  <a:rect b="b" l="l" r="r" t="t"/>
                  <a:pathLst>
                    <a:path extrusionOk="0" h="14617" w="10527">
                      <a:moveTo>
                        <a:pt x="7109" y="1"/>
                      </a:moveTo>
                      <a:cubicBezTo>
                        <a:pt x="6993" y="1"/>
                        <a:pt x="6876" y="10"/>
                        <a:pt x="6759" y="24"/>
                      </a:cubicBezTo>
                      <a:cubicBezTo>
                        <a:pt x="5169" y="232"/>
                        <a:pt x="1511" y="1028"/>
                        <a:pt x="953" y="2237"/>
                      </a:cubicBezTo>
                      <a:cubicBezTo>
                        <a:pt x="395" y="3444"/>
                        <a:pt x="159" y="4541"/>
                        <a:pt x="715" y="7247"/>
                      </a:cubicBezTo>
                      <a:cubicBezTo>
                        <a:pt x="878" y="8036"/>
                        <a:pt x="1021" y="8580"/>
                        <a:pt x="1121" y="8984"/>
                      </a:cubicBezTo>
                      <a:cubicBezTo>
                        <a:pt x="1233" y="8823"/>
                        <a:pt x="1331" y="8655"/>
                        <a:pt x="1420" y="8477"/>
                      </a:cubicBezTo>
                      <a:cubicBezTo>
                        <a:pt x="1569" y="8171"/>
                        <a:pt x="1656" y="7840"/>
                        <a:pt x="1675" y="7499"/>
                      </a:cubicBezTo>
                      <a:cubicBezTo>
                        <a:pt x="1724" y="6813"/>
                        <a:pt x="1390" y="6145"/>
                        <a:pt x="1462" y="5445"/>
                      </a:cubicBezTo>
                      <a:lnTo>
                        <a:pt x="1462" y="5445"/>
                      </a:lnTo>
                      <a:cubicBezTo>
                        <a:pt x="1408" y="6145"/>
                        <a:pt x="1768" y="6789"/>
                        <a:pt x="1747" y="7499"/>
                      </a:cubicBezTo>
                      <a:cubicBezTo>
                        <a:pt x="1740" y="7854"/>
                        <a:pt x="1661" y="8204"/>
                        <a:pt x="1516" y="8526"/>
                      </a:cubicBezTo>
                      <a:cubicBezTo>
                        <a:pt x="1415" y="8746"/>
                        <a:pt x="1299" y="8956"/>
                        <a:pt x="1163" y="9157"/>
                      </a:cubicBezTo>
                      <a:cubicBezTo>
                        <a:pt x="1362" y="9983"/>
                        <a:pt x="1324" y="10160"/>
                        <a:pt x="794" y="10926"/>
                      </a:cubicBezTo>
                      <a:cubicBezTo>
                        <a:pt x="1" y="12077"/>
                        <a:pt x="479" y="13254"/>
                        <a:pt x="1273" y="14320"/>
                      </a:cubicBezTo>
                      <a:cubicBezTo>
                        <a:pt x="1427" y="14526"/>
                        <a:pt x="1665" y="14617"/>
                        <a:pt x="1964" y="14617"/>
                      </a:cubicBezTo>
                      <a:cubicBezTo>
                        <a:pt x="3208" y="14617"/>
                        <a:pt x="5473" y="13043"/>
                        <a:pt x="6759" y="11825"/>
                      </a:cubicBezTo>
                      <a:cubicBezTo>
                        <a:pt x="8351" y="10314"/>
                        <a:pt x="10340" y="4504"/>
                        <a:pt x="10436" y="2996"/>
                      </a:cubicBezTo>
                      <a:cubicBezTo>
                        <a:pt x="10527" y="1583"/>
                        <a:pt x="8818" y="1"/>
                        <a:pt x="7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2"/>
                <p:cNvSpPr/>
                <p:nvPr/>
              </p:nvSpPr>
              <p:spPr>
                <a:xfrm>
                  <a:off x="7138025" y="2175950"/>
                  <a:ext cx="477200" cy="362825"/>
                </a:xfrm>
                <a:custGeom>
                  <a:rect b="b" l="l" r="r" t="t"/>
                  <a:pathLst>
                    <a:path extrusionOk="0" h="14513" w="19088">
                      <a:moveTo>
                        <a:pt x="16174" y="5282"/>
                      </a:moveTo>
                      <a:lnTo>
                        <a:pt x="16174" y="5284"/>
                      </a:lnTo>
                      <a:cubicBezTo>
                        <a:pt x="16178" y="5284"/>
                        <a:pt x="16181" y="5285"/>
                        <a:pt x="16185" y="5285"/>
                      </a:cubicBezTo>
                      <a:lnTo>
                        <a:pt x="16185" y="5285"/>
                      </a:lnTo>
                      <a:lnTo>
                        <a:pt x="16174" y="5282"/>
                      </a:lnTo>
                      <a:close/>
                      <a:moveTo>
                        <a:pt x="16185" y="5285"/>
                      </a:moveTo>
                      <a:lnTo>
                        <a:pt x="16681" y="5452"/>
                      </a:lnTo>
                      <a:cubicBezTo>
                        <a:pt x="16651" y="5417"/>
                        <a:pt x="16625" y="5380"/>
                        <a:pt x="16597" y="5342"/>
                      </a:cubicBezTo>
                      <a:cubicBezTo>
                        <a:pt x="16460" y="5322"/>
                        <a:pt x="16322" y="5301"/>
                        <a:pt x="16185" y="5285"/>
                      </a:cubicBezTo>
                      <a:close/>
                      <a:moveTo>
                        <a:pt x="17099" y="5422"/>
                      </a:moveTo>
                      <a:lnTo>
                        <a:pt x="17099" y="5424"/>
                      </a:lnTo>
                      <a:cubicBezTo>
                        <a:pt x="17290" y="5658"/>
                        <a:pt x="17470" y="5898"/>
                        <a:pt x="17636" y="6148"/>
                      </a:cubicBezTo>
                      <a:cubicBezTo>
                        <a:pt x="17822" y="6449"/>
                        <a:pt x="18028" y="6745"/>
                        <a:pt x="18203" y="7075"/>
                      </a:cubicBezTo>
                      <a:cubicBezTo>
                        <a:pt x="18215" y="7098"/>
                        <a:pt x="18229" y="7119"/>
                        <a:pt x="18240" y="7145"/>
                      </a:cubicBezTo>
                      <a:cubicBezTo>
                        <a:pt x="18334" y="7152"/>
                        <a:pt x="18418" y="7156"/>
                        <a:pt x="18497" y="7156"/>
                      </a:cubicBezTo>
                      <a:cubicBezTo>
                        <a:pt x="18857" y="7156"/>
                        <a:pt x="19069" y="7058"/>
                        <a:pt x="19088" y="6748"/>
                      </a:cubicBezTo>
                      <a:cubicBezTo>
                        <a:pt x="18901" y="6472"/>
                        <a:pt x="18731" y="6187"/>
                        <a:pt x="18574" y="5893"/>
                      </a:cubicBezTo>
                      <a:cubicBezTo>
                        <a:pt x="18203" y="5665"/>
                        <a:pt x="17668" y="5524"/>
                        <a:pt x="17099" y="5422"/>
                      </a:cubicBezTo>
                      <a:close/>
                      <a:moveTo>
                        <a:pt x="2749" y="10315"/>
                      </a:moveTo>
                      <a:lnTo>
                        <a:pt x="2751" y="10316"/>
                      </a:lnTo>
                      <a:lnTo>
                        <a:pt x="2751" y="10316"/>
                      </a:lnTo>
                      <a:cubicBezTo>
                        <a:pt x="2751" y="10316"/>
                        <a:pt x="2751" y="10315"/>
                        <a:pt x="2751" y="10315"/>
                      </a:cubicBezTo>
                      <a:close/>
                      <a:moveTo>
                        <a:pt x="232" y="6197"/>
                      </a:moveTo>
                      <a:lnTo>
                        <a:pt x="232" y="6199"/>
                      </a:lnTo>
                      <a:cubicBezTo>
                        <a:pt x="1" y="8692"/>
                        <a:pt x="1114" y="10931"/>
                        <a:pt x="2424" y="12474"/>
                      </a:cubicBezTo>
                      <a:cubicBezTo>
                        <a:pt x="2438" y="12390"/>
                        <a:pt x="2454" y="12306"/>
                        <a:pt x="2468" y="12222"/>
                      </a:cubicBezTo>
                      <a:cubicBezTo>
                        <a:pt x="2531" y="11835"/>
                        <a:pt x="2566" y="11442"/>
                        <a:pt x="2571" y="11050"/>
                      </a:cubicBezTo>
                      <a:cubicBezTo>
                        <a:pt x="2576" y="10712"/>
                        <a:pt x="2489" y="10378"/>
                        <a:pt x="2321" y="10086"/>
                      </a:cubicBezTo>
                      <a:cubicBezTo>
                        <a:pt x="2247" y="10039"/>
                        <a:pt x="2184" y="9976"/>
                        <a:pt x="2135" y="9904"/>
                      </a:cubicBezTo>
                      <a:cubicBezTo>
                        <a:pt x="2081" y="9827"/>
                        <a:pt x="2034" y="9743"/>
                        <a:pt x="1997" y="9657"/>
                      </a:cubicBezTo>
                      <a:cubicBezTo>
                        <a:pt x="1868" y="9341"/>
                        <a:pt x="1761" y="9019"/>
                        <a:pt x="1675" y="8692"/>
                      </a:cubicBezTo>
                      <a:cubicBezTo>
                        <a:pt x="1581" y="8375"/>
                        <a:pt x="1495" y="8060"/>
                        <a:pt x="1392" y="7754"/>
                      </a:cubicBezTo>
                      <a:cubicBezTo>
                        <a:pt x="1346" y="7600"/>
                        <a:pt x="1290" y="7448"/>
                        <a:pt x="1229" y="7301"/>
                      </a:cubicBezTo>
                      <a:cubicBezTo>
                        <a:pt x="1201" y="7226"/>
                        <a:pt x="1170" y="7154"/>
                        <a:pt x="1135" y="7082"/>
                      </a:cubicBezTo>
                      <a:cubicBezTo>
                        <a:pt x="1100" y="7014"/>
                        <a:pt x="1061" y="6962"/>
                        <a:pt x="1023" y="6902"/>
                      </a:cubicBezTo>
                      <a:cubicBezTo>
                        <a:pt x="823" y="6664"/>
                        <a:pt x="592" y="6451"/>
                        <a:pt x="337" y="6274"/>
                      </a:cubicBezTo>
                      <a:cubicBezTo>
                        <a:pt x="302" y="6248"/>
                        <a:pt x="267" y="6222"/>
                        <a:pt x="232" y="6197"/>
                      </a:cubicBezTo>
                      <a:close/>
                      <a:moveTo>
                        <a:pt x="10181" y="1"/>
                      </a:moveTo>
                      <a:cubicBezTo>
                        <a:pt x="10158" y="1"/>
                        <a:pt x="10135" y="1"/>
                        <a:pt x="10112" y="1"/>
                      </a:cubicBezTo>
                      <a:lnTo>
                        <a:pt x="10109" y="1"/>
                      </a:lnTo>
                      <a:cubicBezTo>
                        <a:pt x="6017" y="1"/>
                        <a:pt x="1588" y="2214"/>
                        <a:pt x="874" y="3804"/>
                      </a:cubicBezTo>
                      <a:cubicBezTo>
                        <a:pt x="582" y="4444"/>
                        <a:pt x="381" y="5118"/>
                        <a:pt x="279" y="5809"/>
                      </a:cubicBezTo>
                      <a:cubicBezTo>
                        <a:pt x="365" y="5868"/>
                        <a:pt x="451" y="5926"/>
                        <a:pt x="540" y="5984"/>
                      </a:cubicBezTo>
                      <a:cubicBezTo>
                        <a:pt x="827" y="6180"/>
                        <a:pt x="1084" y="6416"/>
                        <a:pt x="1306" y="6685"/>
                      </a:cubicBezTo>
                      <a:cubicBezTo>
                        <a:pt x="1360" y="6762"/>
                        <a:pt x="1409" y="6843"/>
                        <a:pt x="1453" y="6927"/>
                      </a:cubicBezTo>
                      <a:cubicBezTo>
                        <a:pt x="1488" y="7005"/>
                        <a:pt x="1528" y="7084"/>
                        <a:pt x="1558" y="7161"/>
                      </a:cubicBezTo>
                      <a:cubicBezTo>
                        <a:pt x="1623" y="7320"/>
                        <a:pt x="1679" y="7478"/>
                        <a:pt x="1731" y="7637"/>
                      </a:cubicBezTo>
                      <a:cubicBezTo>
                        <a:pt x="1833" y="7959"/>
                        <a:pt x="1922" y="8277"/>
                        <a:pt x="2013" y="8590"/>
                      </a:cubicBezTo>
                      <a:cubicBezTo>
                        <a:pt x="2095" y="8900"/>
                        <a:pt x="2198" y="9204"/>
                        <a:pt x="2319" y="9502"/>
                      </a:cubicBezTo>
                      <a:cubicBezTo>
                        <a:pt x="2347" y="9565"/>
                        <a:pt x="2380" y="9629"/>
                        <a:pt x="2419" y="9685"/>
                      </a:cubicBezTo>
                      <a:cubicBezTo>
                        <a:pt x="2433" y="9706"/>
                        <a:pt x="2450" y="9727"/>
                        <a:pt x="2468" y="9743"/>
                      </a:cubicBezTo>
                      <a:cubicBezTo>
                        <a:pt x="2473" y="9752"/>
                        <a:pt x="2515" y="9776"/>
                        <a:pt x="2545" y="9792"/>
                      </a:cubicBezTo>
                      <a:lnTo>
                        <a:pt x="2975" y="10025"/>
                      </a:lnTo>
                      <a:cubicBezTo>
                        <a:pt x="3570" y="10329"/>
                        <a:pt x="4142" y="10677"/>
                        <a:pt x="4689" y="11060"/>
                      </a:cubicBezTo>
                      <a:cubicBezTo>
                        <a:pt x="4983" y="11258"/>
                        <a:pt x="5235" y="11515"/>
                        <a:pt x="5426" y="11814"/>
                      </a:cubicBezTo>
                      <a:cubicBezTo>
                        <a:pt x="5471" y="11902"/>
                        <a:pt x="5501" y="11998"/>
                        <a:pt x="5520" y="12096"/>
                      </a:cubicBezTo>
                      <a:cubicBezTo>
                        <a:pt x="5534" y="12168"/>
                        <a:pt x="5552" y="12243"/>
                        <a:pt x="5576" y="12313"/>
                      </a:cubicBezTo>
                      <a:cubicBezTo>
                        <a:pt x="5629" y="12458"/>
                        <a:pt x="5699" y="12596"/>
                        <a:pt x="5783" y="12724"/>
                      </a:cubicBezTo>
                      <a:cubicBezTo>
                        <a:pt x="5980" y="13014"/>
                        <a:pt x="6108" y="13345"/>
                        <a:pt x="6162" y="13691"/>
                      </a:cubicBezTo>
                      <a:cubicBezTo>
                        <a:pt x="6185" y="13847"/>
                        <a:pt x="6190" y="13992"/>
                        <a:pt x="6201" y="14134"/>
                      </a:cubicBezTo>
                      <a:cubicBezTo>
                        <a:pt x="7744" y="12972"/>
                        <a:pt x="9309" y="9404"/>
                        <a:pt x="12033" y="7775"/>
                      </a:cubicBezTo>
                      <a:cubicBezTo>
                        <a:pt x="13240" y="7054"/>
                        <a:pt x="14435" y="6855"/>
                        <a:pt x="15488" y="6855"/>
                      </a:cubicBezTo>
                      <a:cubicBezTo>
                        <a:pt x="16137" y="6855"/>
                        <a:pt x="16732" y="6930"/>
                        <a:pt x="17244" y="7005"/>
                      </a:cubicBezTo>
                      <a:cubicBezTo>
                        <a:pt x="17444" y="7035"/>
                        <a:pt x="17631" y="7063"/>
                        <a:pt x="17801" y="7089"/>
                      </a:cubicBezTo>
                      <a:cubicBezTo>
                        <a:pt x="17650" y="6829"/>
                        <a:pt x="17477" y="6566"/>
                        <a:pt x="17307" y="6321"/>
                      </a:cubicBezTo>
                      <a:cubicBezTo>
                        <a:pt x="17197" y="6159"/>
                        <a:pt x="17080" y="5998"/>
                        <a:pt x="16968" y="5842"/>
                      </a:cubicBezTo>
                      <a:lnTo>
                        <a:pt x="14839" y="5058"/>
                      </a:lnTo>
                      <a:cubicBezTo>
                        <a:pt x="14750" y="5034"/>
                        <a:pt x="14666" y="5011"/>
                        <a:pt x="14594" y="4983"/>
                      </a:cubicBezTo>
                      <a:cubicBezTo>
                        <a:pt x="14524" y="4959"/>
                        <a:pt x="14461" y="4929"/>
                        <a:pt x="14398" y="4889"/>
                      </a:cubicBezTo>
                      <a:cubicBezTo>
                        <a:pt x="13637" y="4572"/>
                        <a:pt x="12922" y="4145"/>
                        <a:pt x="12283" y="3622"/>
                      </a:cubicBezTo>
                      <a:cubicBezTo>
                        <a:pt x="12110" y="3477"/>
                        <a:pt x="11958" y="3309"/>
                        <a:pt x="11830" y="3125"/>
                      </a:cubicBezTo>
                      <a:cubicBezTo>
                        <a:pt x="11697" y="2938"/>
                        <a:pt x="11613" y="2721"/>
                        <a:pt x="11582" y="2494"/>
                      </a:cubicBezTo>
                      <a:cubicBezTo>
                        <a:pt x="11550" y="2286"/>
                        <a:pt x="11431" y="2104"/>
                        <a:pt x="11258" y="1988"/>
                      </a:cubicBezTo>
                      <a:cubicBezTo>
                        <a:pt x="11085" y="1864"/>
                        <a:pt x="10894" y="1768"/>
                        <a:pt x="10691" y="1705"/>
                      </a:cubicBezTo>
                      <a:cubicBezTo>
                        <a:pt x="9876" y="1413"/>
                        <a:pt x="8993" y="1346"/>
                        <a:pt x="8146" y="1082"/>
                      </a:cubicBezTo>
                      <a:lnTo>
                        <a:pt x="8146" y="1082"/>
                      </a:lnTo>
                      <a:cubicBezTo>
                        <a:pt x="8991" y="1334"/>
                        <a:pt x="9876" y="1364"/>
                        <a:pt x="10726" y="1647"/>
                      </a:cubicBezTo>
                      <a:cubicBezTo>
                        <a:pt x="10940" y="1710"/>
                        <a:pt x="11143" y="1806"/>
                        <a:pt x="11328" y="1929"/>
                      </a:cubicBezTo>
                      <a:cubicBezTo>
                        <a:pt x="11529" y="2058"/>
                        <a:pt x="11666" y="2263"/>
                        <a:pt x="11708" y="2497"/>
                      </a:cubicBezTo>
                      <a:cubicBezTo>
                        <a:pt x="11806" y="2926"/>
                        <a:pt x="12068" y="3302"/>
                        <a:pt x="12437" y="3547"/>
                      </a:cubicBezTo>
                      <a:cubicBezTo>
                        <a:pt x="13048" y="4019"/>
                        <a:pt x="13721" y="4402"/>
                        <a:pt x="14440" y="4686"/>
                      </a:cubicBezTo>
                      <a:cubicBezTo>
                        <a:pt x="14720" y="4544"/>
                        <a:pt x="15504" y="4432"/>
                        <a:pt x="16195" y="4315"/>
                      </a:cubicBezTo>
                      <a:cubicBezTo>
                        <a:pt x="16109" y="4040"/>
                        <a:pt x="16009" y="3771"/>
                        <a:pt x="15894" y="3507"/>
                      </a:cubicBezTo>
                      <a:cubicBezTo>
                        <a:pt x="15745" y="3190"/>
                        <a:pt x="15572" y="2884"/>
                        <a:pt x="15374" y="2595"/>
                      </a:cubicBezTo>
                      <a:cubicBezTo>
                        <a:pt x="15180" y="2296"/>
                        <a:pt x="14963" y="2011"/>
                        <a:pt x="14725" y="1747"/>
                      </a:cubicBezTo>
                      <a:cubicBezTo>
                        <a:pt x="14503" y="1469"/>
                        <a:pt x="14223" y="1245"/>
                        <a:pt x="13903" y="1094"/>
                      </a:cubicBezTo>
                      <a:lnTo>
                        <a:pt x="13903" y="1094"/>
                      </a:lnTo>
                      <a:cubicBezTo>
                        <a:pt x="14080" y="1131"/>
                        <a:pt x="14246" y="1210"/>
                        <a:pt x="14388" y="1322"/>
                      </a:cubicBezTo>
                      <a:cubicBezTo>
                        <a:pt x="14538" y="1425"/>
                        <a:pt x="14678" y="1537"/>
                        <a:pt x="14811" y="1661"/>
                      </a:cubicBezTo>
                      <a:cubicBezTo>
                        <a:pt x="15075" y="1906"/>
                        <a:pt x="15320" y="2172"/>
                        <a:pt x="15544" y="2457"/>
                      </a:cubicBezTo>
                      <a:cubicBezTo>
                        <a:pt x="15768" y="2744"/>
                        <a:pt x="15964" y="3052"/>
                        <a:pt x="16132" y="3377"/>
                      </a:cubicBezTo>
                      <a:cubicBezTo>
                        <a:pt x="16279" y="3662"/>
                        <a:pt x="16403" y="3956"/>
                        <a:pt x="16506" y="4261"/>
                      </a:cubicBezTo>
                      <a:cubicBezTo>
                        <a:pt x="16665" y="4231"/>
                        <a:pt x="16812" y="4203"/>
                        <a:pt x="16940" y="4170"/>
                      </a:cubicBezTo>
                      <a:cubicBezTo>
                        <a:pt x="16716" y="4019"/>
                        <a:pt x="16555" y="3619"/>
                        <a:pt x="16555" y="3155"/>
                      </a:cubicBezTo>
                      <a:cubicBezTo>
                        <a:pt x="16555" y="2882"/>
                        <a:pt x="16611" y="2634"/>
                        <a:pt x="16702" y="2443"/>
                      </a:cubicBezTo>
                      <a:cubicBezTo>
                        <a:pt x="15885" y="1598"/>
                        <a:pt x="14367" y="652"/>
                        <a:pt x="12033" y="181"/>
                      </a:cubicBezTo>
                      <a:cubicBezTo>
                        <a:pt x="11423" y="61"/>
                        <a:pt x="10802" y="1"/>
                        <a:pt x="10181" y="1"/>
                      </a:cubicBezTo>
                      <a:close/>
                      <a:moveTo>
                        <a:pt x="2751" y="10316"/>
                      </a:moveTo>
                      <a:cubicBezTo>
                        <a:pt x="2819" y="10556"/>
                        <a:pt x="2851" y="10808"/>
                        <a:pt x="2847" y="11057"/>
                      </a:cubicBezTo>
                      <a:cubicBezTo>
                        <a:pt x="2830" y="11463"/>
                        <a:pt x="2781" y="11865"/>
                        <a:pt x="2704" y="12264"/>
                      </a:cubicBezTo>
                      <a:cubicBezTo>
                        <a:pt x="2672" y="12407"/>
                        <a:pt x="2644" y="12551"/>
                        <a:pt x="2620" y="12696"/>
                      </a:cubicBezTo>
                      <a:cubicBezTo>
                        <a:pt x="3323" y="13476"/>
                        <a:pt x="4065" y="14055"/>
                        <a:pt x="4677" y="14365"/>
                      </a:cubicBezTo>
                      <a:cubicBezTo>
                        <a:pt x="4852" y="14459"/>
                        <a:pt x="5048" y="14510"/>
                        <a:pt x="5249" y="14512"/>
                      </a:cubicBezTo>
                      <a:cubicBezTo>
                        <a:pt x="5480" y="14512"/>
                        <a:pt x="5704" y="14442"/>
                        <a:pt x="5928" y="14316"/>
                      </a:cubicBezTo>
                      <a:cubicBezTo>
                        <a:pt x="5903" y="14113"/>
                        <a:pt x="5884" y="13910"/>
                        <a:pt x="5858" y="13742"/>
                      </a:cubicBezTo>
                      <a:cubicBezTo>
                        <a:pt x="5818" y="13438"/>
                        <a:pt x="5709" y="13149"/>
                        <a:pt x="5536" y="12894"/>
                      </a:cubicBezTo>
                      <a:cubicBezTo>
                        <a:pt x="5440" y="12747"/>
                        <a:pt x="5361" y="12591"/>
                        <a:pt x="5298" y="12425"/>
                      </a:cubicBezTo>
                      <a:cubicBezTo>
                        <a:pt x="5268" y="12341"/>
                        <a:pt x="5244" y="12252"/>
                        <a:pt x="5225" y="12166"/>
                      </a:cubicBezTo>
                      <a:cubicBezTo>
                        <a:pt x="5218" y="12129"/>
                        <a:pt x="5209" y="12094"/>
                        <a:pt x="5195" y="12061"/>
                      </a:cubicBezTo>
                      <a:cubicBezTo>
                        <a:pt x="5181" y="12035"/>
                        <a:pt x="5186" y="12007"/>
                        <a:pt x="5160" y="11979"/>
                      </a:cubicBezTo>
                      <a:cubicBezTo>
                        <a:pt x="4985" y="11727"/>
                        <a:pt x="4766" y="11512"/>
                        <a:pt x="4509" y="11344"/>
                      </a:cubicBezTo>
                      <a:cubicBezTo>
                        <a:pt x="3972" y="10978"/>
                        <a:pt x="3412" y="10646"/>
                        <a:pt x="2828" y="10357"/>
                      </a:cubicBezTo>
                      <a:lnTo>
                        <a:pt x="2751" y="10316"/>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2"/>
                <p:cNvSpPr/>
                <p:nvPr/>
              </p:nvSpPr>
              <p:spPr>
                <a:xfrm>
                  <a:off x="6896075" y="2511500"/>
                  <a:ext cx="500425" cy="472225"/>
                </a:xfrm>
                <a:custGeom>
                  <a:rect b="b" l="l" r="r" t="t"/>
                  <a:pathLst>
                    <a:path extrusionOk="0" h="18889" w="20017">
                      <a:moveTo>
                        <a:pt x="3009" y="10001"/>
                      </a:moveTo>
                      <a:cubicBezTo>
                        <a:pt x="826" y="12083"/>
                        <a:pt x="0" y="12291"/>
                        <a:pt x="1487" y="13687"/>
                      </a:cubicBezTo>
                      <a:cubicBezTo>
                        <a:pt x="3173" y="15268"/>
                        <a:pt x="4758" y="16440"/>
                        <a:pt x="6238" y="17268"/>
                      </a:cubicBezTo>
                      <a:cubicBezTo>
                        <a:pt x="6051" y="17089"/>
                        <a:pt x="5874" y="16900"/>
                        <a:pt x="5706" y="16703"/>
                      </a:cubicBezTo>
                      <a:cubicBezTo>
                        <a:pt x="5465" y="16430"/>
                        <a:pt x="5267" y="16125"/>
                        <a:pt x="5117" y="15795"/>
                      </a:cubicBezTo>
                      <a:cubicBezTo>
                        <a:pt x="4975" y="15462"/>
                        <a:pt x="4856" y="15118"/>
                        <a:pt x="4762" y="14771"/>
                      </a:cubicBezTo>
                      <a:cubicBezTo>
                        <a:pt x="4566" y="14089"/>
                        <a:pt x="4429" y="13372"/>
                        <a:pt x="4281" y="12674"/>
                      </a:cubicBezTo>
                      <a:cubicBezTo>
                        <a:pt x="4209" y="12324"/>
                        <a:pt x="4137" y="11974"/>
                        <a:pt x="4055" y="11626"/>
                      </a:cubicBezTo>
                      <a:cubicBezTo>
                        <a:pt x="3980" y="11311"/>
                        <a:pt x="3887" y="11000"/>
                        <a:pt x="3773" y="10697"/>
                      </a:cubicBezTo>
                      <a:cubicBezTo>
                        <a:pt x="3513" y="10477"/>
                        <a:pt x="3259" y="10251"/>
                        <a:pt x="3021" y="10015"/>
                      </a:cubicBezTo>
                      <a:lnTo>
                        <a:pt x="3009" y="10001"/>
                      </a:lnTo>
                      <a:close/>
                      <a:moveTo>
                        <a:pt x="9891" y="0"/>
                      </a:moveTo>
                      <a:cubicBezTo>
                        <a:pt x="7954" y="0"/>
                        <a:pt x="7963" y="4536"/>
                        <a:pt x="4800" y="8136"/>
                      </a:cubicBezTo>
                      <a:cubicBezTo>
                        <a:pt x="4249" y="8764"/>
                        <a:pt x="3740" y="9289"/>
                        <a:pt x="3285" y="9735"/>
                      </a:cubicBezTo>
                      <a:lnTo>
                        <a:pt x="3313" y="9763"/>
                      </a:lnTo>
                      <a:cubicBezTo>
                        <a:pt x="3649" y="10101"/>
                        <a:pt x="4008" y="10417"/>
                        <a:pt x="4389" y="10704"/>
                      </a:cubicBezTo>
                      <a:cubicBezTo>
                        <a:pt x="4578" y="10844"/>
                        <a:pt x="4779" y="10968"/>
                        <a:pt x="4987" y="11077"/>
                      </a:cubicBezTo>
                      <a:cubicBezTo>
                        <a:pt x="5211" y="11185"/>
                        <a:pt x="5416" y="11332"/>
                        <a:pt x="5624" y="11470"/>
                      </a:cubicBezTo>
                      <a:cubicBezTo>
                        <a:pt x="6446" y="12013"/>
                        <a:pt x="7204" y="12651"/>
                        <a:pt x="7886" y="13365"/>
                      </a:cubicBezTo>
                      <a:cubicBezTo>
                        <a:pt x="8073" y="13554"/>
                        <a:pt x="8220" y="13778"/>
                        <a:pt x="8323" y="14021"/>
                      </a:cubicBezTo>
                      <a:cubicBezTo>
                        <a:pt x="8393" y="14250"/>
                        <a:pt x="8472" y="14476"/>
                        <a:pt x="8558" y="14700"/>
                      </a:cubicBezTo>
                      <a:cubicBezTo>
                        <a:pt x="8633" y="14922"/>
                        <a:pt x="8729" y="15137"/>
                        <a:pt x="8841" y="15342"/>
                      </a:cubicBezTo>
                      <a:cubicBezTo>
                        <a:pt x="8937" y="15560"/>
                        <a:pt x="9130" y="15718"/>
                        <a:pt x="9361" y="15772"/>
                      </a:cubicBezTo>
                      <a:cubicBezTo>
                        <a:pt x="9333" y="15777"/>
                        <a:pt x="9308" y="15779"/>
                        <a:pt x="9280" y="15779"/>
                      </a:cubicBezTo>
                      <a:cubicBezTo>
                        <a:pt x="9179" y="15779"/>
                        <a:pt x="9079" y="15749"/>
                        <a:pt x="8997" y="15693"/>
                      </a:cubicBezTo>
                      <a:cubicBezTo>
                        <a:pt x="8887" y="15625"/>
                        <a:pt x="8792" y="15539"/>
                        <a:pt x="8712" y="15441"/>
                      </a:cubicBezTo>
                      <a:cubicBezTo>
                        <a:pt x="8554" y="15244"/>
                        <a:pt x="8421" y="15030"/>
                        <a:pt x="8313" y="14801"/>
                      </a:cubicBezTo>
                      <a:cubicBezTo>
                        <a:pt x="8208" y="14577"/>
                        <a:pt x="8112" y="14346"/>
                        <a:pt x="8031" y="14112"/>
                      </a:cubicBezTo>
                      <a:cubicBezTo>
                        <a:pt x="7937" y="13911"/>
                        <a:pt x="7807" y="13727"/>
                        <a:pt x="7646" y="13573"/>
                      </a:cubicBezTo>
                      <a:cubicBezTo>
                        <a:pt x="6971" y="12889"/>
                        <a:pt x="6221" y="12287"/>
                        <a:pt x="5411" y="11771"/>
                      </a:cubicBezTo>
                      <a:cubicBezTo>
                        <a:pt x="5208" y="11640"/>
                        <a:pt x="5003" y="11512"/>
                        <a:pt x="4800" y="11402"/>
                      </a:cubicBezTo>
                      <a:cubicBezTo>
                        <a:pt x="4590" y="11292"/>
                        <a:pt x="4391" y="11166"/>
                        <a:pt x="4202" y="11026"/>
                      </a:cubicBezTo>
                      <a:lnTo>
                        <a:pt x="4202" y="11026"/>
                      </a:lnTo>
                      <a:cubicBezTo>
                        <a:pt x="4246" y="11210"/>
                        <a:pt x="4284" y="11390"/>
                        <a:pt x="4321" y="11575"/>
                      </a:cubicBezTo>
                      <a:cubicBezTo>
                        <a:pt x="4389" y="11929"/>
                        <a:pt x="4450" y="12282"/>
                        <a:pt x="4510" y="12637"/>
                      </a:cubicBezTo>
                      <a:cubicBezTo>
                        <a:pt x="4634" y="13339"/>
                        <a:pt x="4751" y="14044"/>
                        <a:pt x="4919" y="14738"/>
                      </a:cubicBezTo>
                      <a:cubicBezTo>
                        <a:pt x="5043" y="15438"/>
                        <a:pt x="5332" y="16097"/>
                        <a:pt x="5766" y="16661"/>
                      </a:cubicBezTo>
                      <a:cubicBezTo>
                        <a:pt x="5960" y="16904"/>
                        <a:pt x="6170" y="17135"/>
                        <a:pt x="6394" y="17352"/>
                      </a:cubicBezTo>
                      <a:cubicBezTo>
                        <a:pt x="8365" y="18426"/>
                        <a:pt x="10143" y="18889"/>
                        <a:pt x="11717" y="18889"/>
                      </a:cubicBezTo>
                      <a:cubicBezTo>
                        <a:pt x="14570" y="18889"/>
                        <a:pt x="16743" y="17376"/>
                        <a:pt x="18146" y="15268"/>
                      </a:cubicBezTo>
                      <a:cubicBezTo>
                        <a:pt x="17759" y="14806"/>
                        <a:pt x="17406" y="14315"/>
                        <a:pt x="17086" y="13804"/>
                      </a:cubicBezTo>
                      <a:cubicBezTo>
                        <a:pt x="16713" y="13227"/>
                        <a:pt x="16437" y="12592"/>
                        <a:pt x="16279" y="11925"/>
                      </a:cubicBezTo>
                      <a:lnTo>
                        <a:pt x="16279" y="11925"/>
                      </a:lnTo>
                      <a:cubicBezTo>
                        <a:pt x="16484" y="12578"/>
                        <a:pt x="16799" y="13190"/>
                        <a:pt x="17212" y="13736"/>
                      </a:cubicBezTo>
                      <a:cubicBezTo>
                        <a:pt x="17541" y="14189"/>
                        <a:pt x="17901" y="14621"/>
                        <a:pt x="18291" y="15025"/>
                      </a:cubicBezTo>
                      <a:cubicBezTo>
                        <a:pt x="18333" y="14591"/>
                        <a:pt x="18389" y="14154"/>
                        <a:pt x="18389" y="13725"/>
                      </a:cubicBezTo>
                      <a:cubicBezTo>
                        <a:pt x="18401" y="12903"/>
                        <a:pt x="18349" y="12081"/>
                        <a:pt x="18240" y="11269"/>
                      </a:cubicBezTo>
                      <a:cubicBezTo>
                        <a:pt x="18190" y="10858"/>
                        <a:pt x="18137" y="10447"/>
                        <a:pt x="18071" y="10038"/>
                      </a:cubicBezTo>
                      <a:cubicBezTo>
                        <a:pt x="18018" y="9628"/>
                        <a:pt x="17936" y="9224"/>
                        <a:pt x="17829" y="8825"/>
                      </a:cubicBezTo>
                      <a:lnTo>
                        <a:pt x="17829" y="8825"/>
                      </a:lnTo>
                      <a:cubicBezTo>
                        <a:pt x="18116" y="9604"/>
                        <a:pt x="18326" y="10412"/>
                        <a:pt x="18457" y="11234"/>
                      </a:cubicBezTo>
                      <a:cubicBezTo>
                        <a:pt x="18613" y="12058"/>
                        <a:pt x="18697" y="12891"/>
                        <a:pt x="18706" y="13729"/>
                      </a:cubicBezTo>
                      <a:cubicBezTo>
                        <a:pt x="18702" y="13942"/>
                        <a:pt x="18692" y="14154"/>
                        <a:pt x="18681" y="14364"/>
                      </a:cubicBezTo>
                      <a:cubicBezTo>
                        <a:pt x="19566" y="12683"/>
                        <a:pt x="20016" y="10741"/>
                        <a:pt x="19993" y="8916"/>
                      </a:cubicBezTo>
                      <a:cubicBezTo>
                        <a:pt x="19948" y="5474"/>
                        <a:pt x="18261" y="3514"/>
                        <a:pt x="16255" y="2300"/>
                      </a:cubicBezTo>
                      <a:lnTo>
                        <a:pt x="16255" y="2300"/>
                      </a:lnTo>
                      <a:cubicBezTo>
                        <a:pt x="16374" y="2549"/>
                        <a:pt x="16545" y="2769"/>
                        <a:pt x="16757" y="2949"/>
                      </a:cubicBezTo>
                      <a:cubicBezTo>
                        <a:pt x="16454" y="2792"/>
                        <a:pt x="16201" y="2549"/>
                        <a:pt x="16036" y="2251"/>
                      </a:cubicBezTo>
                      <a:cubicBezTo>
                        <a:pt x="16012" y="2213"/>
                        <a:pt x="15991" y="2174"/>
                        <a:pt x="15973" y="2134"/>
                      </a:cubicBezTo>
                      <a:cubicBezTo>
                        <a:pt x="14703" y="1419"/>
                        <a:pt x="13335" y="983"/>
                        <a:pt x="12186" y="644"/>
                      </a:cubicBezTo>
                      <a:lnTo>
                        <a:pt x="12186" y="644"/>
                      </a:lnTo>
                      <a:cubicBezTo>
                        <a:pt x="12186" y="826"/>
                        <a:pt x="12193" y="1011"/>
                        <a:pt x="12207" y="1195"/>
                      </a:cubicBezTo>
                      <a:cubicBezTo>
                        <a:pt x="12256" y="1578"/>
                        <a:pt x="12340" y="1980"/>
                        <a:pt x="12373" y="2377"/>
                      </a:cubicBezTo>
                      <a:cubicBezTo>
                        <a:pt x="12413" y="2776"/>
                        <a:pt x="12429" y="3175"/>
                        <a:pt x="12422" y="3577"/>
                      </a:cubicBezTo>
                      <a:cubicBezTo>
                        <a:pt x="12422" y="3777"/>
                        <a:pt x="12406" y="3976"/>
                        <a:pt x="12422" y="4170"/>
                      </a:cubicBezTo>
                      <a:cubicBezTo>
                        <a:pt x="12448" y="4368"/>
                        <a:pt x="12487" y="4562"/>
                        <a:pt x="12541" y="4753"/>
                      </a:cubicBezTo>
                      <a:cubicBezTo>
                        <a:pt x="12602" y="5152"/>
                        <a:pt x="12506" y="5556"/>
                        <a:pt x="12277" y="5885"/>
                      </a:cubicBezTo>
                      <a:cubicBezTo>
                        <a:pt x="12497" y="5552"/>
                        <a:pt x="12578" y="5148"/>
                        <a:pt x="12504" y="4753"/>
                      </a:cubicBezTo>
                      <a:cubicBezTo>
                        <a:pt x="12443" y="4564"/>
                        <a:pt x="12396" y="4368"/>
                        <a:pt x="12366" y="4170"/>
                      </a:cubicBezTo>
                      <a:cubicBezTo>
                        <a:pt x="12336" y="3971"/>
                        <a:pt x="12336" y="3770"/>
                        <a:pt x="12336" y="3570"/>
                      </a:cubicBezTo>
                      <a:cubicBezTo>
                        <a:pt x="12331" y="3173"/>
                        <a:pt x="12303" y="2776"/>
                        <a:pt x="12249" y="2384"/>
                      </a:cubicBezTo>
                      <a:cubicBezTo>
                        <a:pt x="12202" y="1987"/>
                        <a:pt x="12111" y="1609"/>
                        <a:pt x="12048" y="1207"/>
                      </a:cubicBezTo>
                      <a:cubicBezTo>
                        <a:pt x="12027" y="1002"/>
                        <a:pt x="12013" y="796"/>
                        <a:pt x="12006" y="591"/>
                      </a:cubicBezTo>
                      <a:cubicBezTo>
                        <a:pt x="11406" y="416"/>
                        <a:pt x="10874" y="266"/>
                        <a:pt x="10459" y="114"/>
                      </a:cubicBezTo>
                      <a:cubicBezTo>
                        <a:pt x="10279" y="44"/>
                        <a:pt x="10087" y="7"/>
                        <a:pt x="9891" y="2"/>
                      </a:cubicBezTo>
                      <a:lnTo>
                        <a:pt x="98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2"/>
                <p:cNvSpPr/>
                <p:nvPr/>
              </p:nvSpPr>
              <p:spPr>
                <a:xfrm>
                  <a:off x="7394025" y="2436075"/>
                  <a:ext cx="346500" cy="738500"/>
                </a:xfrm>
                <a:custGeom>
                  <a:rect b="b" l="l" r="r" t="t"/>
                  <a:pathLst>
                    <a:path extrusionOk="0" h="29540" w="13860">
                      <a:moveTo>
                        <a:pt x="5960" y="1"/>
                      </a:moveTo>
                      <a:cubicBezTo>
                        <a:pt x="2876" y="1"/>
                        <a:pt x="0" y="2244"/>
                        <a:pt x="86" y="4425"/>
                      </a:cubicBezTo>
                      <a:cubicBezTo>
                        <a:pt x="156" y="6145"/>
                        <a:pt x="2566" y="6367"/>
                        <a:pt x="3460" y="12091"/>
                      </a:cubicBezTo>
                      <a:cubicBezTo>
                        <a:pt x="4209" y="16900"/>
                        <a:pt x="2699" y="24453"/>
                        <a:pt x="2836" y="27716"/>
                      </a:cubicBezTo>
                      <a:cubicBezTo>
                        <a:pt x="3037" y="27840"/>
                        <a:pt x="3245" y="27954"/>
                        <a:pt x="3457" y="28057"/>
                      </a:cubicBezTo>
                      <a:cubicBezTo>
                        <a:pt x="3250" y="28043"/>
                        <a:pt x="3047" y="28003"/>
                        <a:pt x="2850" y="27940"/>
                      </a:cubicBezTo>
                      <a:lnTo>
                        <a:pt x="2850" y="27940"/>
                      </a:lnTo>
                      <a:cubicBezTo>
                        <a:pt x="2885" y="28452"/>
                        <a:pt x="2972" y="28839"/>
                        <a:pt x="3124" y="29068"/>
                      </a:cubicBezTo>
                      <a:cubicBezTo>
                        <a:pt x="3329" y="29383"/>
                        <a:pt x="3663" y="29539"/>
                        <a:pt x="4085" y="29539"/>
                      </a:cubicBezTo>
                      <a:cubicBezTo>
                        <a:pt x="5857" y="29539"/>
                        <a:pt x="9189" y="26757"/>
                        <a:pt x="11278" y="21189"/>
                      </a:cubicBezTo>
                      <a:cubicBezTo>
                        <a:pt x="13860" y="14307"/>
                        <a:pt x="13064" y="3449"/>
                        <a:pt x="9172" y="932"/>
                      </a:cubicBezTo>
                      <a:lnTo>
                        <a:pt x="9172" y="932"/>
                      </a:lnTo>
                      <a:cubicBezTo>
                        <a:pt x="9249" y="1166"/>
                        <a:pt x="9336" y="1397"/>
                        <a:pt x="9434" y="1628"/>
                      </a:cubicBezTo>
                      <a:cubicBezTo>
                        <a:pt x="9917" y="2674"/>
                        <a:pt x="10547" y="3713"/>
                        <a:pt x="10918" y="4845"/>
                      </a:cubicBezTo>
                      <a:cubicBezTo>
                        <a:pt x="11115" y="5415"/>
                        <a:pt x="11236" y="6008"/>
                        <a:pt x="11278" y="6610"/>
                      </a:cubicBezTo>
                      <a:cubicBezTo>
                        <a:pt x="11313" y="7215"/>
                        <a:pt x="11248" y="7819"/>
                        <a:pt x="11089" y="8403"/>
                      </a:cubicBezTo>
                      <a:cubicBezTo>
                        <a:pt x="10923" y="8972"/>
                        <a:pt x="10753" y="9544"/>
                        <a:pt x="10575" y="10081"/>
                      </a:cubicBezTo>
                      <a:cubicBezTo>
                        <a:pt x="10519" y="10361"/>
                        <a:pt x="10512" y="10646"/>
                        <a:pt x="10552" y="10929"/>
                      </a:cubicBezTo>
                      <a:cubicBezTo>
                        <a:pt x="10578" y="11221"/>
                        <a:pt x="10617" y="11526"/>
                        <a:pt x="10641" y="11809"/>
                      </a:cubicBezTo>
                      <a:cubicBezTo>
                        <a:pt x="10564" y="11512"/>
                        <a:pt x="10498" y="11230"/>
                        <a:pt x="10431" y="10947"/>
                      </a:cubicBezTo>
                      <a:cubicBezTo>
                        <a:pt x="10361" y="10651"/>
                        <a:pt x="10342" y="10345"/>
                        <a:pt x="10377" y="10044"/>
                      </a:cubicBezTo>
                      <a:cubicBezTo>
                        <a:pt x="10421" y="9750"/>
                        <a:pt x="10480" y="9458"/>
                        <a:pt x="10552" y="9169"/>
                      </a:cubicBezTo>
                      <a:lnTo>
                        <a:pt x="10750" y="8319"/>
                      </a:lnTo>
                      <a:cubicBezTo>
                        <a:pt x="10890" y="7765"/>
                        <a:pt x="10942" y="7194"/>
                        <a:pt x="10902" y="6622"/>
                      </a:cubicBezTo>
                      <a:cubicBezTo>
                        <a:pt x="10855" y="6050"/>
                        <a:pt x="10734" y="5485"/>
                        <a:pt x="10538" y="4945"/>
                      </a:cubicBezTo>
                      <a:cubicBezTo>
                        <a:pt x="10230" y="4133"/>
                        <a:pt x="9868" y="3344"/>
                        <a:pt x="9455" y="2581"/>
                      </a:cubicBezTo>
                      <a:cubicBezTo>
                        <a:pt x="9448" y="2854"/>
                        <a:pt x="9427" y="3127"/>
                        <a:pt x="9392" y="3398"/>
                      </a:cubicBezTo>
                      <a:cubicBezTo>
                        <a:pt x="9326" y="3974"/>
                        <a:pt x="9226" y="4546"/>
                        <a:pt x="9093" y="5109"/>
                      </a:cubicBezTo>
                      <a:cubicBezTo>
                        <a:pt x="8967" y="5676"/>
                        <a:pt x="8794" y="6232"/>
                        <a:pt x="8577" y="6771"/>
                      </a:cubicBezTo>
                      <a:cubicBezTo>
                        <a:pt x="8465" y="7044"/>
                        <a:pt x="8323" y="7303"/>
                        <a:pt x="8152" y="7544"/>
                      </a:cubicBezTo>
                      <a:cubicBezTo>
                        <a:pt x="8061" y="7670"/>
                        <a:pt x="7977" y="7768"/>
                        <a:pt x="7898" y="7882"/>
                      </a:cubicBezTo>
                      <a:cubicBezTo>
                        <a:pt x="7818" y="7999"/>
                        <a:pt x="7748" y="8123"/>
                        <a:pt x="7688" y="8249"/>
                      </a:cubicBezTo>
                      <a:cubicBezTo>
                        <a:pt x="7456" y="8767"/>
                        <a:pt x="7319" y="9323"/>
                        <a:pt x="7284" y="9890"/>
                      </a:cubicBezTo>
                      <a:cubicBezTo>
                        <a:pt x="7242" y="10459"/>
                        <a:pt x="7237" y="11034"/>
                        <a:pt x="7265" y="11606"/>
                      </a:cubicBezTo>
                      <a:cubicBezTo>
                        <a:pt x="7305" y="12180"/>
                        <a:pt x="7295" y="12757"/>
                        <a:pt x="7242" y="13329"/>
                      </a:cubicBezTo>
                      <a:cubicBezTo>
                        <a:pt x="7176" y="13903"/>
                        <a:pt x="6966" y="14454"/>
                        <a:pt x="6628" y="14923"/>
                      </a:cubicBezTo>
                      <a:cubicBezTo>
                        <a:pt x="6952" y="14449"/>
                        <a:pt x="7146" y="13898"/>
                        <a:pt x="7193" y="13326"/>
                      </a:cubicBezTo>
                      <a:cubicBezTo>
                        <a:pt x="7239" y="12754"/>
                        <a:pt x="7239" y="12180"/>
                        <a:pt x="7193" y="11608"/>
                      </a:cubicBezTo>
                      <a:cubicBezTo>
                        <a:pt x="7151" y="11034"/>
                        <a:pt x="7144" y="10455"/>
                        <a:pt x="7172" y="9881"/>
                      </a:cubicBezTo>
                      <a:cubicBezTo>
                        <a:pt x="7195" y="9295"/>
                        <a:pt x="7326" y="8720"/>
                        <a:pt x="7552" y="8181"/>
                      </a:cubicBezTo>
                      <a:cubicBezTo>
                        <a:pt x="7613" y="8048"/>
                        <a:pt x="7683" y="7917"/>
                        <a:pt x="7760" y="7793"/>
                      </a:cubicBezTo>
                      <a:cubicBezTo>
                        <a:pt x="7837" y="7670"/>
                        <a:pt x="7940" y="7548"/>
                        <a:pt x="8014" y="7439"/>
                      </a:cubicBezTo>
                      <a:cubicBezTo>
                        <a:pt x="8171" y="7208"/>
                        <a:pt x="8299" y="6958"/>
                        <a:pt x="8397" y="6699"/>
                      </a:cubicBezTo>
                      <a:cubicBezTo>
                        <a:pt x="8600" y="6166"/>
                        <a:pt x="8759" y="5618"/>
                        <a:pt x="8871" y="5060"/>
                      </a:cubicBezTo>
                      <a:cubicBezTo>
                        <a:pt x="8990" y="4499"/>
                        <a:pt x="9077" y="3932"/>
                        <a:pt x="9130" y="3363"/>
                      </a:cubicBezTo>
                      <a:cubicBezTo>
                        <a:pt x="9156" y="3080"/>
                        <a:pt x="9172" y="2795"/>
                        <a:pt x="9172" y="2513"/>
                      </a:cubicBezTo>
                      <a:cubicBezTo>
                        <a:pt x="9175" y="2310"/>
                        <a:pt x="9161" y="2107"/>
                        <a:pt x="9128" y="1906"/>
                      </a:cubicBezTo>
                      <a:cubicBezTo>
                        <a:pt x="9102" y="1854"/>
                        <a:pt x="9077" y="1801"/>
                        <a:pt x="9053" y="1749"/>
                      </a:cubicBezTo>
                      <a:cubicBezTo>
                        <a:pt x="8899" y="1390"/>
                        <a:pt x="8768" y="1021"/>
                        <a:pt x="8668" y="645"/>
                      </a:cubicBezTo>
                      <a:cubicBezTo>
                        <a:pt x="7839" y="222"/>
                        <a:pt x="6920" y="3"/>
                        <a:pt x="5989" y="3"/>
                      </a:cubicBezTo>
                      <a:cubicBezTo>
                        <a:pt x="5980" y="3"/>
                        <a:pt x="5970" y="3"/>
                        <a:pt x="5960" y="3"/>
                      </a:cubicBezTo>
                      <a:lnTo>
                        <a:pt x="59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2"/>
                <p:cNvSpPr/>
                <p:nvPr/>
              </p:nvSpPr>
              <p:spPr>
                <a:xfrm>
                  <a:off x="7088475" y="2263050"/>
                  <a:ext cx="15200" cy="11400"/>
                </a:xfrm>
                <a:custGeom>
                  <a:rect b="b" l="l" r="r" t="t"/>
                  <a:pathLst>
                    <a:path extrusionOk="0" h="456" w="608">
                      <a:moveTo>
                        <a:pt x="608" y="0"/>
                      </a:moveTo>
                      <a:cubicBezTo>
                        <a:pt x="402" y="147"/>
                        <a:pt x="199" y="299"/>
                        <a:pt x="1" y="455"/>
                      </a:cubicBezTo>
                      <a:cubicBezTo>
                        <a:pt x="185" y="313"/>
                        <a:pt x="386" y="161"/>
                        <a:pt x="608" y="0"/>
                      </a:cubicBezTo>
                      <a:close/>
                    </a:path>
                  </a:pathLst>
                </a:custGeom>
                <a:solidFill>
                  <a:srgbClr val="1A32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2"/>
                <p:cNvSpPr/>
                <p:nvPr/>
              </p:nvSpPr>
              <p:spPr>
                <a:xfrm>
                  <a:off x="7196225" y="2526200"/>
                  <a:ext cx="118800" cy="132400"/>
                </a:xfrm>
                <a:custGeom>
                  <a:rect b="b" l="l" r="r" t="t"/>
                  <a:pathLst>
                    <a:path extrusionOk="0" h="5296" w="4752">
                      <a:moveTo>
                        <a:pt x="3967" y="1543"/>
                      </a:moveTo>
                      <a:lnTo>
                        <a:pt x="3967" y="1546"/>
                      </a:lnTo>
                      <a:cubicBezTo>
                        <a:pt x="3985" y="1583"/>
                        <a:pt x="4006" y="1623"/>
                        <a:pt x="4030" y="1663"/>
                      </a:cubicBezTo>
                      <a:cubicBezTo>
                        <a:pt x="4195" y="1959"/>
                        <a:pt x="4448" y="2202"/>
                        <a:pt x="4751" y="2358"/>
                      </a:cubicBezTo>
                      <a:cubicBezTo>
                        <a:pt x="4539" y="2178"/>
                        <a:pt x="4368" y="1959"/>
                        <a:pt x="4249" y="1709"/>
                      </a:cubicBezTo>
                      <a:cubicBezTo>
                        <a:pt x="4156" y="1653"/>
                        <a:pt x="4062" y="1597"/>
                        <a:pt x="3967" y="1543"/>
                      </a:cubicBezTo>
                      <a:close/>
                      <a:moveTo>
                        <a:pt x="0" y="0"/>
                      </a:moveTo>
                      <a:lnTo>
                        <a:pt x="0" y="0"/>
                      </a:lnTo>
                      <a:cubicBezTo>
                        <a:pt x="7" y="206"/>
                        <a:pt x="21" y="411"/>
                        <a:pt x="42" y="617"/>
                      </a:cubicBezTo>
                      <a:cubicBezTo>
                        <a:pt x="105" y="1018"/>
                        <a:pt x="194" y="1396"/>
                        <a:pt x="243" y="1793"/>
                      </a:cubicBezTo>
                      <a:cubicBezTo>
                        <a:pt x="295" y="2185"/>
                        <a:pt x="325" y="2582"/>
                        <a:pt x="327" y="2979"/>
                      </a:cubicBezTo>
                      <a:cubicBezTo>
                        <a:pt x="327" y="3180"/>
                        <a:pt x="327" y="3381"/>
                        <a:pt x="360" y="3579"/>
                      </a:cubicBezTo>
                      <a:cubicBezTo>
                        <a:pt x="390" y="3778"/>
                        <a:pt x="437" y="3971"/>
                        <a:pt x="498" y="4163"/>
                      </a:cubicBezTo>
                      <a:cubicBezTo>
                        <a:pt x="570" y="4555"/>
                        <a:pt x="488" y="4961"/>
                        <a:pt x="271" y="5295"/>
                      </a:cubicBezTo>
                      <a:cubicBezTo>
                        <a:pt x="500" y="4966"/>
                        <a:pt x="593" y="4560"/>
                        <a:pt x="535" y="4163"/>
                      </a:cubicBezTo>
                      <a:cubicBezTo>
                        <a:pt x="481" y="3971"/>
                        <a:pt x="442" y="3778"/>
                        <a:pt x="416" y="3579"/>
                      </a:cubicBezTo>
                      <a:cubicBezTo>
                        <a:pt x="397" y="3385"/>
                        <a:pt x="416" y="3187"/>
                        <a:pt x="416" y="2986"/>
                      </a:cubicBezTo>
                      <a:cubicBezTo>
                        <a:pt x="421" y="2585"/>
                        <a:pt x="404" y="2185"/>
                        <a:pt x="367" y="1786"/>
                      </a:cubicBezTo>
                      <a:cubicBezTo>
                        <a:pt x="334" y="1389"/>
                        <a:pt x="248" y="988"/>
                        <a:pt x="201" y="603"/>
                      </a:cubicBezTo>
                      <a:cubicBezTo>
                        <a:pt x="187" y="421"/>
                        <a:pt x="180" y="236"/>
                        <a:pt x="180" y="54"/>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2"/>
                <p:cNvSpPr/>
                <p:nvPr/>
              </p:nvSpPr>
              <p:spPr>
                <a:xfrm>
                  <a:off x="6792700" y="2701975"/>
                  <a:ext cx="46825" cy="96850"/>
                </a:xfrm>
                <a:custGeom>
                  <a:rect b="b" l="l" r="r" t="t"/>
                  <a:pathLst>
                    <a:path extrusionOk="0" h="3874" w="1873">
                      <a:moveTo>
                        <a:pt x="1" y="1"/>
                      </a:moveTo>
                      <a:cubicBezTo>
                        <a:pt x="1" y="1"/>
                        <a:pt x="372" y="1614"/>
                        <a:pt x="1868" y="3874"/>
                      </a:cubicBezTo>
                      <a:lnTo>
                        <a:pt x="1873" y="3874"/>
                      </a:lnTo>
                      <a:cubicBezTo>
                        <a:pt x="381" y="1616"/>
                        <a:pt x="12" y="8"/>
                        <a:pt x="12" y="8"/>
                      </a:cubicBezTo>
                      <a:lnTo>
                        <a:pt x="5" y="3"/>
                      </a:lnTo>
                      <a:lnTo>
                        <a:pt x="5"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2"/>
                <p:cNvSpPr/>
                <p:nvPr/>
              </p:nvSpPr>
              <p:spPr>
                <a:xfrm>
                  <a:off x="6793000" y="2702150"/>
                  <a:ext cx="46600" cy="96675"/>
                </a:xfrm>
                <a:custGeom>
                  <a:rect b="b" l="l" r="r" t="t"/>
                  <a:pathLst>
                    <a:path extrusionOk="0" h="3867" w="1864">
                      <a:moveTo>
                        <a:pt x="0" y="1"/>
                      </a:moveTo>
                      <a:lnTo>
                        <a:pt x="0" y="1"/>
                      </a:lnTo>
                      <a:cubicBezTo>
                        <a:pt x="3" y="12"/>
                        <a:pt x="374" y="1617"/>
                        <a:pt x="1861" y="3867"/>
                      </a:cubicBezTo>
                      <a:lnTo>
                        <a:pt x="1863" y="3867"/>
                      </a:lnTo>
                      <a:cubicBezTo>
                        <a:pt x="374" y="1615"/>
                        <a:pt x="3" y="12"/>
                        <a:pt x="0" y="1"/>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2"/>
                <p:cNvSpPr/>
                <p:nvPr/>
              </p:nvSpPr>
              <p:spPr>
                <a:xfrm>
                  <a:off x="7052000" y="2943200"/>
                  <a:ext cx="27175" cy="21275"/>
                </a:xfrm>
                <a:custGeom>
                  <a:rect b="b" l="l" r="r" t="t"/>
                  <a:pathLst>
                    <a:path extrusionOk="0" h="851" w="1087">
                      <a:moveTo>
                        <a:pt x="1" y="0"/>
                      </a:moveTo>
                      <a:lnTo>
                        <a:pt x="1" y="0"/>
                      </a:lnTo>
                      <a:cubicBezTo>
                        <a:pt x="335" y="318"/>
                        <a:pt x="699" y="600"/>
                        <a:pt x="1086" y="850"/>
                      </a:cubicBezTo>
                      <a:cubicBezTo>
                        <a:pt x="755" y="621"/>
                        <a:pt x="442" y="365"/>
                        <a:pt x="153" y="84"/>
                      </a:cubicBezTo>
                      <a:cubicBezTo>
                        <a:pt x="101" y="54"/>
                        <a:pt x="52" y="28"/>
                        <a:pt x="1" y="0"/>
                      </a:cubicBezTo>
                      <a:close/>
                    </a:path>
                  </a:pathLst>
                </a:custGeom>
                <a:solidFill>
                  <a:srgbClr val="2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2"/>
                <p:cNvSpPr/>
                <p:nvPr/>
              </p:nvSpPr>
              <p:spPr>
                <a:xfrm>
                  <a:off x="7495275" y="2282425"/>
                  <a:ext cx="70300" cy="29150"/>
                </a:xfrm>
                <a:custGeom>
                  <a:rect b="b" l="l" r="r" t="t"/>
                  <a:pathLst>
                    <a:path extrusionOk="0" h="1166" w="2812">
                      <a:moveTo>
                        <a:pt x="150" y="427"/>
                      </a:moveTo>
                      <a:cubicBezTo>
                        <a:pt x="28" y="488"/>
                        <a:pt x="0" y="556"/>
                        <a:pt x="108" y="633"/>
                      </a:cubicBezTo>
                      <a:cubicBezTo>
                        <a:pt x="166" y="656"/>
                        <a:pt x="224" y="679"/>
                        <a:pt x="283" y="703"/>
                      </a:cubicBezTo>
                      <a:lnTo>
                        <a:pt x="549" y="801"/>
                      </a:lnTo>
                      <a:cubicBezTo>
                        <a:pt x="909" y="892"/>
                        <a:pt x="1385" y="955"/>
                        <a:pt x="1887" y="1025"/>
                      </a:cubicBezTo>
                      <a:lnTo>
                        <a:pt x="411" y="525"/>
                      </a:lnTo>
                      <a:cubicBezTo>
                        <a:pt x="325" y="495"/>
                        <a:pt x="236" y="462"/>
                        <a:pt x="150" y="427"/>
                      </a:cubicBezTo>
                      <a:close/>
                      <a:moveTo>
                        <a:pt x="2216" y="0"/>
                      </a:moveTo>
                      <a:lnTo>
                        <a:pt x="2216" y="2"/>
                      </a:lnTo>
                      <a:cubicBezTo>
                        <a:pt x="2118" y="21"/>
                        <a:pt x="2013" y="37"/>
                        <a:pt x="1908" y="56"/>
                      </a:cubicBezTo>
                      <a:cubicBezTo>
                        <a:pt x="1926" y="117"/>
                        <a:pt x="1945" y="175"/>
                        <a:pt x="1961" y="236"/>
                      </a:cubicBezTo>
                      <a:cubicBezTo>
                        <a:pt x="2015" y="409"/>
                        <a:pt x="2071" y="577"/>
                        <a:pt x="2136" y="754"/>
                      </a:cubicBezTo>
                      <a:cubicBezTo>
                        <a:pt x="2181" y="869"/>
                        <a:pt x="2239" y="981"/>
                        <a:pt x="2309" y="1083"/>
                      </a:cubicBezTo>
                      <a:cubicBezTo>
                        <a:pt x="2477" y="1109"/>
                        <a:pt x="2645" y="1135"/>
                        <a:pt x="2811" y="1165"/>
                      </a:cubicBezTo>
                      <a:cubicBezTo>
                        <a:pt x="2771" y="1118"/>
                        <a:pt x="2732" y="1072"/>
                        <a:pt x="2694" y="1025"/>
                      </a:cubicBezTo>
                      <a:cubicBezTo>
                        <a:pt x="2582" y="906"/>
                        <a:pt x="2496" y="768"/>
                        <a:pt x="2438" y="616"/>
                      </a:cubicBezTo>
                      <a:cubicBezTo>
                        <a:pt x="2372" y="458"/>
                        <a:pt x="2312" y="290"/>
                        <a:pt x="2256" y="124"/>
                      </a:cubicBezTo>
                      <a:cubicBezTo>
                        <a:pt x="2242" y="82"/>
                        <a:pt x="2230" y="42"/>
                        <a:pt x="2216" y="0"/>
                      </a:cubicBezTo>
                      <a:close/>
                    </a:path>
                  </a:pathLst>
                </a:custGeom>
                <a:solidFill>
                  <a:srgbClr val="2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2"/>
                <p:cNvSpPr/>
                <p:nvPr/>
              </p:nvSpPr>
              <p:spPr>
                <a:xfrm>
                  <a:off x="7667375" y="2399150"/>
                  <a:ext cx="1500" cy="20975"/>
                </a:xfrm>
                <a:custGeom>
                  <a:rect b="b" l="l" r="r" t="t"/>
                  <a:pathLst>
                    <a:path extrusionOk="0" h="839" w="60">
                      <a:moveTo>
                        <a:pt x="43" y="0"/>
                      </a:moveTo>
                      <a:lnTo>
                        <a:pt x="43" y="0"/>
                      </a:lnTo>
                      <a:cubicBezTo>
                        <a:pt x="50" y="280"/>
                        <a:pt x="36" y="558"/>
                        <a:pt x="1" y="836"/>
                      </a:cubicBezTo>
                      <a:lnTo>
                        <a:pt x="8" y="838"/>
                      </a:lnTo>
                      <a:cubicBezTo>
                        <a:pt x="43" y="563"/>
                        <a:pt x="59" y="285"/>
                        <a:pt x="52" y="7"/>
                      </a:cubicBezTo>
                      <a:lnTo>
                        <a:pt x="43"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2"/>
                <p:cNvSpPr/>
                <p:nvPr/>
              </p:nvSpPr>
              <p:spPr>
                <a:xfrm>
                  <a:off x="7667275" y="2399150"/>
                  <a:ext cx="1350" cy="20900"/>
                </a:xfrm>
                <a:custGeom>
                  <a:rect b="b" l="l" r="r" t="t"/>
                  <a:pathLst>
                    <a:path extrusionOk="0" h="836" w="54">
                      <a:moveTo>
                        <a:pt x="45" y="0"/>
                      </a:moveTo>
                      <a:cubicBezTo>
                        <a:pt x="52" y="278"/>
                        <a:pt x="38" y="556"/>
                        <a:pt x="0" y="831"/>
                      </a:cubicBezTo>
                      <a:lnTo>
                        <a:pt x="5" y="836"/>
                      </a:lnTo>
                      <a:cubicBezTo>
                        <a:pt x="40" y="558"/>
                        <a:pt x="54" y="280"/>
                        <a:pt x="47" y="0"/>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2"/>
                <p:cNvSpPr/>
                <p:nvPr/>
              </p:nvSpPr>
              <p:spPr>
                <a:xfrm>
                  <a:off x="7667375" y="2420025"/>
                  <a:ext cx="25" cy="25"/>
                </a:xfrm>
                <a:custGeom>
                  <a:rect b="b" l="l" r="r" t="t"/>
                  <a:pathLst>
                    <a:path extrusionOk="0" h="1" w="1">
                      <a:moveTo>
                        <a:pt x="1" y="1"/>
                      </a:moveTo>
                      <a:lnTo>
                        <a:pt x="1" y="1"/>
                      </a:lnTo>
                      <a:lnTo>
                        <a:pt x="1" y="1"/>
                      </a:lnTo>
                      <a:lnTo>
                        <a:pt x="1" y="1"/>
                      </a:ln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2"/>
                <p:cNvSpPr/>
                <p:nvPr/>
              </p:nvSpPr>
              <p:spPr>
                <a:xfrm>
                  <a:off x="7271750" y="3084775"/>
                  <a:ext cx="35550" cy="34050"/>
                </a:xfrm>
                <a:custGeom>
                  <a:rect b="b" l="l" r="r" t="t"/>
                  <a:pathLst>
                    <a:path extrusionOk="0" h="1362" w="1422">
                      <a:moveTo>
                        <a:pt x="0" y="1"/>
                      </a:moveTo>
                      <a:lnTo>
                        <a:pt x="0" y="3"/>
                      </a:lnTo>
                      <a:lnTo>
                        <a:pt x="19" y="22"/>
                      </a:lnTo>
                      <a:lnTo>
                        <a:pt x="19" y="22"/>
                      </a:lnTo>
                      <a:lnTo>
                        <a:pt x="0" y="1"/>
                      </a:lnTo>
                      <a:close/>
                      <a:moveTo>
                        <a:pt x="395" y="407"/>
                      </a:moveTo>
                      <a:lnTo>
                        <a:pt x="395" y="409"/>
                      </a:lnTo>
                      <a:cubicBezTo>
                        <a:pt x="450" y="465"/>
                        <a:pt x="512" y="526"/>
                        <a:pt x="580" y="591"/>
                      </a:cubicBezTo>
                      <a:lnTo>
                        <a:pt x="580" y="591"/>
                      </a:lnTo>
                      <a:cubicBezTo>
                        <a:pt x="518" y="530"/>
                        <a:pt x="456" y="469"/>
                        <a:pt x="395" y="407"/>
                      </a:cubicBezTo>
                      <a:close/>
                      <a:moveTo>
                        <a:pt x="580" y="591"/>
                      </a:moveTo>
                      <a:lnTo>
                        <a:pt x="580" y="591"/>
                      </a:lnTo>
                      <a:cubicBezTo>
                        <a:pt x="852" y="856"/>
                        <a:pt x="1133" y="1113"/>
                        <a:pt x="1420" y="1362"/>
                      </a:cubicBezTo>
                      <a:lnTo>
                        <a:pt x="1422" y="1362"/>
                      </a:lnTo>
                      <a:cubicBezTo>
                        <a:pt x="1193" y="1166"/>
                        <a:pt x="971" y="965"/>
                        <a:pt x="754" y="757"/>
                      </a:cubicBezTo>
                      <a:cubicBezTo>
                        <a:pt x="693" y="699"/>
                        <a:pt x="635" y="643"/>
                        <a:pt x="580" y="59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2"/>
                <p:cNvSpPr/>
                <p:nvPr/>
              </p:nvSpPr>
              <p:spPr>
                <a:xfrm>
                  <a:off x="7271625" y="3084675"/>
                  <a:ext cx="19000" cy="18975"/>
                </a:xfrm>
                <a:custGeom>
                  <a:rect b="b" l="l" r="r" t="t"/>
                  <a:pathLst>
                    <a:path extrusionOk="0" h="759" w="760">
                      <a:moveTo>
                        <a:pt x="1" y="0"/>
                      </a:moveTo>
                      <a:lnTo>
                        <a:pt x="1" y="3"/>
                      </a:lnTo>
                      <a:lnTo>
                        <a:pt x="5" y="5"/>
                      </a:lnTo>
                      <a:lnTo>
                        <a:pt x="24" y="26"/>
                      </a:lnTo>
                      <a:cubicBezTo>
                        <a:pt x="148" y="157"/>
                        <a:pt x="271" y="285"/>
                        <a:pt x="400" y="411"/>
                      </a:cubicBezTo>
                      <a:cubicBezTo>
                        <a:pt x="500" y="514"/>
                        <a:pt x="622" y="631"/>
                        <a:pt x="759" y="759"/>
                      </a:cubicBezTo>
                      <a:cubicBezTo>
                        <a:pt x="500" y="514"/>
                        <a:pt x="250" y="262"/>
                        <a:pt x="5" y="0"/>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2"/>
                <p:cNvSpPr/>
                <p:nvPr/>
              </p:nvSpPr>
              <p:spPr>
                <a:xfrm>
                  <a:off x="7290600" y="3103700"/>
                  <a:ext cx="16700" cy="15125"/>
                </a:xfrm>
                <a:custGeom>
                  <a:rect b="b" l="l" r="r" t="t"/>
                  <a:pathLst>
                    <a:path extrusionOk="0" h="605" w="668">
                      <a:moveTo>
                        <a:pt x="0" y="0"/>
                      </a:moveTo>
                      <a:cubicBezTo>
                        <a:pt x="217" y="206"/>
                        <a:pt x="441" y="409"/>
                        <a:pt x="668" y="605"/>
                      </a:cubicBezTo>
                      <a:cubicBezTo>
                        <a:pt x="416" y="386"/>
                        <a:pt x="192" y="180"/>
                        <a:pt x="0" y="0"/>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4" name="Google Shape;1974;p42"/>
                <p:cNvGrpSpPr/>
                <p:nvPr/>
              </p:nvGrpSpPr>
              <p:grpSpPr>
                <a:xfrm>
                  <a:off x="6769000" y="2065300"/>
                  <a:ext cx="907875" cy="1069225"/>
                  <a:chOff x="6769000" y="2065300"/>
                  <a:chExt cx="907875" cy="1069225"/>
                </a:xfrm>
              </p:grpSpPr>
              <p:sp>
                <p:nvSpPr>
                  <p:cNvPr id="1975" name="Google Shape;1975;p42"/>
                  <p:cNvSpPr/>
                  <p:nvPr/>
                </p:nvSpPr>
                <p:spPr>
                  <a:xfrm>
                    <a:off x="7055150" y="2993275"/>
                    <a:ext cx="112375" cy="101700"/>
                  </a:xfrm>
                  <a:custGeom>
                    <a:rect b="b" l="l" r="r" t="t"/>
                    <a:pathLst>
                      <a:path extrusionOk="0" h="4068" w="4495">
                        <a:moveTo>
                          <a:pt x="1" y="0"/>
                        </a:moveTo>
                        <a:lnTo>
                          <a:pt x="1" y="0"/>
                        </a:lnTo>
                        <a:cubicBezTo>
                          <a:pt x="38" y="388"/>
                          <a:pt x="71" y="778"/>
                          <a:pt x="101" y="1165"/>
                        </a:cubicBezTo>
                        <a:cubicBezTo>
                          <a:pt x="1374" y="2554"/>
                          <a:pt x="2812" y="3687"/>
                          <a:pt x="4308" y="4067"/>
                        </a:cubicBezTo>
                        <a:cubicBezTo>
                          <a:pt x="4364" y="3514"/>
                          <a:pt x="4427" y="2874"/>
                          <a:pt x="4495" y="2190"/>
                        </a:cubicBezTo>
                        <a:cubicBezTo>
                          <a:pt x="2949" y="1562"/>
                          <a:pt x="1448" y="832"/>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2"/>
                  <p:cNvSpPr/>
                  <p:nvPr/>
                </p:nvSpPr>
                <p:spPr>
                  <a:xfrm>
                    <a:off x="6977600" y="2065300"/>
                    <a:ext cx="380650" cy="234000"/>
                  </a:xfrm>
                  <a:custGeom>
                    <a:rect b="b" l="l" r="r" t="t"/>
                    <a:pathLst>
                      <a:path extrusionOk="0" h="9360" w="15226">
                        <a:moveTo>
                          <a:pt x="12408" y="1"/>
                        </a:moveTo>
                        <a:cubicBezTo>
                          <a:pt x="12409" y="1"/>
                          <a:pt x="12409" y="1"/>
                          <a:pt x="12410" y="1"/>
                        </a:cubicBezTo>
                        <a:lnTo>
                          <a:pt x="12409" y="1"/>
                        </a:lnTo>
                        <a:cubicBezTo>
                          <a:pt x="12410" y="1"/>
                          <a:pt x="12410" y="1"/>
                          <a:pt x="12411" y="1"/>
                        </a:cubicBezTo>
                        <a:close/>
                        <a:moveTo>
                          <a:pt x="12409" y="1"/>
                        </a:moveTo>
                        <a:cubicBezTo>
                          <a:pt x="9707" y="1"/>
                          <a:pt x="8113" y="1768"/>
                          <a:pt x="6852" y="3535"/>
                        </a:cubicBezTo>
                        <a:cubicBezTo>
                          <a:pt x="5589" y="5302"/>
                          <a:pt x="4662" y="7070"/>
                          <a:pt x="3297" y="7070"/>
                        </a:cubicBezTo>
                        <a:lnTo>
                          <a:pt x="3250" y="7070"/>
                        </a:lnTo>
                        <a:cubicBezTo>
                          <a:pt x="1266" y="7011"/>
                          <a:pt x="612" y="4273"/>
                          <a:pt x="397" y="2576"/>
                        </a:cubicBezTo>
                        <a:cubicBezTo>
                          <a:pt x="264" y="2770"/>
                          <a:pt x="133" y="2966"/>
                          <a:pt x="0" y="3162"/>
                        </a:cubicBezTo>
                        <a:cubicBezTo>
                          <a:pt x="439" y="5412"/>
                          <a:pt x="1009" y="6848"/>
                          <a:pt x="1548" y="7761"/>
                        </a:cubicBezTo>
                        <a:cubicBezTo>
                          <a:pt x="2414" y="9236"/>
                          <a:pt x="3210" y="9353"/>
                          <a:pt x="3257" y="9360"/>
                        </a:cubicBezTo>
                        <a:cubicBezTo>
                          <a:pt x="3294" y="9322"/>
                          <a:pt x="3451" y="9178"/>
                          <a:pt x="3712" y="8954"/>
                        </a:cubicBezTo>
                        <a:cubicBezTo>
                          <a:pt x="4202" y="8531"/>
                          <a:pt x="4711" y="8134"/>
                          <a:pt x="5239" y="7761"/>
                        </a:cubicBezTo>
                        <a:cubicBezTo>
                          <a:pt x="5683" y="7443"/>
                          <a:pt x="6194" y="7098"/>
                          <a:pt x="6766" y="6748"/>
                        </a:cubicBezTo>
                        <a:cubicBezTo>
                          <a:pt x="7004" y="5867"/>
                          <a:pt x="7359" y="5025"/>
                          <a:pt x="7819" y="4240"/>
                        </a:cubicBezTo>
                        <a:cubicBezTo>
                          <a:pt x="8001" y="3934"/>
                          <a:pt x="8199" y="3640"/>
                          <a:pt x="8416" y="3360"/>
                        </a:cubicBezTo>
                        <a:cubicBezTo>
                          <a:pt x="8913" y="2725"/>
                          <a:pt x="9478" y="2202"/>
                          <a:pt x="10099" y="1831"/>
                        </a:cubicBezTo>
                        <a:cubicBezTo>
                          <a:pt x="10102" y="1829"/>
                          <a:pt x="10104" y="1826"/>
                          <a:pt x="10109" y="1824"/>
                        </a:cubicBezTo>
                        <a:cubicBezTo>
                          <a:pt x="10765" y="1434"/>
                          <a:pt x="11479" y="1215"/>
                          <a:pt x="12228" y="1215"/>
                        </a:cubicBezTo>
                        <a:cubicBezTo>
                          <a:pt x="12378" y="1215"/>
                          <a:pt x="12525" y="1222"/>
                          <a:pt x="12672" y="1240"/>
                        </a:cubicBezTo>
                        <a:cubicBezTo>
                          <a:pt x="12793" y="1254"/>
                          <a:pt x="12912" y="1271"/>
                          <a:pt x="13025" y="1294"/>
                        </a:cubicBezTo>
                        <a:lnTo>
                          <a:pt x="13095" y="1308"/>
                        </a:lnTo>
                        <a:cubicBezTo>
                          <a:pt x="13692" y="1047"/>
                          <a:pt x="14414" y="750"/>
                          <a:pt x="15226" y="447"/>
                        </a:cubicBezTo>
                        <a:cubicBezTo>
                          <a:pt x="14530" y="244"/>
                          <a:pt x="13816" y="106"/>
                          <a:pt x="13095" y="36"/>
                        </a:cubicBezTo>
                        <a:cubicBezTo>
                          <a:pt x="12869" y="12"/>
                          <a:pt x="12638" y="1"/>
                          <a:pt x="124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2"/>
                  <p:cNvSpPr/>
                  <p:nvPr/>
                </p:nvSpPr>
                <p:spPr>
                  <a:xfrm>
                    <a:off x="7059175" y="2259375"/>
                    <a:ext cx="243300" cy="309625"/>
                  </a:xfrm>
                  <a:custGeom>
                    <a:rect b="b" l="l" r="r" t="t"/>
                    <a:pathLst>
                      <a:path extrusionOk="0" h="12385" w="9732">
                        <a:moveTo>
                          <a:pt x="1981" y="0"/>
                        </a:moveTo>
                        <a:cubicBezTo>
                          <a:pt x="1913" y="47"/>
                          <a:pt x="1848" y="93"/>
                          <a:pt x="1780" y="142"/>
                        </a:cubicBezTo>
                        <a:cubicBezTo>
                          <a:pt x="1560" y="303"/>
                          <a:pt x="1357" y="458"/>
                          <a:pt x="1175" y="600"/>
                        </a:cubicBezTo>
                        <a:cubicBezTo>
                          <a:pt x="771" y="915"/>
                          <a:pt x="379" y="1249"/>
                          <a:pt x="1" y="1597"/>
                        </a:cubicBezTo>
                        <a:cubicBezTo>
                          <a:pt x="1" y="1597"/>
                          <a:pt x="1752" y="3665"/>
                          <a:pt x="809" y="6350"/>
                        </a:cubicBezTo>
                        <a:cubicBezTo>
                          <a:pt x="1371" y="4949"/>
                          <a:pt x="1761" y="3485"/>
                          <a:pt x="1969" y="1991"/>
                        </a:cubicBezTo>
                        <a:cubicBezTo>
                          <a:pt x="2209" y="2124"/>
                          <a:pt x="2450" y="2257"/>
                          <a:pt x="2683" y="2400"/>
                        </a:cubicBezTo>
                        <a:cubicBezTo>
                          <a:pt x="2926" y="2542"/>
                          <a:pt x="3160" y="2696"/>
                          <a:pt x="3386" y="2862"/>
                        </a:cubicBezTo>
                        <a:cubicBezTo>
                          <a:pt x="3398" y="2731"/>
                          <a:pt x="3414" y="2603"/>
                          <a:pt x="3433" y="2472"/>
                        </a:cubicBezTo>
                        <a:cubicBezTo>
                          <a:pt x="3237" y="2344"/>
                          <a:pt x="3040" y="2227"/>
                          <a:pt x="2844" y="2108"/>
                        </a:cubicBezTo>
                        <a:cubicBezTo>
                          <a:pt x="2562" y="1938"/>
                          <a:pt x="2279" y="1791"/>
                          <a:pt x="1997" y="1644"/>
                        </a:cubicBezTo>
                        <a:cubicBezTo>
                          <a:pt x="2048" y="1097"/>
                          <a:pt x="2044" y="549"/>
                          <a:pt x="1981" y="5"/>
                        </a:cubicBezTo>
                        <a:lnTo>
                          <a:pt x="1981" y="0"/>
                        </a:lnTo>
                        <a:close/>
                        <a:moveTo>
                          <a:pt x="5580" y="9133"/>
                        </a:moveTo>
                        <a:cubicBezTo>
                          <a:pt x="5501" y="9642"/>
                          <a:pt x="5468" y="10155"/>
                          <a:pt x="5485" y="10671"/>
                        </a:cubicBezTo>
                        <a:lnTo>
                          <a:pt x="5664" y="10722"/>
                        </a:lnTo>
                        <a:cubicBezTo>
                          <a:pt x="5662" y="10265"/>
                          <a:pt x="5699" y="9807"/>
                          <a:pt x="5777" y="9354"/>
                        </a:cubicBezTo>
                        <a:cubicBezTo>
                          <a:pt x="5711" y="9282"/>
                          <a:pt x="5646" y="9210"/>
                          <a:pt x="5580" y="9133"/>
                        </a:cubicBezTo>
                        <a:close/>
                        <a:moveTo>
                          <a:pt x="9358" y="10797"/>
                        </a:moveTo>
                        <a:lnTo>
                          <a:pt x="9355" y="10799"/>
                        </a:lnTo>
                        <a:cubicBezTo>
                          <a:pt x="9269" y="10865"/>
                          <a:pt x="9178" y="10926"/>
                          <a:pt x="9082" y="10979"/>
                        </a:cubicBezTo>
                        <a:cubicBezTo>
                          <a:pt x="9099" y="11115"/>
                          <a:pt x="9124" y="11250"/>
                          <a:pt x="9155" y="11385"/>
                        </a:cubicBezTo>
                        <a:cubicBezTo>
                          <a:pt x="9215" y="11675"/>
                          <a:pt x="9313" y="11955"/>
                          <a:pt x="9449" y="12219"/>
                        </a:cubicBezTo>
                        <a:cubicBezTo>
                          <a:pt x="9544" y="12273"/>
                          <a:pt x="9638" y="12326"/>
                          <a:pt x="9731" y="12385"/>
                        </a:cubicBezTo>
                        <a:cubicBezTo>
                          <a:pt x="9570" y="12055"/>
                          <a:pt x="9481" y="11691"/>
                          <a:pt x="9421" y="11334"/>
                        </a:cubicBezTo>
                        <a:cubicBezTo>
                          <a:pt x="9395" y="11175"/>
                          <a:pt x="9379" y="11017"/>
                          <a:pt x="9362" y="10855"/>
                        </a:cubicBezTo>
                        <a:cubicBezTo>
                          <a:pt x="9360" y="10837"/>
                          <a:pt x="9358" y="10816"/>
                          <a:pt x="9358" y="107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2"/>
                  <p:cNvSpPr/>
                  <p:nvPr/>
                </p:nvSpPr>
                <p:spPr>
                  <a:xfrm>
                    <a:off x="7143800" y="2321175"/>
                    <a:ext cx="149275" cy="212700"/>
                  </a:xfrm>
                  <a:custGeom>
                    <a:rect b="b" l="l" r="r" t="t"/>
                    <a:pathLst>
                      <a:path extrusionOk="0" h="8508" w="5971">
                        <a:moveTo>
                          <a:pt x="48" y="0"/>
                        </a:moveTo>
                        <a:cubicBezTo>
                          <a:pt x="29" y="131"/>
                          <a:pt x="13" y="259"/>
                          <a:pt x="1" y="388"/>
                        </a:cubicBezTo>
                        <a:cubicBezTo>
                          <a:pt x="36" y="413"/>
                          <a:pt x="71" y="439"/>
                          <a:pt x="106" y="465"/>
                        </a:cubicBezTo>
                        <a:cubicBezTo>
                          <a:pt x="361" y="645"/>
                          <a:pt x="592" y="855"/>
                          <a:pt x="792" y="1093"/>
                        </a:cubicBezTo>
                        <a:cubicBezTo>
                          <a:pt x="830" y="1156"/>
                          <a:pt x="869" y="1207"/>
                          <a:pt x="904" y="1275"/>
                        </a:cubicBezTo>
                        <a:cubicBezTo>
                          <a:pt x="937" y="1345"/>
                          <a:pt x="970" y="1417"/>
                          <a:pt x="998" y="1492"/>
                        </a:cubicBezTo>
                        <a:cubicBezTo>
                          <a:pt x="1059" y="1639"/>
                          <a:pt x="1115" y="1791"/>
                          <a:pt x="1161" y="1945"/>
                        </a:cubicBezTo>
                        <a:cubicBezTo>
                          <a:pt x="1262" y="2251"/>
                          <a:pt x="1350" y="2568"/>
                          <a:pt x="1444" y="2883"/>
                        </a:cubicBezTo>
                        <a:cubicBezTo>
                          <a:pt x="1528" y="3213"/>
                          <a:pt x="1635" y="3532"/>
                          <a:pt x="1766" y="3848"/>
                        </a:cubicBezTo>
                        <a:cubicBezTo>
                          <a:pt x="1801" y="3934"/>
                          <a:pt x="1848" y="4018"/>
                          <a:pt x="1904" y="4095"/>
                        </a:cubicBezTo>
                        <a:cubicBezTo>
                          <a:pt x="1953" y="4170"/>
                          <a:pt x="2016" y="4230"/>
                          <a:pt x="2090" y="4277"/>
                        </a:cubicBezTo>
                        <a:cubicBezTo>
                          <a:pt x="2258" y="4569"/>
                          <a:pt x="2345" y="4903"/>
                          <a:pt x="2338" y="5241"/>
                        </a:cubicBezTo>
                        <a:cubicBezTo>
                          <a:pt x="2333" y="5633"/>
                          <a:pt x="2300" y="6026"/>
                          <a:pt x="2237" y="6413"/>
                        </a:cubicBezTo>
                        <a:cubicBezTo>
                          <a:pt x="2221" y="6497"/>
                          <a:pt x="2207" y="6581"/>
                          <a:pt x="2193" y="6665"/>
                        </a:cubicBezTo>
                        <a:cubicBezTo>
                          <a:pt x="2258" y="6742"/>
                          <a:pt x="2321" y="6815"/>
                          <a:pt x="2387" y="6887"/>
                        </a:cubicBezTo>
                        <a:cubicBezTo>
                          <a:pt x="2413" y="6742"/>
                          <a:pt x="2441" y="6600"/>
                          <a:pt x="2471" y="6455"/>
                        </a:cubicBezTo>
                        <a:cubicBezTo>
                          <a:pt x="2550" y="6058"/>
                          <a:pt x="2597" y="5654"/>
                          <a:pt x="2613" y="5251"/>
                        </a:cubicBezTo>
                        <a:cubicBezTo>
                          <a:pt x="2620" y="4998"/>
                          <a:pt x="2588" y="4749"/>
                          <a:pt x="2518" y="4506"/>
                        </a:cubicBezTo>
                        <a:lnTo>
                          <a:pt x="2518" y="4506"/>
                        </a:lnTo>
                        <a:lnTo>
                          <a:pt x="2597" y="4548"/>
                        </a:lnTo>
                        <a:cubicBezTo>
                          <a:pt x="3178" y="4837"/>
                          <a:pt x="3741" y="5169"/>
                          <a:pt x="4278" y="5535"/>
                        </a:cubicBezTo>
                        <a:cubicBezTo>
                          <a:pt x="4532" y="5703"/>
                          <a:pt x="4754" y="5918"/>
                          <a:pt x="4929" y="6170"/>
                        </a:cubicBezTo>
                        <a:cubicBezTo>
                          <a:pt x="4952" y="6198"/>
                          <a:pt x="4950" y="6226"/>
                          <a:pt x="4964" y="6252"/>
                        </a:cubicBezTo>
                        <a:cubicBezTo>
                          <a:pt x="4978" y="6285"/>
                          <a:pt x="4987" y="6320"/>
                          <a:pt x="4994" y="6357"/>
                        </a:cubicBezTo>
                        <a:cubicBezTo>
                          <a:pt x="5011" y="6446"/>
                          <a:pt x="5037" y="6532"/>
                          <a:pt x="5067" y="6616"/>
                        </a:cubicBezTo>
                        <a:cubicBezTo>
                          <a:pt x="5130" y="6782"/>
                          <a:pt x="5209" y="6938"/>
                          <a:pt x="5305" y="7085"/>
                        </a:cubicBezTo>
                        <a:cubicBezTo>
                          <a:pt x="5475" y="7340"/>
                          <a:pt x="5587" y="7629"/>
                          <a:pt x="5627" y="7933"/>
                        </a:cubicBezTo>
                        <a:cubicBezTo>
                          <a:pt x="5653" y="8101"/>
                          <a:pt x="5672" y="8304"/>
                          <a:pt x="5697" y="8507"/>
                        </a:cubicBezTo>
                        <a:cubicBezTo>
                          <a:pt x="5793" y="8454"/>
                          <a:pt x="5884" y="8393"/>
                          <a:pt x="5970" y="8327"/>
                        </a:cubicBezTo>
                        <a:cubicBezTo>
                          <a:pt x="5959" y="8185"/>
                          <a:pt x="5954" y="8038"/>
                          <a:pt x="5931" y="7884"/>
                        </a:cubicBezTo>
                        <a:cubicBezTo>
                          <a:pt x="5877" y="7538"/>
                          <a:pt x="5749" y="7207"/>
                          <a:pt x="5550" y="6917"/>
                        </a:cubicBezTo>
                        <a:cubicBezTo>
                          <a:pt x="5466" y="6789"/>
                          <a:pt x="5398" y="6651"/>
                          <a:pt x="5345" y="6507"/>
                        </a:cubicBezTo>
                        <a:cubicBezTo>
                          <a:pt x="5321" y="6434"/>
                          <a:pt x="5303" y="6362"/>
                          <a:pt x="5289" y="6289"/>
                        </a:cubicBezTo>
                        <a:cubicBezTo>
                          <a:pt x="5270" y="6191"/>
                          <a:pt x="5237" y="6096"/>
                          <a:pt x="5195" y="6005"/>
                        </a:cubicBezTo>
                        <a:cubicBezTo>
                          <a:pt x="5002" y="5708"/>
                          <a:pt x="4752" y="5451"/>
                          <a:pt x="4455" y="5253"/>
                        </a:cubicBezTo>
                        <a:cubicBezTo>
                          <a:pt x="3911" y="4868"/>
                          <a:pt x="3339" y="4522"/>
                          <a:pt x="2746" y="4219"/>
                        </a:cubicBezTo>
                        <a:lnTo>
                          <a:pt x="2314" y="3985"/>
                        </a:lnTo>
                        <a:cubicBezTo>
                          <a:pt x="2284" y="3969"/>
                          <a:pt x="2242" y="3946"/>
                          <a:pt x="2240" y="3934"/>
                        </a:cubicBezTo>
                        <a:cubicBezTo>
                          <a:pt x="2219" y="3918"/>
                          <a:pt x="2202" y="3899"/>
                          <a:pt x="2188" y="3878"/>
                        </a:cubicBezTo>
                        <a:cubicBezTo>
                          <a:pt x="2149" y="3820"/>
                          <a:pt x="2116" y="3759"/>
                          <a:pt x="2088" y="3693"/>
                        </a:cubicBezTo>
                        <a:cubicBezTo>
                          <a:pt x="1967" y="3397"/>
                          <a:pt x="1866" y="3093"/>
                          <a:pt x="1782" y="2783"/>
                        </a:cubicBezTo>
                        <a:cubicBezTo>
                          <a:pt x="1694" y="2470"/>
                          <a:pt x="1602" y="2150"/>
                          <a:pt x="1500" y="1831"/>
                        </a:cubicBezTo>
                        <a:cubicBezTo>
                          <a:pt x="1448" y="1672"/>
                          <a:pt x="1392" y="1513"/>
                          <a:pt x="1327" y="1354"/>
                        </a:cubicBezTo>
                        <a:cubicBezTo>
                          <a:pt x="1297" y="1275"/>
                          <a:pt x="1257" y="1196"/>
                          <a:pt x="1224" y="1118"/>
                        </a:cubicBezTo>
                        <a:cubicBezTo>
                          <a:pt x="1178" y="1037"/>
                          <a:pt x="1129" y="955"/>
                          <a:pt x="1075" y="876"/>
                        </a:cubicBezTo>
                        <a:cubicBezTo>
                          <a:pt x="855" y="610"/>
                          <a:pt x="596" y="374"/>
                          <a:pt x="309" y="178"/>
                        </a:cubicBezTo>
                        <a:cubicBezTo>
                          <a:pt x="223" y="117"/>
                          <a:pt x="134" y="59"/>
                          <a:pt x="48" y="3"/>
                        </a:cubicBezTo>
                        <a:lnTo>
                          <a:pt x="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2"/>
                  <p:cNvSpPr/>
                  <p:nvPr/>
                </p:nvSpPr>
                <p:spPr>
                  <a:xfrm>
                    <a:off x="6769000" y="2397975"/>
                    <a:ext cx="267450" cy="400800"/>
                  </a:xfrm>
                  <a:custGeom>
                    <a:rect b="b" l="l" r="r" t="t"/>
                    <a:pathLst>
                      <a:path extrusionOk="0" h="16032" w="10698">
                        <a:moveTo>
                          <a:pt x="722" y="0"/>
                        </a:moveTo>
                        <a:cubicBezTo>
                          <a:pt x="687" y="568"/>
                          <a:pt x="722" y="1133"/>
                          <a:pt x="668" y="1681"/>
                        </a:cubicBezTo>
                        <a:cubicBezTo>
                          <a:pt x="589" y="2235"/>
                          <a:pt x="482" y="2781"/>
                          <a:pt x="339" y="3320"/>
                        </a:cubicBezTo>
                        <a:cubicBezTo>
                          <a:pt x="80" y="4441"/>
                          <a:pt x="1" y="5596"/>
                          <a:pt x="99" y="6743"/>
                        </a:cubicBezTo>
                        <a:cubicBezTo>
                          <a:pt x="148" y="7317"/>
                          <a:pt x="241" y="7884"/>
                          <a:pt x="384" y="8442"/>
                        </a:cubicBezTo>
                        <a:cubicBezTo>
                          <a:pt x="510" y="9007"/>
                          <a:pt x="708" y="9553"/>
                          <a:pt x="974" y="10067"/>
                        </a:cubicBezTo>
                        <a:cubicBezTo>
                          <a:pt x="1243" y="10604"/>
                          <a:pt x="1663" y="11050"/>
                          <a:pt x="2181" y="11351"/>
                        </a:cubicBezTo>
                        <a:cubicBezTo>
                          <a:pt x="2550" y="11570"/>
                          <a:pt x="2942" y="11694"/>
                          <a:pt x="3250" y="11897"/>
                        </a:cubicBezTo>
                        <a:cubicBezTo>
                          <a:pt x="2494" y="12054"/>
                          <a:pt x="1726" y="12142"/>
                          <a:pt x="951" y="12161"/>
                        </a:cubicBezTo>
                        <a:lnTo>
                          <a:pt x="960" y="12166"/>
                        </a:lnTo>
                        <a:cubicBezTo>
                          <a:pt x="960" y="12166"/>
                          <a:pt x="1329" y="13772"/>
                          <a:pt x="2823" y="16032"/>
                        </a:cubicBezTo>
                        <a:cubicBezTo>
                          <a:pt x="4485" y="15698"/>
                          <a:pt x="5872" y="14603"/>
                          <a:pt x="6995" y="13258"/>
                        </a:cubicBezTo>
                        <a:lnTo>
                          <a:pt x="7128" y="13440"/>
                        </a:lnTo>
                        <a:cubicBezTo>
                          <a:pt x="7425" y="13828"/>
                          <a:pt x="7747" y="14197"/>
                          <a:pt x="8092" y="14542"/>
                        </a:cubicBezTo>
                        <a:cubicBezTo>
                          <a:pt x="8181" y="14456"/>
                          <a:pt x="8272" y="14367"/>
                          <a:pt x="8368" y="14276"/>
                        </a:cubicBezTo>
                        <a:cubicBezTo>
                          <a:pt x="7957" y="13877"/>
                          <a:pt x="7576" y="13447"/>
                          <a:pt x="7228" y="12994"/>
                        </a:cubicBezTo>
                        <a:cubicBezTo>
                          <a:pt x="9472" y="10149"/>
                          <a:pt x="10592" y="6350"/>
                          <a:pt x="10697" y="5979"/>
                        </a:cubicBezTo>
                        <a:lnTo>
                          <a:pt x="10697" y="5979"/>
                        </a:lnTo>
                        <a:cubicBezTo>
                          <a:pt x="9493" y="9798"/>
                          <a:pt x="6099" y="11269"/>
                          <a:pt x="3657" y="11818"/>
                        </a:cubicBezTo>
                        <a:cubicBezTo>
                          <a:pt x="3493" y="11666"/>
                          <a:pt x="3309" y="11540"/>
                          <a:pt x="3110" y="11442"/>
                        </a:cubicBezTo>
                        <a:cubicBezTo>
                          <a:pt x="2849" y="11311"/>
                          <a:pt x="2594" y="11204"/>
                          <a:pt x="2368" y="11061"/>
                        </a:cubicBezTo>
                        <a:cubicBezTo>
                          <a:pt x="1910" y="10784"/>
                          <a:pt x="1542" y="10382"/>
                          <a:pt x="1306" y="9903"/>
                        </a:cubicBezTo>
                        <a:cubicBezTo>
                          <a:pt x="1075" y="9453"/>
                          <a:pt x="900" y="8979"/>
                          <a:pt x="781" y="8489"/>
                        </a:cubicBezTo>
                        <a:cubicBezTo>
                          <a:pt x="750" y="7900"/>
                          <a:pt x="846" y="7312"/>
                          <a:pt x="1065" y="6766"/>
                        </a:cubicBezTo>
                        <a:cubicBezTo>
                          <a:pt x="1189" y="6448"/>
                          <a:pt x="1343" y="6145"/>
                          <a:pt x="1523" y="5855"/>
                        </a:cubicBezTo>
                        <a:cubicBezTo>
                          <a:pt x="1703" y="5573"/>
                          <a:pt x="1913" y="5288"/>
                          <a:pt x="2125" y="5006"/>
                        </a:cubicBezTo>
                        <a:cubicBezTo>
                          <a:pt x="2193" y="4919"/>
                          <a:pt x="2258" y="4831"/>
                          <a:pt x="2319" y="4740"/>
                        </a:cubicBezTo>
                        <a:cubicBezTo>
                          <a:pt x="2307" y="4683"/>
                          <a:pt x="2293" y="4627"/>
                          <a:pt x="2277" y="4567"/>
                        </a:cubicBezTo>
                        <a:cubicBezTo>
                          <a:pt x="2195" y="4686"/>
                          <a:pt x="2107" y="4800"/>
                          <a:pt x="2013" y="4910"/>
                        </a:cubicBezTo>
                        <a:cubicBezTo>
                          <a:pt x="1796" y="5174"/>
                          <a:pt x="1565" y="5445"/>
                          <a:pt x="1371" y="5736"/>
                        </a:cubicBezTo>
                        <a:cubicBezTo>
                          <a:pt x="1173" y="6028"/>
                          <a:pt x="1000" y="6339"/>
                          <a:pt x="860" y="6663"/>
                        </a:cubicBezTo>
                        <a:cubicBezTo>
                          <a:pt x="738" y="6953"/>
                          <a:pt x="645" y="7254"/>
                          <a:pt x="577" y="7562"/>
                        </a:cubicBezTo>
                        <a:cubicBezTo>
                          <a:pt x="526" y="7277"/>
                          <a:pt x="484" y="6995"/>
                          <a:pt x="456" y="6712"/>
                        </a:cubicBezTo>
                        <a:cubicBezTo>
                          <a:pt x="344" y="5603"/>
                          <a:pt x="407" y="4485"/>
                          <a:pt x="640" y="3397"/>
                        </a:cubicBezTo>
                        <a:cubicBezTo>
                          <a:pt x="788" y="2842"/>
                          <a:pt x="883" y="2272"/>
                          <a:pt x="923" y="1700"/>
                        </a:cubicBezTo>
                        <a:cubicBezTo>
                          <a:pt x="916" y="1128"/>
                          <a:pt x="848" y="561"/>
                          <a:pt x="722" y="3"/>
                        </a:cubicBezTo>
                        <a:lnTo>
                          <a:pt x="7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2"/>
                  <p:cNvSpPr/>
                  <p:nvPr/>
                </p:nvSpPr>
                <p:spPr>
                  <a:xfrm>
                    <a:off x="6825975" y="2423700"/>
                    <a:ext cx="16175" cy="92775"/>
                  </a:xfrm>
                  <a:custGeom>
                    <a:rect b="b" l="l" r="r" t="t"/>
                    <a:pathLst>
                      <a:path extrusionOk="0" h="3711" w="647">
                        <a:moveTo>
                          <a:pt x="341" y="1"/>
                        </a:moveTo>
                        <a:lnTo>
                          <a:pt x="341" y="1"/>
                        </a:lnTo>
                        <a:cubicBezTo>
                          <a:pt x="269" y="701"/>
                          <a:pt x="603" y="1367"/>
                          <a:pt x="554" y="2053"/>
                        </a:cubicBezTo>
                        <a:cubicBezTo>
                          <a:pt x="535" y="2394"/>
                          <a:pt x="448" y="2728"/>
                          <a:pt x="299" y="3034"/>
                        </a:cubicBezTo>
                        <a:cubicBezTo>
                          <a:pt x="210" y="3209"/>
                          <a:pt x="110" y="3377"/>
                          <a:pt x="0" y="3538"/>
                        </a:cubicBezTo>
                        <a:cubicBezTo>
                          <a:pt x="14" y="3598"/>
                          <a:pt x="28" y="3657"/>
                          <a:pt x="42" y="3711"/>
                        </a:cubicBezTo>
                        <a:cubicBezTo>
                          <a:pt x="175" y="3512"/>
                          <a:pt x="294" y="3300"/>
                          <a:pt x="395" y="3080"/>
                        </a:cubicBezTo>
                        <a:cubicBezTo>
                          <a:pt x="540" y="2758"/>
                          <a:pt x="619" y="2408"/>
                          <a:pt x="624" y="2053"/>
                        </a:cubicBezTo>
                        <a:cubicBezTo>
                          <a:pt x="647" y="1343"/>
                          <a:pt x="287" y="699"/>
                          <a:pt x="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2"/>
                  <p:cNvSpPr/>
                  <p:nvPr/>
                </p:nvSpPr>
                <p:spPr>
                  <a:xfrm>
                    <a:off x="6971300" y="2754800"/>
                    <a:ext cx="158825" cy="190525"/>
                  </a:xfrm>
                  <a:custGeom>
                    <a:rect b="b" l="l" r="r" t="t"/>
                    <a:pathLst>
                      <a:path extrusionOk="0" h="7621" w="6353">
                        <a:moveTo>
                          <a:pt x="276" y="1"/>
                        </a:moveTo>
                        <a:lnTo>
                          <a:pt x="276" y="5"/>
                        </a:lnTo>
                        <a:cubicBezTo>
                          <a:pt x="180" y="96"/>
                          <a:pt x="89" y="185"/>
                          <a:pt x="0" y="271"/>
                        </a:cubicBezTo>
                        <a:lnTo>
                          <a:pt x="12" y="283"/>
                        </a:lnTo>
                        <a:cubicBezTo>
                          <a:pt x="250" y="521"/>
                          <a:pt x="504" y="748"/>
                          <a:pt x="764" y="965"/>
                        </a:cubicBezTo>
                        <a:cubicBezTo>
                          <a:pt x="878" y="1268"/>
                          <a:pt x="971" y="1579"/>
                          <a:pt x="1046" y="1896"/>
                        </a:cubicBezTo>
                        <a:cubicBezTo>
                          <a:pt x="1125" y="2242"/>
                          <a:pt x="1200" y="2592"/>
                          <a:pt x="1272" y="2942"/>
                        </a:cubicBezTo>
                        <a:cubicBezTo>
                          <a:pt x="1420" y="3642"/>
                          <a:pt x="1557" y="4357"/>
                          <a:pt x="1753" y="5039"/>
                        </a:cubicBezTo>
                        <a:cubicBezTo>
                          <a:pt x="1847" y="5389"/>
                          <a:pt x="1966" y="5730"/>
                          <a:pt x="2108" y="6063"/>
                        </a:cubicBezTo>
                        <a:cubicBezTo>
                          <a:pt x="2258" y="6395"/>
                          <a:pt x="2456" y="6701"/>
                          <a:pt x="2697" y="6971"/>
                        </a:cubicBezTo>
                        <a:cubicBezTo>
                          <a:pt x="2865" y="7170"/>
                          <a:pt x="3042" y="7357"/>
                          <a:pt x="3229" y="7536"/>
                        </a:cubicBezTo>
                        <a:cubicBezTo>
                          <a:pt x="3280" y="7564"/>
                          <a:pt x="3329" y="7592"/>
                          <a:pt x="3383" y="7620"/>
                        </a:cubicBezTo>
                        <a:cubicBezTo>
                          <a:pt x="3159" y="7403"/>
                          <a:pt x="2949" y="7172"/>
                          <a:pt x="2755" y="6929"/>
                        </a:cubicBezTo>
                        <a:cubicBezTo>
                          <a:pt x="2321" y="6365"/>
                          <a:pt x="2031" y="5706"/>
                          <a:pt x="1907" y="5006"/>
                        </a:cubicBezTo>
                        <a:cubicBezTo>
                          <a:pt x="1739" y="4312"/>
                          <a:pt x="1625" y="3607"/>
                          <a:pt x="1499" y="2905"/>
                        </a:cubicBezTo>
                        <a:cubicBezTo>
                          <a:pt x="1441" y="2550"/>
                          <a:pt x="1378" y="2197"/>
                          <a:pt x="1310" y="1843"/>
                        </a:cubicBezTo>
                        <a:cubicBezTo>
                          <a:pt x="1272" y="1658"/>
                          <a:pt x="1235" y="1478"/>
                          <a:pt x="1191" y="1294"/>
                        </a:cubicBezTo>
                        <a:lnTo>
                          <a:pt x="1191" y="1294"/>
                        </a:lnTo>
                        <a:cubicBezTo>
                          <a:pt x="1380" y="1434"/>
                          <a:pt x="1581" y="1558"/>
                          <a:pt x="1791" y="1667"/>
                        </a:cubicBezTo>
                        <a:cubicBezTo>
                          <a:pt x="1996" y="1777"/>
                          <a:pt x="2199" y="1906"/>
                          <a:pt x="2402" y="2036"/>
                        </a:cubicBezTo>
                        <a:cubicBezTo>
                          <a:pt x="3212" y="2550"/>
                          <a:pt x="3962" y="3155"/>
                          <a:pt x="4637" y="3839"/>
                        </a:cubicBezTo>
                        <a:cubicBezTo>
                          <a:pt x="4798" y="3993"/>
                          <a:pt x="4928" y="4177"/>
                          <a:pt x="5022" y="4378"/>
                        </a:cubicBezTo>
                        <a:cubicBezTo>
                          <a:pt x="5103" y="4611"/>
                          <a:pt x="5199" y="4842"/>
                          <a:pt x="5304" y="5067"/>
                        </a:cubicBezTo>
                        <a:cubicBezTo>
                          <a:pt x="5412" y="5295"/>
                          <a:pt x="5545" y="5510"/>
                          <a:pt x="5703" y="5706"/>
                        </a:cubicBezTo>
                        <a:cubicBezTo>
                          <a:pt x="5783" y="5804"/>
                          <a:pt x="5878" y="5888"/>
                          <a:pt x="5986" y="5956"/>
                        </a:cubicBezTo>
                        <a:cubicBezTo>
                          <a:pt x="6070" y="6014"/>
                          <a:pt x="6170" y="6045"/>
                          <a:pt x="6271" y="6045"/>
                        </a:cubicBezTo>
                        <a:cubicBezTo>
                          <a:pt x="6299" y="6045"/>
                          <a:pt x="6324" y="6042"/>
                          <a:pt x="6352" y="6038"/>
                        </a:cubicBezTo>
                        <a:cubicBezTo>
                          <a:pt x="6121" y="5984"/>
                          <a:pt x="5928" y="5825"/>
                          <a:pt x="5832" y="5608"/>
                        </a:cubicBezTo>
                        <a:cubicBezTo>
                          <a:pt x="5720" y="5403"/>
                          <a:pt x="5624" y="5188"/>
                          <a:pt x="5549" y="4966"/>
                        </a:cubicBezTo>
                        <a:cubicBezTo>
                          <a:pt x="5463" y="4742"/>
                          <a:pt x="5384" y="4516"/>
                          <a:pt x="5314" y="4287"/>
                        </a:cubicBezTo>
                        <a:cubicBezTo>
                          <a:pt x="5211" y="4042"/>
                          <a:pt x="5064" y="3820"/>
                          <a:pt x="4877" y="3631"/>
                        </a:cubicBezTo>
                        <a:cubicBezTo>
                          <a:pt x="4195" y="2916"/>
                          <a:pt x="3437" y="2279"/>
                          <a:pt x="2615" y="1733"/>
                        </a:cubicBezTo>
                        <a:cubicBezTo>
                          <a:pt x="2407" y="1597"/>
                          <a:pt x="2202" y="1450"/>
                          <a:pt x="1978" y="1343"/>
                        </a:cubicBezTo>
                        <a:cubicBezTo>
                          <a:pt x="1770" y="1233"/>
                          <a:pt x="1569" y="1110"/>
                          <a:pt x="1380" y="969"/>
                        </a:cubicBezTo>
                        <a:cubicBezTo>
                          <a:pt x="999" y="682"/>
                          <a:pt x="640" y="367"/>
                          <a:pt x="304" y="29"/>
                        </a:cubicBezTo>
                        <a:lnTo>
                          <a:pt x="2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2"/>
                  <p:cNvSpPr/>
                  <p:nvPr/>
                </p:nvSpPr>
                <p:spPr>
                  <a:xfrm>
                    <a:off x="7494975" y="2353200"/>
                    <a:ext cx="173600" cy="106200"/>
                  </a:xfrm>
                  <a:custGeom>
                    <a:rect b="b" l="l" r="r" t="t"/>
                    <a:pathLst>
                      <a:path extrusionOk="0" h="4248" w="6944">
                        <a:moveTo>
                          <a:pt x="3523" y="1"/>
                        </a:moveTo>
                        <a:cubicBezTo>
                          <a:pt x="3547" y="41"/>
                          <a:pt x="3570" y="80"/>
                          <a:pt x="3594" y="120"/>
                        </a:cubicBezTo>
                        <a:cubicBezTo>
                          <a:pt x="3680" y="246"/>
                          <a:pt x="3731" y="393"/>
                          <a:pt x="3745" y="545"/>
                        </a:cubicBezTo>
                        <a:cubicBezTo>
                          <a:pt x="3738" y="638"/>
                          <a:pt x="3738" y="734"/>
                          <a:pt x="3745" y="827"/>
                        </a:cubicBezTo>
                        <a:cubicBezTo>
                          <a:pt x="3743" y="858"/>
                          <a:pt x="3743" y="886"/>
                          <a:pt x="3745" y="916"/>
                        </a:cubicBezTo>
                        <a:lnTo>
                          <a:pt x="3636" y="916"/>
                        </a:lnTo>
                        <a:cubicBezTo>
                          <a:pt x="2340" y="916"/>
                          <a:pt x="1075" y="1304"/>
                          <a:pt x="1" y="2027"/>
                        </a:cubicBezTo>
                        <a:cubicBezTo>
                          <a:pt x="498" y="1763"/>
                          <a:pt x="1152" y="1663"/>
                          <a:pt x="1859" y="1663"/>
                        </a:cubicBezTo>
                        <a:cubicBezTo>
                          <a:pt x="2660" y="1663"/>
                          <a:pt x="3528" y="1791"/>
                          <a:pt x="4315" y="1955"/>
                        </a:cubicBezTo>
                        <a:cubicBezTo>
                          <a:pt x="4345" y="2419"/>
                          <a:pt x="4404" y="2884"/>
                          <a:pt x="4490" y="3344"/>
                        </a:cubicBezTo>
                        <a:cubicBezTo>
                          <a:pt x="4530" y="3549"/>
                          <a:pt x="4576" y="3755"/>
                          <a:pt x="4630" y="3958"/>
                        </a:cubicBezTo>
                        <a:cubicBezTo>
                          <a:pt x="4793" y="4042"/>
                          <a:pt x="4957" y="4135"/>
                          <a:pt x="5116" y="4238"/>
                        </a:cubicBezTo>
                        <a:lnTo>
                          <a:pt x="5132" y="4247"/>
                        </a:lnTo>
                        <a:cubicBezTo>
                          <a:pt x="4896" y="3533"/>
                          <a:pt x="4744" y="2795"/>
                          <a:pt x="4684" y="2044"/>
                        </a:cubicBezTo>
                        <a:lnTo>
                          <a:pt x="4684" y="2044"/>
                        </a:lnTo>
                        <a:cubicBezTo>
                          <a:pt x="5431" y="2214"/>
                          <a:pt x="6171" y="2424"/>
                          <a:pt x="6897" y="2676"/>
                        </a:cubicBezTo>
                        <a:lnTo>
                          <a:pt x="6892" y="2672"/>
                        </a:lnTo>
                        <a:cubicBezTo>
                          <a:pt x="6927" y="2394"/>
                          <a:pt x="6944" y="2116"/>
                          <a:pt x="6937" y="1838"/>
                        </a:cubicBezTo>
                        <a:cubicBezTo>
                          <a:pt x="6761" y="1712"/>
                          <a:pt x="6593" y="1581"/>
                          <a:pt x="6432" y="1448"/>
                        </a:cubicBezTo>
                        <a:cubicBezTo>
                          <a:pt x="5690" y="1163"/>
                          <a:pt x="4906" y="995"/>
                          <a:pt x="4112" y="949"/>
                        </a:cubicBezTo>
                        <a:cubicBezTo>
                          <a:pt x="4112" y="904"/>
                          <a:pt x="4098" y="862"/>
                          <a:pt x="4095" y="820"/>
                        </a:cubicBezTo>
                        <a:cubicBezTo>
                          <a:pt x="4088" y="736"/>
                          <a:pt x="4088" y="652"/>
                          <a:pt x="4095" y="568"/>
                        </a:cubicBezTo>
                        <a:cubicBezTo>
                          <a:pt x="4088" y="391"/>
                          <a:pt x="4042" y="216"/>
                          <a:pt x="3962" y="55"/>
                        </a:cubicBezTo>
                        <a:cubicBezTo>
                          <a:pt x="3829" y="43"/>
                          <a:pt x="3682" y="24"/>
                          <a:pt x="35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2"/>
                  <p:cNvSpPr/>
                  <p:nvPr/>
                </p:nvSpPr>
                <p:spPr>
                  <a:xfrm>
                    <a:off x="7341600" y="2202925"/>
                    <a:ext cx="252450" cy="151650"/>
                  </a:xfrm>
                  <a:custGeom>
                    <a:rect b="b" l="l" r="r" t="t"/>
                    <a:pathLst>
                      <a:path extrusionOk="0" h="6066" w="10098">
                        <a:moveTo>
                          <a:pt x="5760" y="15"/>
                        </a:moveTo>
                        <a:lnTo>
                          <a:pt x="5760" y="15"/>
                        </a:lnTo>
                        <a:cubicBezTo>
                          <a:pt x="6080" y="169"/>
                          <a:pt x="6360" y="390"/>
                          <a:pt x="6582" y="668"/>
                        </a:cubicBezTo>
                        <a:cubicBezTo>
                          <a:pt x="6820" y="932"/>
                          <a:pt x="7037" y="1217"/>
                          <a:pt x="7231" y="1516"/>
                        </a:cubicBezTo>
                        <a:cubicBezTo>
                          <a:pt x="7429" y="1805"/>
                          <a:pt x="7602" y="2111"/>
                          <a:pt x="7751" y="2428"/>
                        </a:cubicBezTo>
                        <a:cubicBezTo>
                          <a:pt x="7866" y="2692"/>
                          <a:pt x="7966" y="2961"/>
                          <a:pt x="8052" y="3236"/>
                        </a:cubicBezTo>
                        <a:cubicBezTo>
                          <a:pt x="8157" y="3217"/>
                          <a:pt x="8262" y="3201"/>
                          <a:pt x="8360" y="3182"/>
                        </a:cubicBezTo>
                        <a:cubicBezTo>
                          <a:pt x="8260" y="2879"/>
                          <a:pt x="8136" y="2583"/>
                          <a:pt x="7989" y="2298"/>
                        </a:cubicBezTo>
                        <a:cubicBezTo>
                          <a:pt x="7821" y="1973"/>
                          <a:pt x="7625" y="1665"/>
                          <a:pt x="7399" y="1378"/>
                        </a:cubicBezTo>
                        <a:cubicBezTo>
                          <a:pt x="7177" y="1093"/>
                          <a:pt x="6932" y="827"/>
                          <a:pt x="6668" y="582"/>
                        </a:cubicBezTo>
                        <a:cubicBezTo>
                          <a:pt x="6535" y="460"/>
                          <a:pt x="6395" y="346"/>
                          <a:pt x="6245" y="243"/>
                        </a:cubicBezTo>
                        <a:cubicBezTo>
                          <a:pt x="6103" y="131"/>
                          <a:pt x="5937" y="54"/>
                          <a:pt x="5760" y="15"/>
                        </a:cubicBezTo>
                        <a:close/>
                        <a:moveTo>
                          <a:pt x="1" y="1"/>
                        </a:moveTo>
                        <a:lnTo>
                          <a:pt x="1" y="3"/>
                        </a:lnTo>
                        <a:cubicBezTo>
                          <a:pt x="850" y="267"/>
                          <a:pt x="1733" y="334"/>
                          <a:pt x="2548" y="626"/>
                        </a:cubicBezTo>
                        <a:cubicBezTo>
                          <a:pt x="2748" y="692"/>
                          <a:pt x="2940" y="785"/>
                          <a:pt x="3113" y="909"/>
                        </a:cubicBezTo>
                        <a:cubicBezTo>
                          <a:pt x="3288" y="1025"/>
                          <a:pt x="3404" y="1207"/>
                          <a:pt x="3439" y="1415"/>
                        </a:cubicBezTo>
                        <a:cubicBezTo>
                          <a:pt x="3470" y="1642"/>
                          <a:pt x="3554" y="1859"/>
                          <a:pt x="3684" y="2046"/>
                        </a:cubicBezTo>
                        <a:cubicBezTo>
                          <a:pt x="3813" y="2230"/>
                          <a:pt x="3967" y="2398"/>
                          <a:pt x="4137" y="2543"/>
                        </a:cubicBezTo>
                        <a:cubicBezTo>
                          <a:pt x="4779" y="3066"/>
                          <a:pt x="5491" y="3493"/>
                          <a:pt x="6255" y="3810"/>
                        </a:cubicBezTo>
                        <a:cubicBezTo>
                          <a:pt x="6145" y="3736"/>
                          <a:pt x="6175" y="3668"/>
                          <a:pt x="6294" y="3607"/>
                        </a:cubicBezTo>
                        <a:cubicBezTo>
                          <a:pt x="5578" y="3323"/>
                          <a:pt x="4905" y="2937"/>
                          <a:pt x="4294" y="2466"/>
                        </a:cubicBezTo>
                        <a:cubicBezTo>
                          <a:pt x="3925" y="2223"/>
                          <a:pt x="3663" y="1847"/>
                          <a:pt x="3563" y="1415"/>
                        </a:cubicBezTo>
                        <a:cubicBezTo>
                          <a:pt x="3521" y="1182"/>
                          <a:pt x="3383" y="976"/>
                          <a:pt x="3185" y="850"/>
                        </a:cubicBezTo>
                        <a:cubicBezTo>
                          <a:pt x="2998" y="727"/>
                          <a:pt x="2795" y="631"/>
                          <a:pt x="2583" y="568"/>
                        </a:cubicBezTo>
                        <a:cubicBezTo>
                          <a:pt x="1733" y="283"/>
                          <a:pt x="848" y="253"/>
                          <a:pt x="1" y="1"/>
                        </a:cubicBezTo>
                        <a:close/>
                        <a:moveTo>
                          <a:pt x="6694" y="3981"/>
                        </a:moveTo>
                        <a:cubicBezTo>
                          <a:pt x="6696" y="3981"/>
                          <a:pt x="6699" y="3982"/>
                          <a:pt x="6701" y="3983"/>
                        </a:cubicBezTo>
                        <a:lnTo>
                          <a:pt x="6701" y="3983"/>
                        </a:lnTo>
                        <a:lnTo>
                          <a:pt x="6696" y="3981"/>
                        </a:lnTo>
                        <a:close/>
                        <a:moveTo>
                          <a:pt x="6701" y="3983"/>
                        </a:moveTo>
                        <a:lnTo>
                          <a:pt x="8825" y="4765"/>
                        </a:lnTo>
                        <a:cubicBezTo>
                          <a:pt x="8937" y="4919"/>
                          <a:pt x="9054" y="5080"/>
                          <a:pt x="9164" y="5244"/>
                        </a:cubicBezTo>
                        <a:cubicBezTo>
                          <a:pt x="9334" y="5489"/>
                          <a:pt x="9507" y="5753"/>
                          <a:pt x="9658" y="6012"/>
                        </a:cubicBezTo>
                        <a:cubicBezTo>
                          <a:pt x="9817" y="6035"/>
                          <a:pt x="9964" y="6054"/>
                          <a:pt x="10097" y="6066"/>
                        </a:cubicBezTo>
                        <a:cubicBezTo>
                          <a:pt x="10086" y="6042"/>
                          <a:pt x="10072" y="6019"/>
                          <a:pt x="10060" y="5996"/>
                        </a:cubicBezTo>
                        <a:cubicBezTo>
                          <a:pt x="9885" y="5666"/>
                          <a:pt x="9679" y="5370"/>
                          <a:pt x="9493" y="5071"/>
                        </a:cubicBezTo>
                        <a:cubicBezTo>
                          <a:pt x="9327" y="4821"/>
                          <a:pt x="9147" y="4579"/>
                          <a:pt x="8956" y="4345"/>
                        </a:cubicBezTo>
                        <a:cubicBezTo>
                          <a:pt x="8792" y="4315"/>
                          <a:pt x="8622" y="4289"/>
                          <a:pt x="8454" y="4263"/>
                        </a:cubicBezTo>
                        <a:lnTo>
                          <a:pt x="8454" y="4263"/>
                        </a:lnTo>
                        <a:cubicBezTo>
                          <a:pt x="8482" y="4301"/>
                          <a:pt x="8508" y="4338"/>
                          <a:pt x="8538" y="4375"/>
                        </a:cubicBezTo>
                        <a:lnTo>
                          <a:pt x="8031" y="4205"/>
                        </a:lnTo>
                        <a:cubicBezTo>
                          <a:pt x="7533" y="4135"/>
                          <a:pt x="7062" y="4073"/>
                          <a:pt x="6701" y="39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2"/>
                  <p:cNvSpPr/>
                  <p:nvPr/>
                </p:nvSpPr>
                <p:spPr>
                  <a:xfrm>
                    <a:off x="7559650" y="2452125"/>
                    <a:ext cx="117225" cy="357050"/>
                  </a:xfrm>
                  <a:custGeom>
                    <a:rect b="b" l="l" r="r" t="t"/>
                    <a:pathLst>
                      <a:path extrusionOk="0" h="14282" w="4689">
                        <a:moveTo>
                          <a:pt x="2043" y="1"/>
                        </a:moveTo>
                        <a:cubicBezTo>
                          <a:pt x="2146" y="379"/>
                          <a:pt x="2274" y="748"/>
                          <a:pt x="2431" y="1105"/>
                        </a:cubicBezTo>
                        <a:cubicBezTo>
                          <a:pt x="2454" y="1156"/>
                          <a:pt x="2480" y="1210"/>
                          <a:pt x="2503" y="1262"/>
                        </a:cubicBezTo>
                        <a:cubicBezTo>
                          <a:pt x="2536" y="1462"/>
                          <a:pt x="2552" y="1665"/>
                          <a:pt x="2550" y="1871"/>
                        </a:cubicBezTo>
                        <a:cubicBezTo>
                          <a:pt x="2550" y="2153"/>
                          <a:pt x="2533" y="2436"/>
                          <a:pt x="2508" y="2718"/>
                        </a:cubicBezTo>
                        <a:cubicBezTo>
                          <a:pt x="2454" y="3288"/>
                          <a:pt x="2365" y="3855"/>
                          <a:pt x="2246" y="4415"/>
                        </a:cubicBezTo>
                        <a:cubicBezTo>
                          <a:pt x="2134" y="4973"/>
                          <a:pt x="1978" y="5522"/>
                          <a:pt x="1775" y="6054"/>
                        </a:cubicBezTo>
                        <a:cubicBezTo>
                          <a:pt x="1677" y="6316"/>
                          <a:pt x="1546" y="6563"/>
                          <a:pt x="1389" y="6794"/>
                        </a:cubicBezTo>
                        <a:cubicBezTo>
                          <a:pt x="1315" y="6906"/>
                          <a:pt x="1214" y="7028"/>
                          <a:pt x="1135" y="7149"/>
                        </a:cubicBezTo>
                        <a:cubicBezTo>
                          <a:pt x="1056" y="7275"/>
                          <a:pt x="986" y="7406"/>
                          <a:pt x="925" y="7539"/>
                        </a:cubicBezTo>
                        <a:cubicBezTo>
                          <a:pt x="698" y="8078"/>
                          <a:pt x="568" y="8653"/>
                          <a:pt x="544" y="9236"/>
                        </a:cubicBezTo>
                        <a:cubicBezTo>
                          <a:pt x="516" y="9813"/>
                          <a:pt x="523" y="10389"/>
                          <a:pt x="565" y="10966"/>
                        </a:cubicBezTo>
                        <a:cubicBezTo>
                          <a:pt x="612" y="11538"/>
                          <a:pt x="612" y="12112"/>
                          <a:pt x="565" y="12684"/>
                        </a:cubicBezTo>
                        <a:cubicBezTo>
                          <a:pt x="519" y="13256"/>
                          <a:pt x="323" y="13807"/>
                          <a:pt x="0" y="14281"/>
                        </a:cubicBezTo>
                        <a:cubicBezTo>
                          <a:pt x="339" y="13812"/>
                          <a:pt x="549" y="13261"/>
                          <a:pt x="612" y="12687"/>
                        </a:cubicBezTo>
                        <a:cubicBezTo>
                          <a:pt x="668" y="12112"/>
                          <a:pt x="677" y="11538"/>
                          <a:pt x="638" y="10964"/>
                        </a:cubicBezTo>
                        <a:cubicBezTo>
                          <a:pt x="607" y="10392"/>
                          <a:pt x="614" y="9817"/>
                          <a:pt x="656" y="9248"/>
                        </a:cubicBezTo>
                        <a:cubicBezTo>
                          <a:pt x="691" y="8681"/>
                          <a:pt x="829" y="8125"/>
                          <a:pt x="1060" y="7607"/>
                        </a:cubicBezTo>
                        <a:cubicBezTo>
                          <a:pt x="1121" y="7478"/>
                          <a:pt x="1191" y="7357"/>
                          <a:pt x="1270" y="7240"/>
                        </a:cubicBezTo>
                        <a:cubicBezTo>
                          <a:pt x="1350" y="7123"/>
                          <a:pt x="1434" y="7028"/>
                          <a:pt x="1525" y="6902"/>
                        </a:cubicBezTo>
                        <a:cubicBezTo>
                          <a:pt x="1695" y="6661"/>
                          <a:pt x="1840" y="6402"/>
                          <a:pt x="1952" y="6129"/>
                        </a:cubicBezTo>
                        <a:cubicBezTo>
                          <a:pt x="2169" y="5592"/>
                          <a:pt x="2342" y="5036"/>
                          <a:pt x="2468" y="4471"/>
                        </a:cubicBezTo>
                        <a:cubicBezTo>
                          <a:pt x="2603" y="3907"/>
                          <a:pt x="2704" y="3335"/>
                          <a:pt x="2769" y="2760"/>
                        </a:cubicBezTo>
                        <a:cubicBezTo>
                          <a:pt x="2804" y="2487"/>
                          <a:pt x="2825" y="2216"/>
                          <a:pt x="2830" y="1943"/>
                        </a:cubicBezTo>
                        <a:cubicBezTo>
                          <a:pt x="3245" y="2704"/>
                          <a:pt x="3607" y="3496"/>
                          <a:pt x="3915" y="4306"/>
                        </a:cubicBezTo>
                        <a:cubicBezTo>
                          <a:pt x="4109" y="4847"/>
                          <a:pt x="4233" y="5410"/>
                          <a:pt x="4279" y="5984"/>
                        </a:cubicBezTo>
                        <a:cubicBezTo>
                          <a:pt x="4319" y="6554"/>
                          <a:pt x="4268" y="7126"/>
                          <a:pt x="4128" y="7681"/>
                        </a:cubicBezTo>
                        <a:lnTo>
                          <a:pt x="3929" y="8531"/>
                        </a:lnTo>
                        <a:cubicBezTo>
                          <a:pt x="3855" y="8818"/>
                          <a:pt x="3796" y="9110"/>
                          <a:pt x="3754" y="9407"/>
                        </a:cubicBezTo>
                        <a:cubicBezTo>
                          <a:pt x="3717" y="9708"/>
                          <a:pt x="3736" y="10014"/>
                          <a:pt x="3808" y="10308"/>
                        </a:cubicBezTo>
                        <a:cubicBezTo>
                          <a:pt x="3876" y="10590"/>
                          <a:pt x="3941" y="10875"/>
                          <a:pt x="4016" y="11172"/>
                        </a:cubicBezTo>
                        <a:cubicBezTo>
                          <a:pt x="3995" y="10889"/>
                          <a:pt x="3955" y="10583"/>
                          <a:pt x="3929" y="10291"/>
                        </a:cubicBezTo>
                        <a:cubicBezTo>
                          <a:pt x="3887" y="10009"/>
                          <a:pt x="3897" y="9722"/>
                          <a:pt x="3950" y="9442"/>
                        </a:cubicBezTo>
                        <a:cubicBezTo>
                          <a:pt x="4130" y="8905"/>
                          <a:pt x="4301" y="8333"/>
                          <a:pt x="4464" y="7765"/>
                        </a:cubicBezTo>
                        <a:cubicBezTo>
                          <a:pt x="4625" y="7182"/>
                          <a:pt x="4688" y="6575"/>
                          <a:pt x="4653" y="5970"/>
                        </a:cubicBezTo>
                        <a:cubicBezTo>
                          <a:pt x="4613" y="5368"/>
                          <a:pt x="4492" y="4775"/>
                          <a:pt x="4293" y="4205"/>
                        </a:cubicBezTo>
                        <a:cubicBezTo>
                          <a:pt x="3922" y="3073"/>
                          <a:pt x="3292" y="2034"/>
                          <a:pt x="2809" y="988"/>
                        </a:cubicBezTo>
                        <a:cubicBezTo>
                          <a:pt x="2713" y="760"/>
                          <a:pt x="2627" y="528"/>
                          <a:pt x="2547" y="295"/>
                        </a:cubicBezTo>
                        <a:lnTo>
                          <a:pt x="2531" y="283"/>
                        </a:lnTo>
                        <a:cubicBezTo>
                          <a:pt x="2372" y="183"/>
                          <a:pt x="2209" y="90"/>
                          <a:pt x="2045" y="6"/>
                        </a:cubicBezTo>
                        <a:lnTo>
                          <a:pt x="20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2"/>
                  <p:cNvSpPr/>
                  <p:nvPr/>
                </p:nvSpPr>
                <p:spPr>
                  <a:xfrm>
                    <a:off x="7271575" y="2714875"/>
                    <a:ext cx="193675" cy="419650"/>
                  </a:xfrm>
                  <a:custGeom>
                    <a:rect b="b" l="l" r="r" t="t"/>
                    <a:pathLst>
                      <a:path extrusionOk="0" h="16786" w="7747">
                        <a:moveTo>
                          <a:pt x="5262" y="12245"/>
                        </a:moveTo>
                        <a:cubicBezTo>
                          <a:pt x="5351" y="12906"/>
                          <a:pt x="5524" y="13553"/>
                          <a:pt x="5776" y="14171"/>
                        </a:cubicBezTo>
                        <a:cubicBezTo>
                          <a:pt x="5850" y="14335"/>
                          <a:pt x="5946" y="14486"/>
                          <a:pt x="6061" y="14624"/>
                        </a:cubicBezTo>
                        <a:cubicBezTo>
                          <a:pt x="6163" y="14736"/>
                          <a:pt x="6259" y="14855"/>
                          <a:pt x="6343" y="14984"/>
                        </a:cubicBezTo>
                        <a:cubicBezTo>
                          <a:pt x="6490" y="15259"/>
                          <a:pt x="6602" y="15556"/>
                          <a:pt x="6677" y="15861"/>
                        </a:cubicBezTo>
                        <a:cubicBezTo>
                          <a:pt x="6443" y="15803"/>
                          <a:pt x="6107" y="15747"/>
                          <a:pt x="5687" y="15684"/>
                        </a:cubicBezTo>
                        <a:cubicBezTo>
                          <a:pt x="4917" y="15567"/>
                          <a:pt x="3964" y="15425"/>
                          <a:pt x="3490" y="15117"/>
                        </a:cubicBezTo>
                        <a:cubicBezTo>
                          <a:pt x="3416" y="15068"/>
                          <a:pt x="3346" y="15009"/>
                          <a:pt x="3283" y="14944"/>
                        </a:cubicBezTo>
                        <a:cubicBezTo>
                          <a:pt x="4102" y="14174"/>
                          <a:pt x="4774" y="13259"/>
                          <a:pt x="5262" y="12245"/>
                        </a:cubicBezTo>
                        <a:close/>
                        <a:moveTo>
                          <a:pt x="6866" y="1"/>
                        </a:moveTo>
                        <a:lnTo>
                          <a:pt x="6866" y="3"/>
                        </a:lnTo>
                        <a:cubicBezTo>
                          <a:pt x="6983" y="4077"/>
                          <a:pt x="5344" y="7700"/>
                          <a:pt x="3640" y="10343"/>
                        </a:cubicBezTo>
                        <a:cubicBezTo>
                          <a:pt x="3518" y="9596"/>
                          <a:pt x="3479" y="8837"/>
                          <a:pt x="3523" y="8081"/>
                        </a:cubicBezTo>
                        <a:cubicBezTo>
                          <a:pt x="3553" y="7467"/>
                          <a:pt x="3621" y="6853"/>
                          <a:pt x="3661" y="6227"/>
                        </a:cubicBezTo>
                        <a:lnTo>
                          <a:pt x="3661" y="6227"/>
                        </a:lnTo>
                        <a:cubicBezTo>
                          <a:pt x="3497" y="6537"/>
                          <a:pt x="3318" y="6841"/>
                          <a:pt x="3124" y="7133"/>
                        </a:cubicBezTo>
                        <a:cubicBezTo>
                          <a:pt x="3161" y="7175"/>
                          <a:pt x="3196" y="7219"/>
                          <a:pt x="3234" y="7261"/>
                        </a:cubicBezTo>
                        <a:cubicBezTo>
                          <a:pt x="3208" y="7520"/>
                          <a:pt x="3184" y="7784"/>
                          <a:pt x="3175" y="8048"/>
                        </a:cubicBezTo>
                        <a:cubicBezTo>
                          <a:pt x="3152" y="8468"/>
                          <a:pt x="3152" y="8891"/>
                          <a:pt x="3175" y="9311"/>
                        </a:cubicBezTo>
                        <a:cubicBezTo>
                          <a:pt x="3208" y="9731"/>
                          <a:pt x="3271" y="10149"/>
                          <a:pt x="3362" y="10562"/>
                        </a:cubicBezTo>
                        <a:lnTo>
                          <a:pt x="3507" y="10529"/>
                        </a:lnTo>
                        <a:lnTo>
                          <a:pt x="3507" y="10529"/>
                        </a:lnTo>
                        <a:cubicBezTo>
                          <a:pt x="2503" y="12077"/>
                          <a:pt x="1326" y="13506"/>
                          <a:pt x="0" y="14788"/>
                        </a:cubicBezTo>
                        <a:lnTo>
                          <a:pt x="3" y="14792"/>
                        </a:lnTo>
                        <a:lnTo>
                          <a:pt x="7" y="14792"/>
                        </a:lnTo>
                        <a:cubicBezTo>
                          <a:pt x="252" y="15051"/>
                          <a:pt x="502" y="15306"/>
                          <a:pt x="761" y="15551"/>
                        </a:cubicBezTo>
                        <a:cubicBezTo>
                          <a:pt x="953" y="15731"/>
                          <a:pt x="1177" y="15936"/>
                          <a:pt x="1429" y="16156"/>
                        </a:cubicBezTo>
                        <a:cubicBezTo>
                          <a:pt x="2010" y="15887"/>
                          <a:pt x="2554" y="15542"/>
                          <a:pt x="3044" y="15128"/>
                        </a:cubicBezTo>
                        <a:cubicBezTo>
                          <a:pt x="3131" y="15212"/>
                          <a:pt x="3224" y="15287"/>
                          <a:pt x="3327" y="15355"/>
                        </a:cubicBezTo>
                        <a:cubicBezTo>
                          <a:pt x="3852" y="15705"/>
                          <a:pt x="4802" y="15850"/>
                          <a:pt x="5643" y="15976"/>
                        </a:cubicBezTo>
                        <a:cubicBezTo>
                          <a:pt x="6210" y="16062"/>
                          <a:pt x="6775" y="16149"/>
                          <a:pt x="6927" y="16272"/>
                        </a:cubicBezTo>
                        <a:cubicBezTo>
                          <a:pt x="6941" y="16291"/>
                          <a:pt x="6950" y="16310"/>
                          <a:pt x="6964" y="16328"/>
                        </a:cubicBezTo>
                        <a:cubicBezTo>
                          <a:pt x="7088" y="16454"/>
                          <a:pt x="7233" y="16559"/>
                          <a:pt x="7391" y="16639"/>
                        </a:cubicBezTo>
                        <a:cubicBezTo>
                          <a:pt x="7506" y="16697"/>
                          <a:pt x="7625" y="16746"/>
                          <a:pt x="7746" y="16786"/>
                        </a:cubicBezTo>
                        <a:cubicBezTo>
                          <a:pt x="7741" y="16716"/>
                          <a:pt x="7737" y="16641"/>
                          <a:pt x="7734" y="16564"/>
                        </a:cubicBezTo>
                        <a:cubicBezTo>
                          <a:pt x="7662" y="16520"/>
                          <a:pt x="7590" y="16473"/>
                          <a:pt x="7520" y="16426"/>
                        </a:cubicBezTo>
                        <a:cubicBezTo>
                          <a:pt x="7272" y="16268"/>
                          <a:pt x="7083" y="16032"/>
                          <a:pt x="6980" y="15754"/>
                        </a:cubicBezTo>
                        <a:cubicBezTo>
                          <a:pt x="6910" y="15427"/>
                          <a:pt x="6796" y="15107"/>
                          <a:pt x="6642" y="14809"/>
                        </a:cubicBezTo>
                        <a:cubicBezTo>
                          <a:pt x="6551" y="14664"/>
                          <a:pt x="6448" y="14524"/>
                          <a:pt x="6334" y="14393"/>
                        </a:cubicBezTo>
                        <a:cubicBezTo>
                          <a:pt x="6243" y="14279"/>
                          <a:pt x="6168" y="14155"/>
                          <a:pt x="6110" y="14020"/>
                        </a:cubicBezTo>
                        <a:cubicBezTo>
                          <a:pt x="5881" y="13429"/>
                          <a:pt x="5717" y="12815"/>
                          <a:pt x="5626" y="12187"/>
                        </a:cubicBezTo>
                        <a:cubicBezTo>
                          <a:pt x="5596" y="12005"/>
                          <a:pt x="5570" y="11825"/>
                          <a:pt x="5545" y="11648"/>
                        </a:cubicBezTo>
                        <a:cubicBezTo>
                          <a:pt x="7699" y="6685"/>
                          <a:pt x="6866" y="2"/>
                          <a:pt x="6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2"/>
                  <p:cNvSpPr/>
                  <p:nvPr/>
                </p:nvSpPr>
                <p:spPr>
                  <a:xfrm>
                    <a:off x="7303025" y="2732050"/>
                    <a:ext cx="60725" cy="161150"/>
                  </a:xfrm>
                  <a:custGeom>
                    <a:rect b="b" l="l" r="r" t="t"/>
                    <a:pathLst>
                      <a:path extrusionOk="0" h="6446" w="2429">
                        <a:moveTo>
                          <a:pt x="1551" y="0"/>
                        </a:moveTo>
                        <a:lnTo>
                          <a:pt x="1551" y="0"/>
                        </a:lnTo>
                        <a:cubicBezTo>
                          <a:pt x="1658" y="399"/>
                          <a:pt x="1740" y="806"/>
                          <a:pt x="1793" y="1214"/>
                        </a:cubicBezTo>
                        <a:cubicBezTo>
                          <a:pt x="1859" y="1625"/>
                          <a:pt x="1912" y="2036"/>
                          <a:pt x="1962" y="2444"/>
                        </a:cubicBezTo>
                        <a:cubicBezTo>
                          <a:pt x="2071" y="3259"/>
                          <a:pt x="2123" y="4081"/>
                          <a:pt x="2111" y="4900"/>
                        </a:cubicBezTo>
                        <a:cubicBezTo>
                          <a:pt x="2111" y="5332"/>
                          <a:pt x="2055" y="5766"/>
                          <a:pt x="2013" y="6203"/>
                        </a:cubicBezTo>
                        <a:cubicBezTo>
                          <a:pt x="1623" y="5797"/>
                          <a:pt x="1263" y="5367"/>
                          <a:pt x="934" y="4912"/>
                        </a:cubicBezTo>
                        <a:cubicBezTo>
                          <a:pt x="521" y="4368"/>
                          <a:pt x="204" y="3754"/>
                          <a:pt x="1" y="3103"/>
                        </a:cubicBezTo>
                        <a:lnTo>
                          <a:pt x="1" y="3103"/>
                        </a:lnTo>
                        <a:cubicBezTo>
                          <a:pt x="159" y="3770"/>
                          <a:pt x="432" y="4405"/>
                          <a:pt x="806" y="4980"/>
                        </a:cubicBezTo>
                        <a:cubicBezTo>
                          <a:pt x="1123" y="5493"/>
                          <a:pt x="1478" y="5981"/>
                          <a:pt x="1866" y="6446"/>
                        </a:cubicBezTo>
                        <a:cubicBezTo>
                          <a:pt x="2060" y="6152"/>
                          <a:pt x="2239" y="5850"/>
                          <a:pt x="2403" y="5540"/>
                        </a:cubicBezTo>
                        <a:cubicBezTo>
                          <a:pt x="2414" y="5330"/>
                          <a:pt x="2424" y="5117"/>
                          <a:pt x="2428" y="4905"/>
                        </a:cubicBezTo>
                        <a:cubicBezTo>
                          <a:pt x="2419" y="4067"/>
                          <a:pt x="2335" y="3233"/>
                          <a:pt x="2179" y="2409"/>
                        </a:cubicBezTo>
                        <a:cubicBezTo>
                          <a:pt x="2048" y="1588"/>
                          <a:pt x="1838" y="780"/>
                          <a:pt x="15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7" name="Google Shape;1987;p42"/>
                <p:cNvSpPr/>
                <p:nvPr/>
              </p:nvSpPr>
              <p:spPr>
                <a:xfrm>
                  <a:off x="7464925" y="3128975"/>
                  <a:ext cx="15550" cy="8525"/>
                </a:xfrm>
                <a:custGeom>
                  <a:rect b="b" l="l" r="r" t="t"/>
                  <a:pathLst>
                    <a:path extrusionOk="0" h="341" w="622">
                      <a:moveTo>
                        <a:pt x="0" y="0"/>
                      </a:moveTo>
                      <a:lnTo>
                        <a:pt x="0" y="2"/>
                      </a:lnTo>
                      <a:cubicBezTo>
                        <a:pt x="5" y="77"/>
                        <a:pt x="7" y="152"/>
                        <a:pt x="14" y="224"/>
                      </a:cubicBezTo>
                      <a:cubicBezTo>
                        <a:pt x="211" y="287"/>
                        <a:pt x="414" y="327"/>
                        <a:pt x="621" y="341"/>
                      </a:cubicBezTo>
                      <a:cubicBezTo>
                        <a:pt x="409" y="238"/>
                        <a:pt x="201" y="124"/>
                        <a:pt x="0" y="0"/>
                      </a:cubicBezTo>
                      <a:close/>
                    </a:path>
                  </a:pathLst>
                </a:custGeom>
                <a:solidFill>
                  <a:srgbClr val="3A5B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2"/>
                <p:cNvSpPr/>
                <p:nvPr/>
              </p:nvSpPr>
              <p:spPr>
                <a:xfrm>
                  <a:off x="7580025" y="2243375"/>
                  <a:ext cx="375" cy="22950"/>
                </a:xfrm>
                <a:custGeom>
                  <a:rect b="b" l="l" r="r" t="t"/>
                  <a:pathLst>
                    <a:path extrusionOk="0" h="918" w="15">
                      <a:moveTo>
                        <a:pt x="0" y="0"/>
                      </a:moveTo>
                      <a:lnTo>
                        <a:pt x="5" y="12"/>
                      </a:lnTo>
                      <a:lnTo>
                        <a:pt x="14" y="0"/>
                      </a:lnTo>
                      <a:close/>
                      <a:moveTo>
                        <a:pt x="5" y="906"/>
                      </a:moveTo>
                      <a:cubicBezTo>
                        <a:pt x="5" y="911"/>
                        <a:pt x="2" y="915"/>
                        <a:pt x="0" y="918"/>
                      </a:cubicBezTo>
                      <a:lnTo>
                        <a:pt x="12" y="915"/>
                      </a:lnTo>
                      <a:cubicBezTo>
                        <a:pt x="9" y="913"/>
                        <a:pt x="7" y="911"/>
                        <a:pt x="5" y="906"/>
                      </a:cubicBezTo>
                      <a:close/>
                    </a:path>
                  </a:pathLst>
                </a:custGeom>
                <a:solidFill>
                  <a:srgbClr val="A562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42"/>
              <p:cNvGrpSpPr/>
              <p:nvPr/>
            </p:nvGrpSpPr>
            <p:grpSpPr>
              <a:xfrm>
                <a:off x="7109247" y="1212061"/>
                <a:ext cx="1183512" cy="2935039"/>
                <a:chOff x="7109247" y="1209084"/>
                <a:chExt cx="1183512" cy="2935039"/>
              </a:xfrm>
            </p:grpSpPr>
            <p:grpSp>
              <p:nvGrpSpPr>
                <p:cNvPr id="1990" name="Google Shape;1990;p42"/>
                <p:cNvGrpSpPr/>
                <p:nvPr/>
              </p:nvGrpSpPr>
              <p:grpSpPr>
                <a:xfrm>
                  <a:off x="7109247" y="1209084"/>
                  <a:ext cx="1183512" cy="2935039"/>
                  <a:chOff x="7551950" y="1600800"/>
                  <a:chExt cx="886725" cy="2199025"/>
                </a:xfrm>
              </p:grpSpPr>
              <p:sp>
                <p:nvSpPr>
                  <p:cNvPr id="1991" name="Google Shape;1991;p42"/>
                  <p:cNvSpPr/>
                  <p:nvPr/>
                </p:nvSpPr>
                <p:spPr>
                  <a:xfrm>
                    <a:off x="7873525" y="1805875"/>
                    <a:ext cx="108275" cy="104500"/>
                  </a:xfrm>
                  <a:custGeom>
                    <a:rect b="b" l="l" r="r" t="t"/>
                    <a:pathLst>
                      <a:path extrusionOk="0" h="4180" w="4331">
                        <a:moveTo>
                          <a:pt x="0" y="1"/>
                        </a:moveTo>
                        <a:cubicBezTo>
                          <a:pt x="0" y="1"/>
                          <a:pt x="526" y="2879"/>
                          <a:pt x="4331" y="4180"/>
                        </a:cubicBezTo>
                        <a:cubicBezTo>
                          <a:pt x="4331" y="4180"/>
                          <a:pt x="2167" y="2090"/>
                          <a:pt x="2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2"/>
                  <p:cNvSpPr/>
                  <p:nvPr/>
                </p:nvSpPr>
                <p:spPr>
                  <a:xfrm>
                    <a:off x="7778450" y="1600800"/>
                    <a:ext cx="254725" cy="254600"/>
                  </a:xfrm>
                  <a:custGeom>
                    <a:rect b="b" l="l" r="r" t="t"/>
                    <a:pathLst>
                      <a:path extrusionOk="0" h="10184" w="10189">
                        <a:moveTo>
                          <a:pt x="855" y="0"/>
                        </a:moveTo>
                        <a:cubicBezTo>
                          <a:pt x="383" y="0"/>
                          <a:pt x="0" y="385"/>
                          <a:pt x="3" y="857"/>
                        </a:cubicBezTo>
                        <a:lnTo>
                          <a:pt x="3" y="9327"/>
                        </a:lnTo>
                        <a:cubicBezTo>
                          <a:pt x="3" y="9801"/>
                          <a:pt x="386" y="10184"/>
                          <a:pt x="860" y="10184"/>
                        </a:cubicBezTo>
                        <a:lnTo>
                          <a:pt x="9329" y="10184"/>
                        </a:lnTo>
                        <a:cubicBezTo>
                          <a:pt x="9803" y="10184"/>
                          <a:pt x="10188" y="9801"/>
                          <a:pt x="10188" y="9327"/>
                        </a:cubicBezTo>
                        <a:lnTo>
                          <a:pt x="10188" y="857"/>
                        </a:lnTo>
                        <a:cubicBezTo>
                          <a:pt x="10188" y="385"/>
                          <a:pt x="9805" y="0"/>
                          <a:pt x="9333" y="0"/>
                        </a:cubicBezTo>
                        <a:cubicBezTo>
                          <a:pt x="9332" y="0"/>
                          <a:pt x="9331" y="0"/>
                          <a:pt x="9329" y="0"/>
                        </a:cubicBezTo>
                        <a:lnTo>
                          <a:pt x="860" y="0"/>
                        </a:lnTo>
                        <a:cubicBezTo>
                          <a:pt x="858" y="0"/>
                          <a:pt x="857" y="0"/>
                          <a:pt x="8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2"/>
                  <p:cNvSpPr/>
                  <p:nvPr/>
                </p:nvSpPr>
                <p:spPr>
                  <a:xfrm>
                    <a:off x="7796550" y="1658400"/>
                    <a:ext cx="212050" cy="143475"/>
                  </a:xfrm>
                  <a:custGeom>
                    <a:rect b="b" l="l" r="r" t="t"/>
                    <a:pathLst>
                      <a:path extrusionOk="0" h="5739" w="8482">
                        <a:moveTo>
                          <a:pt x="2539" y="0"/>
                        </a:moveTo>
                        <a:cubicBezTo>
                          <a:pt x="2080" y="0"/>
                          <a:pt x="1636" y="211"/>
                          <a:pt x="1310" y="724"/>
                        </a:cubicBezTo>
                        <a:cubicBezTo>
                          <a:pt x="0" y="2786"/>
                          <a:pt x="2624" y="4749"/>
                          <a:pt x="3847" y="5522"/>
                        </a:cubicBezTo>
                        <a:cubicBezTo>
                          <a:pt x="3985" y="5610"/>
                          <a:pt x="4102" y="5683"/>
                          <a:pt x="4198" y="5739"/>
                        </a:cubicBezTo>
                        <a:cubicBezTo>
                          <a:pt x="4298" y="5685"/>
                          <a:pt x="4415" y="5615"/>
                          <a:pt x="4557" y="5531"/>
                        </a:cubicBezTo>
                        <a:cubicBezTo>
                          <a:pt x="5815" y="4796"/>
                          <a:pt x="8481" y="2905"/>
                          <a:pt x="7230" y="808"/>
                        </a:cubicBezTo>
                        <a:cubicBezTo>
                          <a:pt x="6910" y="265"/>
                          <a:pt x="6456" y="44"/>
                          <a:pt x="5982" y="44"/>
                        </a:cubicBezTo>
                        <a:cubicBezTo>
                          <a:pt x="5358" y="44"/>
                          <a:pt x="4699" y="427"/>
                          <a:pt x="4265" y="965"/>
                        </a:cubicBezTo>
                        <a:cubicBezTo>
                          <a:pt x="3839" y="403"/>
                          <a:pt x="3174" y="0"/>
                          <a:pt x="25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2"/>
                  <p:cNvSpPr/>
                  <p:nvPr/>
                </p:nvSpPr>
                <p:spPr>
                  <a:xfrm>
                    <a:off x="7791575" y="1678425"/>
                    <a:ext cx="220650" cy="84650"/>
                  </a:xfrm>
                  <a:custGeom>
                    <a:rect b="b" l="l" r="r" t="t"/>
                    <a:pathLst>
                      <a:path extrusionOk="0" h="3386" w="8826">
                        <a:moveTo>
                          <a:pt x="8807" y="1624"/>
                        </a:moveTo>
                        <a:cubicBezTo>
                          <a:pt x="8769" y="1624"/>
                          <a:pt x="8683" y="1707"/>
                          <a:pt x="8683" y="1707"/>
                        </a:cubicBezTo>
                        <a:cubicBezTo>
                          <a:pt x="8683" y="1707"/>
                          <a:pt x="8700" y="1709"/>
                          <a:pt x="8722" y="1709"/>
                        </a:cubicBezTo>
                        <a:cubicBezTo>
                          <a:pt x="8764" y="1709"/>
                          <a:pt x="8825" y="1700"/>
                          <a:pt x="8825" y="1648"/>
                        </a:cubicBezTo>
                        <a:cubicBezTo>
                          <a:pt x="8825" y="1631"/>
                          <a:pt x="8818" y="1624"/>
                          <a:pt x="8807" y="1624"/>
                        </a:cubicBezTo>
                        <a:close/>
                        <a:moveTo>
                          <a:pt x="5095" y="0"/>
                        </a:moveTo>
                        <a:lnTo>
                          <a:pt x="4651" y="1868"/>
                        </a:lnTo>
                        <a:lnTo>
                          <a:pt x="4233" y="563"/>
                        </a:lnTo>
                        <a:lnTo>
                          <a:pt x="3666" y="2325"/>
                        </a:lnTo>
                        <a:lnTo>
                          <a:pt x="3194" y="63"/>
                        </a:lnTo>
                        <a:lnTo>
                          <a:pt x="2779" y="1422"/>
                        </a:lnTo>
                        <a:lnTo>
                          <a:pt x="141" y="1422"/>
                        </a:lnTo>
                        <a:cubicBezTo>
                          <a:pt x="141" y="1422"/>
                          <a:pt x="1" y="1560"/>
                          <a:pt x="1" y="1639"/>
                        </a:cubicBezTo>
                        <a:cubicBezTo>
                          <a:pt x="1" y="1716"/>
                          <a:pt x="141" y="1989"/>
                          <a:pt x="141" y="1989"/>
                        </a:cubicBezTo>
                        <a:lnTo>
                          <a:pt x="2991" y="1989"/>
                        </a:lnTo>
                        <a:lnTo>
                          <a:pt x="3152" y="1214"/>
                        </a:lnTo>
                        <a:lnTo>
                          <a:pt x="3605" y="3385"/>
                        </a:lnTo>
                        <a:lnTo>
                          <a:pt x="4238" y="1455"/>
                        </a:lnTo>
                        <a:lnTo>
                          <a:pt x="4705" y="2895"/>
                        </a:lnTo>
                        <a:lnTo>
                          <a:pt x="5088" y="1294"/>
                        </a:lnTo>
                        <a:lnTo>
                          <a:pt x="5370" y="2774"/>
                        </a:lnTo>
                        <a:lnTo>
                          <a:pt x="5935" y="1707"/>
                        </a:lnTo>
                        <a:lnTo>
                          <a:pt x="5755" y="1707"/>
                        </a:lnTo>
                        <a:lnTo>
                          <a:pt x="5494" y="1980"/>
                        </a:lnTo>
                        <a:lnTo>
                          <a:pt x="50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2"/>
                  <p:cNvSpPr/>
                  <p:nvPr/>
                </p:nvSpPr>
                <p:spPr>
                  <a:xfrm>
                    <a:off x="8024225" y="2023175"/>
                    <a:ext cx="28275" cy="142775"/>
                  </a:xfrm>
                  <a:custGeom>
                    <a:rect b="b" l="l" r="r" t="t"/>
                    <a:pathLst>
                      <a:path extrusionOk="0" h="5711" w="1131">
                        <a:moveTo>
                          <a:pt x="1048" y="0"/>
                        </a:moveTo>
                        <a:cubicBezTo>
                          <a:pt x="1020" y="0"/>
                          <a:pt x="992" y="16"/>
                          <a:pt x="983" y="52"/>
                        </a:cubicBezTo>
                        <a:cubicBezTo>
                          <a:pt x="938" y="220"/>
                          <a:pt x="0" y="3869"/>
                          <a:pt x="922" y="5710"/>
                        </a:cubicBezTo>
                        <a:lnTo>
                          <a:pt x="922" y="5374"/>
                        </a:lnTo>
                        <a:cubicBezTo>
                          <a:pt x="240" y="3481"/>
                          <a:pt x="1107" y="124"/>
                          <a:pt x="1118" y="87"/>
                        </a:cubicBezTo>
                        <a:cubicBezTo>
                          <a:pt x="1131" y="34"/>
                          <a:pt x="1089" y="0"/>
                          <a:pt x="10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2"/>
                  <p:cNvSpPr/>
                  <p:nvPr/>
                </p:nvSpPr>
                <p:spPr>
                  <a:xfrm>
                    <a:off x="8037175" y="2069850"/>
                    <a:ext cx="10125" cy="94750"/>
                  </a:xfrm>
                  <a:custGeom>
                    <a:rect b="b" l="l" r="r" t="t"/>
                    <a:pathLst>
                      <a:path extrusionOk="0" h="3790" w="405">
                        <a:moveTo>
                          <a:pt x="119" y="1"/>
                        </a:moveTo>
                        <a:cubicBezTo>
                          <a:pt x="42" y="545"/>
                          <a:pt x="3" y="1093"/>
                          <a:pt x="0" y="1642"/>
                        </a:cubicBezTo>
                        <a:cubicBezTo>
                          <a:pt x="0" y="2422"/>
                          <a:pt x="96" y="3194"/>
                          <a:pt x="378" y="3790"/>
                        </a:cubicBezTo>
                        <a:lnTo>
                          <a:pt x="404" y="3783"/>
                        </a:lnTo>
                        <a:lnTo>
                          <a:pt x="404" y="3507"/>
                        </a:lnTo>
                        <a:cubicBezTo>
                          <a:pt x="210" y="2973"/>
                          <a:pt x="140" y="2321"/>
                          <a:pt x="140" y="1663"/>
                        </a:cubicBezTo>
                        <a:cubicBezTo>
                          <a:pt x="145" y="1175"/>
                          <a:pt x="175" y="690"/>
                          <a:pt x="236" y="206"/>
                        </a:cubicBezTo>
                        <a:cubicBezTo>
                          <a:pt x="194" y="141"/>
                          <a:pt x="154" y="73"/>
                          <a:pt x="119" y="1"/>
                        </a:cubicBezTo>
                        <a:close/>
                      </a:path>
                    </a:pathLst>
                  </a:custGeom>
                  <a:solidFill>
                    <a:srgbClr val="A8AD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2"/>
                  <p:cNvSpPr/>
                  <p:nvPr/>
                </p:nvSpPr>
                <p:spPr>
                  <a:xfrm>
                    <a:off x="7566350" y="2224125"/>
                    <a:ext cx="98775" cy="70525"/>
                  </a:xfrm>
                  <a:custGeom>
                    <a:rect b="b" l="l" r="r" t="t"/>
                    <a:pathLst>
                      <a:path extrusionOk="0" h="2821" w="3951">
                        <a:moveTo>
                          <a:pt x="1546" y="0"/>
                        </a:moveTo>
                        <a:cubicBezTo>
                          <a:pt x="1427" y="0"/>
                          <a:pt x="1308" y="25"/>
                          <a:pt x="1196" y="75"/>
                        </a:cubicBezTo>
                        <a:lnTo>
                          <a:pt x="505" y="383"/>
                        </a:lnTo>
                        <a:cubicBezTo>
                          <a:pt x="202" y="516"/>
                          <a:pt x="5" y="815"/>
                          <a:pt x="1" y="1146"/>
                        </a:cubicBezTo>
                        <a:lnTo>
                          <a:pt x="1" y="2078"/>
                        </a:lnTo>
                        <a:lnTo>
                          <a:pt x="1" y="2089"/>
                        </a:lnTo>
                        <a:cubicBezTo>
                          <a:pt x="12" y="2484"/>
                          <a:pt x="337" y="2795"/>
                          <a:pt x="729" y="2795"/>
                        </a:cubicBezTo>
                        <a:cubicBezTo>
                          <a:pt x="736" y="2795"/>
                          <a:pt x="743" y="2795"/>
                          <a:pt x="750" y="2794"/>
                        </a:cubicBezTo>
                        <a:lnTo>
                          <a:pt x="1219" y="2794"/>
                        </a:lnTo>
                        <a:cubicBezTo>
                          <a:pt x="1219" y="2794"/>
                          <a:pt x="1454" y="2820"/>
                          <a:pt x="1806" y="2820"/>
                        </a:cubicBezTo>
                        <a:cubicBezTo>
                          <a:pt x="2380" y="2820"/>
                          <a:pt x="3265" y="2751"/>
                          <a:pt x="3951" y="2388"/>
                        </a:cubicBezTo>
                        <a:lnTo>
                          <a:pt x="3923" y="2064"/>
                        </a:lnTo>
                        <a:cubicBezTo>
                          <a:pt x="3876" y="1536"/>
                          <a:pt x="3580" y="1065"/>
                          <a:pt x="3124" y="796"/>
                        </a:cubicBezTo>
                        <a:lnTo>
                          <a:pt x="1992" y="124"/>
                        </a:lnTo>
                        <a:cubicBezTo>
                          <a:pt x="1855" y="42"/>
                          <a:pt x="1701" y="0"/>
                          <a:pt x="1546" y="0"/>
                        </a:cubicBezTo>
                        <a:close/>
                      </a:path>
                    </a:pathLst>
                  </a:custGeom>
                  <a:solidFill>
                    <a:srgbClr val="CE7A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2"/>
                  <p:cNvSpPr/>
                  <p:nvPr/>
                </p:nvSpPr>
                <p:spPr>
                  <a:xfrm>
                    <a:off x="7647375" y="2251475"/>
                    <a:ext cx="117800" cy="105775"/>
                  </a:xfrm>
                  <a:custGeom>
                    <a:rect b="b" l="l" r="r" t="t"/>
                    <a:pathLst>
                      <a:path extrusionOk="0" h="4231" w="4712">
                        <a:moveTo>
                          <a:pt x="133" y="1"/>
                        </a:moveTo>
                        <a:lnTo>
                          <a:pt x="0" y="1189"/>
                        </a:lnTo>
                        <a:lnTo>
                          <a:pt x="3805" y="4231"/>
                        </a:lnTo>
                        <a:lnTo>
                          <a:pt x="4711" y="2961"/>
                        </a:lnTo>
                        <a:cubicBezTo>
                          <a:pt x="4711" y="2961"/>
                          <a:pt x="1233" y="423"/>
                          <a:pt x="133" y="3"/>
                        </a:cubicBezTo>
                        <a:lnTo>
                          <a:pt x="133" y="1"/>
                        </a:lnTo>
                        <a:close/>
                      </a:path>
                    </a:pathLst>
                  </a:custGeom>
                  <a:solidFill>
                    <a:srgbClr val="CE7A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2"/>
                  <p:cNvSpPr/>
                  <p:nvPr/>
                </p:nvSpPr>
                <p:spPr>
                  <a:xfrm>
                    <a:off x="7670600" y="2197625"/>
                    <a:ext cx="326675" cy="241925"/>
                  </a:xfrm>
                  <a:custGeom>
                    <a:rect b="b" l="l" r="r" t="t"/>
                    <a:pathLst>
                      <a:path extrusionOk="0" h="9677" w="13067">
                        <a:moveTo>
                          <a:pt x="11794" y="0"/>
                        </a:moveTo>
                        <a:cubicBezTo>
                          <a:pt x="9964" y="887"/>
                          <a:pt x="7833" y="5941"/>
                          <a:pt x="6600" y="5941"/>
                        </a:cubicBezTo>
                        <a:cubicBezTo>
                          <a:pt x="5367" y="5941"/>
                          <a:pt x="1132" y="2893"/>
                          <a:pt x="1132" y="2893"/>
                        </a:cubicBezTo>
                        <a:lnTo>
                          <a:pt x="0" y="4737"/>
                        </a:lnTo>
                        <a:cubicBezTo>
                          <a:pt x="0" y="4737"/>
                          <a:pt x="3460" y="9382"/>
                          <a:pt x="5900" y="9665"/>
                        </a:cubicBezTo>
                        <a:cubicBezTo>
                          <a:pt x="5965" y="9673"/>
                          <a:pt x="6032" y="9676"/>
                          <a:pt x="6101" y="9676"/>
                        </a:cubicBezTo>
                        <a:cubicBezTo>
                          <a:pt x="8587" y="9676"/>
                          <a:pt x="13066" y="4830"/>
                          <a:pt x="13066" y="4830"/>
                        </a:cubicBezTo>
                        <a:lnTo>
                          <a:pt x="117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2"/>
                  <p:cNvSpPr/>
                  <p:nvPr/>
                </p:nvSpPr>
                <p:spPr>
                  <a:xfrm>
                    <a:off x="7670600" y="2273050"/>
                    <a:ext cx="248125" cy="166625"/>
                  </a:xfrm>
                  <a:custGeom>
                    <a:rect b="b" l="l" r="r" t="t"/>
                    <a:pathLst>
                      <a:path extrusionOk="0" h="6665" w="9925">
                        <a:moveTo>
                          <a:pt x="3" y="1727"/>
                        </a:moveTo>
                        <a:cubicBezTo>
                          <a:pt x="3" y="1727"/>
                          <a:pt x="3" y="1728"/>
                          <a:pt x="4" y="1728"/>
                        </a:cubicBezTo>
                        <a:lnTo>
                          <a:pt x="4" y="1728"/>
                        </a:lnTo>
                        <a:lnTo>
                          <a:pt x="5" y="1727"/>
                        </a:lnTo>
                        <a:close/>
                        <a:moveTo>
                          <a:pt x="9162" y="0"/>
                        </a:moveTo>
                        <a:cubicBezTo>
                          <a:pt x="8619" y="811"/>
                          <a:pt x="8098" y="1611"/>
                          <a:pt x="7629" y="2170"/>
                        </a:cubicBezTo>
                        <a:cubicBezTo>
                          <a:pt x="8098" y="1614"/>
                          <a:pt x="8619" y="811"/>
                          <a:pt x="9162" y="0"/>
                        </a:cubicBezTo>
                        <a:close/>
                        <a:moveTo>
                          <a:pt x="4" y="1728"/>
                        </a:moveTo>
                        <a:lnTo>
                          <a:pt x="0" y="1734"/>
                        </a:lnTo>
                        <a:cubicBezTo>
                          <a:pt x="0" y="1734"/>
                          <a:pt x="3458" y="6370"/>
                          <a:pt x="5895" y="6653"/>
                        </a:cubicBezTo>
                        <a:cubicBezTo>
                          <a:pt x="5963" y="6662"/>
                          <a:pt x="6028" y="6664"/>
                          <a:pt x="6093" y="6664"/>
                        </a:cubicBezTo>
                        <a:cubicBezTo>
                          <a:pt x="7172" y="6664"/>
                          <a:pt x="8624" y="5756"/>
                          <a:pt x="9924" y="4727"/>
                        </a:cubicBezTo>
                        <a:lnTo>
                          <a:pt x="9924" y="4720"/>
                        </a:lnTo>
                        <a:cubicBezTo>
                          <a:pt x="8626" y="5749"/>
                          <a:pt x="7174" y="6660"/>
                          <a:pt x="6098" y="6660"/>
                        </a:cubicBezTo>
                        <a:cubicBezTo>
                          <a:pt x="6030" y="6660"/>
                          <a:pt x="5963" y="6655"/>
                          <a:pt x="5895" y="6648"/>
                        </a:cubicBezTo>
                        <a:cubicBezTo>
                          <a:pt x="3522" y="6373"/>
                          <a:pt x="184" y="1967"/>
                          <a:pt x="4" y="172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2"/>
                  <p:cNvSpPr/>
                  <p:nvPr/>
                </p:nvSpPr>
                <p:spPr>
                  <a:xfrm>
                    <a:off x="7918750" y="2364600"/>
                    <a:ext cx="31125" cy="26625"/>
                  </a:xfrm>
                  <a:custGeom>
                    <a:rect b="b" l="l" r="r" t="t"/>
                    <a:pathLst>
                      <a:path extrusionOk="0" h="1065" w="1245">
                        <a:moveTo>
                          <a:pt x="1245" y="0"/>
                        </a:moveTo>
                        <a:cubicBezTo>
                          <a:pt x="862" y="346"/>
                          <a:pt x="439" y="707"/>
                          <a:pt x="1" y="1055"/>
                        </a:cubicBezTo>
                        <a:lnTo>
                          <a:pt x="1" y="1065"/>
                        </a:lnTo>
                        <a:cubicBezTo>
                          <a:pt x="439" y="714"/>
                          <a:pt x="862" y="353"/>
                          <a:pt x="1245" y="7"/>
                        </a:cubicBezTo>
                        <a:lnTo>
                          <a:pt x="1245"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2"/>
                  <p:cNvSpPr/>
                  <p:nvPr/>
                </p:nvSpPr>
                <p:spPr>
                  <a:xfrm>
                    <a:off x="7919675" y="2152500"/>
                    <a:ext cx="463600" cy="1053950"/>
                  </a:xfrm>
                  <a:custGeom>
                    <a:rect b="b" l="l" r="r" t="t"/>
                    <a:pathLst>
                      <a:path extrusionOk="0" h="42158" w="18544">
                        <a:moveTo>
                          <a:pt x="6811" y="1"/>
                        </a:moveTo>
                        <a:cubicBezTo>
                          <a:pt x="6811" y="1"/>
                          <a:pt x="1" y="4616"/>
                          <a:pt x="2354" y="20661"/>
                        </a:cubicBezTo>
                        <a:lnTo>
                          <a:pt x="2352" y="20661"/>
                        </a:lnTo>
                        <a:cubicBezTo>
                          <a:pt x="2896" y="24333"/>
                          <a:pt x="374" y="42157"/>
                          <a:pt x="374" y="42157"/>
                        </a:cubicBezTo>
                        <a:lnTo>
                          <a:pt x="18544" y="41842"/>
                        </a:lnTo>
                        <a:lnTo>
                          <a:pt x="12266" y="12675"/>
                        </a:lnTo>
                        <a:lnTo>
                          <a:pt x="11242"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2"/>
                  <p:cNvSpPr/>
                  <p:nvPr/>
                </p:nvSpPr>
                <p:spPr>
                  <a:xfrm>
                    <a:off x="7973775" y="2152500"/>
                    <a:ext cx="380550" cy="1052600"/>
                  </a:xfrm>
                  <a:custGeom>
                    <a:rect b="b" l="l" r="r" t="t"/>
                    <a:pathLst>
                      <a:path extrusionOk="0" h="42104" w="15222">
                        <a:moveTo>
                          <a:pt x="8013" y="1"/>
                        </a:moveTo>
                        <a:cubicBezTo>
                          <a:pt x="8111" y="288"/>
                          <a:pt x="8251" y="533"/>
                          <a:pt x="8438" y="713"/>
                        </a:cubicBezTo>
                        <a:cubicBezTo>
                          <a:pt x="8520" y="715"/>
                          <a:pt x="8604" y="715"/>
                          <a:pt x="8685" y="717"/>
                        </a:cubicBezTo>
                        <a:cubicBezTo>
                          <a:pt x="8802" y="477"/>
                          <a:pt x="8933" y="241"/>
                          <a:pt x="9080" y="15"/>
                        </a:cubicBezTo>
                        <a:lnTo>
                          <a:pt x="9080" y="1"/>
                        </a:lnTo>
                        <a:close/>
                        <a:moveTo>
                          <a:pt x="4647" y="1"/>
                        </a:moveTo>
                        <a:cubicBezTo>
                          <a:pt x="4647" y="1"/>
                          <a:pt x="4350" y="201"/>
                          <a:pt x="3902" y="666"/>
                        </a:cubicBezTo>
                        <a:cubicBezTo>
                          <a:pt x="3813" y="766"/>
                          <a:pt x="3727" y="874"/>
                          <a:pt x="3645" y="983"/>
                        </a:cubicBezTo>
                        <a:lnTo>
                          <a:pt x="3823" y="958"/>
                        </a:lnTo>
                        <a:cubicBezTo>
                          <a:pt x="3839" y="941"/>
                          <a:pt x="3855" y="927"/>
                          <a:pt x="3872" y="913"/>
                        </a:cubicBezTo>
                        <a:cubicBezTo>
                          <a:pt x="4563" y="720"/>
                          <a:pt x="4964" y="395"/>
                          <a:pt x="5181" y="1"/>
                        </a:cubicBezTo>
                        <a:close/>
                        <a:moveTo>
                          <a:pt x="148" y="12973"/>
                        </a:moveTo>
                        <a:cubicBezTo>
                          <a:pt x="83" y="14075"/>
                          <a:pt x="45" y="15247"/>
                          <a:pt x="45" y="16496"/>
                        </a:cubicBezTo>
                        <a:cubicBezTo>
                          <a:pt x="45" y="17745"/>
                          <a:pt x="83" y="19064"/>
                          <a:pt x="164" y="20458"/>
                        </a:cubicBezTo>
                        <a:cubicBezTo>
                          <a:pt x="286" y="18609"/>
                          <a:pt x="720" y="16695"/>
                          <a:pt x="720" y="16695"/>
                        </a:cubicBezTo>
                        <a:lnTo>
                          <a:pt x="746" y="16690"/>
                        </a:lnTo>
                        <a:lnTo>
                          <a:pt x="613" y="16695"/>
                        </a:lnTo>
                        <a:cubicBezTo>
                          <a:pt x="421" y="15233"/>
                          <a:pt x="272" y="14033"/>
                          <a:pt x="150" y="12973"/>
                        </a:cubicBezTo>
                        <a:close/>
                        <a:moveTo>
                          <a:pt x="12313" y="28400"/>
                        </a:moveTo>
                        <a:cubicBezTo>
                          <a:pt x="12250" y="31145"/>
                          <a:pt x="12000" y="34449"/>
                          <a:pt x="11461" y="38403"/>
                        </a:cubicBezTo>
                        <a:cubicBezTo>
                          <a:pt x="11968" y="39433"/>
                          <a:pt x="12316" y="40621"/>
                          <a:pt x="12537" y="41910"/>
                        </a:cubicBezTo>
                        <a:lnTo>
                          <a:pt x="15222" y="41863"/>
                        </a:lnTo>
                        <a:cubicBezTo>
                          <a:pt x="14683" y="39120"/>
                          <a:pt x="13597" y="33772"/>
                          <a:pt x="12313" y="28400"/>
                        </a:cubicBezTo>
                        <a:close/>
                        <a:moveTo>
                          <a:pt x="5293" y="31815"/>
                        </a:moveTo>
                        <a:cubicBezTo>
                          <a:pt x="4002" y="34418"/>
                          <a:pt x="2282" y="37448"/>
                          <a:pt x="1" y="40824"/>
                        </a:cubicBezTo>
                        <a:cubicBezTo>
                          <a:pt x="442" y="41132"/>
                          <a:pt x="862" y="41566"/>
                          <a:pt x="1264" y="42103"/>
                        </a:cubicBezTo>
                        <a:lnTo>
                          <a:pt x="6671" y="42010"/>
                        </a:lnTo>
                        <a:cubicBezTo>
                          <a:pt x="6524" y="40455"/>
                          <a:pt x="6349" y="38977"/>
                          <a:pt x="6143" y="37637"/>
                        </a:cubicBezTo>
                        <a:cubicBezTo>
                          <a:pt x="5891" y="36001"/>
                          <a:pt x="5599" y="33977"/>
                          <a:pt x="5293" y="318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2"/>
                  <p:cNvSpPr/>
                  <p:nvPr/>
                </p:nvSpPr>
                <p:spPr>
                  <a:xfrm>
                    <a:off x="7965275" y="2531625"/>
                    <a:ext cx="209300" cy="232750"/>
                  </a:xfrm>
                  <a:custGeom>
                    <a:rect b="b" l="l" r="r" t="t"/>
                    <a:pathLst>
                      <a:path extrusionOk="0" h="9310" w="8372">
                        <a:moveTo>
                          <a:pt x="8372" y="0"/>
                        </a:moveTo>
                        <a:lnTo>
                          <a:pt x="1060" y="1530"/>
                        </a:lnTo>
                        <a:cubicBezTo>
                          <a:pt x="1060" y="1530"/>
                          <a:pt x="0" y="6206"/>
                          <a:pt x="733" y="7996"/>
                        </a:cubicBezTo>
                        <a:cubicBezTo>
                          <a:pt x="1184" y="9098"/>
                          <a:pt x="3970" y="9309"/>
                          <a:pt x="6048" y="9309"/>
                        </a:cubicBezTo>
                        <a:cubicBezTo>
                          <a:pt x="7349" y="9309"/>
                          <a:pt x="8372" y="9226"/>
                          <a:pt x="8372" y="9226"/>
                        </a:cubicBezTo>
                        <a:lnTo>
                          <a:pt x="8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2"/>
                  <p:cNvSpPr/>
                  <p:nvPr/>
                </p:nvSpPr>
                <p:spPr>
                  <a:xfrm>
                    <a:off x="7818250" y="2654600"/>
                    <a:ext cx="382600" cy="1019825"/>
                  </a:xfrm>
                  <a:custGeom>
                    <a:rect b="b" l="l" r="r" t="t"/>
                    <a:pathLst>
                      <a:path extrusionOk="0" h="40793" w="15304">
                        <a:moveTo>
                          <a:pt x="6619" y="0"/>
                        </a:moveTo>
                        <a:cubicBezTo>
                          <a:pt x="6619" y="0"/>
                          <a:pt x="1245" y="15359"/>
                          <a:pt x="554" y="20981"/>
                        </a:cubicBezTo>
                        <a:cubicBezTo>
                          <a:pt x="1" y="25446"/>
                          <a:pt x="8690" y="35723"/>
                          <a:pt x="11965" y="39416"/>
                        </a:cubicBezTo>
                        <a:cubicBezTo>
                          <a:pt x="12560" y="40086"/>
                          <a:pt x="12973" y="40539"/>
                          <a:pt x="13125" y="40702"/>
                        </a:cubicBezTo>
                        <a:lnTo>
                          <a:pt x="13183" y="40768"/>
                        </a:lnTo>
                        <a:cubicBezTo>
                          <a:pt x="13205" y="40785"/>
                          <a:pt x="13231" y="40793"/>
                          <a:pt x="13262" y="40793"/>
                        </a:cubicBezTo>
                        <a:cubicBezTo>
                          <a:pt x="13658" y="40793"/>
                          <a:pt x="14752" y="39439"/>
                          <a:pt x="14899" y="38977"/>
                        </a:cubicBezTo>
                        <a:cubicBezTo>
                          <a:pt x="14904" y="38959"/>
                          <a:pt x="14909" y="38940"/>
                          <a:pt x="14913" y="38921"/>
                        </a:cubicBezTo>
                        <a:cubicBezTo>
                          <a:pt x="14180" y="37506"/>
                          <a:pt x="13510" y="35940"/>
                          <a:pt x="12873" y="34334"/>
                        </a:cubicBezTo>
                        <a:lnTo>
                          <a:pt x="12871" y="34334"/>
                        </a:lnTo>
                        <a:cubicBezTo>
                          <a:pt x="10634" y="28684"/>
                          <a:pt x="8809" y="22547"/>
                          <a:pt x="6220" y="20740"/>
                        </a:cubicBezTo>
                        <a:cubicBezTo>
                          <a:pt x="14204" y="8927"/>
                          <a:pt x="15303" y="1375"/>
                          <a:pt x="15303" y="1375"/>
                        </a:cubicBezTo>
                        <a:lnTo>
                          <a:pt x="6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2"/>
                  <p:cNvSpPr/>
                  <p:nvPr/>
                </p:nvSpPr>
                <p:spPr>
                  <a:xfrm>
                    <a:off x="8117300" y="3512825"/>
                    <a:ext cx="39650" cy="159525"/>
                  </a:xfrm>
                  <a:custGeom>
                    <a:rect b="b" l="l" r="r" t="t"/>
                    <a:pathLst>
                      <a:path extrusionOk="0" h="6381" w="1586">
                        <a:moveTo>
                          <a:pt x="913" y="0"/>
                        </a:moveTo>
                        <a:cubicBezTo>
                          <a:pt x="911" y="0"/>
                          <a:pt x="911" y="3"/>
                          <a:pt x="913" y="3"/>
                        </a:cubicBezTo>
                        <a:lnTo>
                          <a:pt x="913" y="5"/>
                        </a:lnTo>
                        <a:cubicBezTo>
                          <a:pt x="1133" y="560"/>
                          <a:pt x="1357" y="1109"/>
                          <a:pt x="1586" y="1648"/>
                        </a:cubicBezTo>
                        <a:lnTo>
                          <a:pt x="1586" y="1644"/>
                        </a:lnTo>
                        <a:cubicBezTo>
                          <a:pt x="1357" y="1102"/>
                          <a:pt x="1133" y="553"/>
                          <a:pt x="913" y="0"/>
                        </a:cubicBezTo>
                        <a:close/>
                        <a:moveTo>
                          <a:pt x="1" y="5085"/>
                        </a:moveTo>
                        <a:lnTo>
                          <a:pt x="1" y="5092"/>
                        </a:lnTo>
                        <a:cubicBezTo>
                          <a:pt x="594" y="5764"/>
                          <a:pt x="1007" y="6215"/>
                          <a:pt x="1161" y="6380"/>
                        </a:cubicBezTo>
                        <a:cubicBezTo>
                          <a:pt x="1161" y="6376"/>
                          <a:pt x="1161" y="6373"/>
                          <a:pt x="1158" y="6369"/>
                        </a:cubicBezTo>
                        <a:cubicBezTo>
                          <a:pt x="1002" y="6201"/>
                          <a:pt x="591" y="5750"/>
                          <a:pt x="3" y="5085"/>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2"/>
                  <p:cNvSpPr/>
                  <p:nvPr/>
                </p:nvSpPr>
                <p:spPr>
                  <a:xfrm>
                    <a:off x="8072875" y="3723975"/>
                    <a:ext cx="165675" cy="75850"/>
                  </a:xfrm>
                  <a:custGeom>
                    <a:rect b="b" l="l" r="r" t="t"/>
                    <a:pathLst>
                      <a:path extrusionOk="0" h="3034" w="6627">
                        <a:moveTo>
                          <a:pt x="3314" y="0"/>
                        </a:moveTo>
                        <a:cubicBezTo>
                          <a:pt x="2928" y="736"/>
                          <a:pt x="2058" y="1786"/>
                          <a:pt x="1005" y="1926"/>
                        </a:cubicBezTo>
                        <a:cubicBezTo>
                          <a:pt x="1" y="2059"/>
                          <a:pt x="272" y="3033"/>
                          <a:pt x="1019" y="3033"/>
                        </a:cubicBezTo>
                        <a:lnTo>
                          <a:pt x="1019" y="3031"/>
                        </a:lnTo>
                        <a:cubicBezTo>
                          <a:pt x="2886" y="3031"/>
                          <a:pt x="3136" y="3003"/>
                          <a:pt x="4184" y="2970"/>
                        </a:cubicBezTo>
                        <a:cubicBezTo>
                          <a:pt x="4288" y="2966"/>
                          <a:pt x="4392" y="2964"/>
                          <a:pt x="4495" y="2964"/>
                        </a:cubicBezTo>
                        <a:cubicBezTo>
                          <a:pt x="4736" y="2964"/>
                          <a:pt x="4976" y="2975"/>
                          <a:pt x="5216" y="2998"/>
                        </a:cubicBezTo>
                        <a:cubicBezTo>
                          <a:pt x="5444" y="3022"/>
                          <a:pt x="5676" y="3034"/>
                          <a:pt x="5906" y="3034"/>
                        </a:cubicBezTo>
                        <a:cubicBezTo>
                          <a:pt x="5945" y="3034"/>
                          <a:pt x="5983" y="3034"/>
                          <a:pt x="6022" y="3033"/>
                        </a:cubicBezTo>
                        <a:cubicBezTo>
                          <a:pt x="6626" y="3033"/>
                          <a:pt x="6605" y="2440"/>
                          <a:pt x="6416" y="1777"/>
                        </a:cubicBezTo>
                        <a:cubicBezTo>
                          <a:pt x="6323" y="1443"/>
                          <a:pt x="6180" y="738"/>
                          <a:pt x="6052" y="199"/>
                        </a:cubicBezTo>
                        <a:lnTo>
                          <a:pt x="3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2"/>
                  <p:cNvSpPr/>
                  <p:nvPr/>
                </p:nvSpPr>
                <p:spPr>
                  <a:xfrm>
                    <a:off x="8048675" y="2520475"/>
                    <a:ext cx="306875" cy="1212650"/>
                  </a:xfrm>
                  <a:custGeom>
                    <a:rect b="b" l="l" r="r" t="t"/>
                    <a:pathLst>
                      <a:path extrusionOk="0" h="48506" w="12275">
                        <a:moveTo>
                          <a:pt x="0" y="1"/>
                        </a:moveTo>
                        <a:cubicBezTo>
                          <a:pt x="0" y="1"/>
                          <a:pt x="2001" y="15467"/>
                          <a:pt x="3147" y="22918"/>
                        </a:cubicBezTo>
                        <a:cubicBezTo>
                          <a:pt x="4349" y="30737"/>
                          <a:pt x="4501" y="43289"/>
                          <a:pt x="4200" y="48383"/>
                        </a:cubicBezTo>
                        <a:cubicBezTo>
                          <a:pt x="4348" y="48469"/>
                          <a:pt x="4628" y="48506"/>
                          <a:pt x="4967" y="48506"/>
                        </a:cubicBezTo>
                        <a:cubicBezTo>
                          <a:pt x="5629" y="48506"/>
                          <a:pt x="6516" y="48367"/>
                          <a:pt x="7088" y="48189"/>
                        </a:cubicBezTo>
                        <a:cubicBezTo>
                          <a:pt x="7088" y="48189"/>
                          <a:pt x="12275" y="31423"/>
                          <a:pt x="8465" y="23687"/>
                        </a:cubicBezTo>
                        <a:cubicBezTo>
                          <a:pt x="10930" y="5599"/>
                          <a:pt x="7363" y="1170"/>
                          <a:pt x="7363" y="1170"/>
                        </a:cubicBez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2"/>
                  <p:cNvSpPr/>
                  <p:nvPr/>
                </p:nvSpPr>
                <p:spPr>
                  <a:xfrm>
                    <a:off x="7963800" y="2170150"/>
                    <a:ext cx="322475" cy="399725"/>
                  </a:xfrm>
                  <a:custGeom>
                    <a:rect b="b" l="l" r="r" t="t"/>
                    <a:pathLst>
                      <a:path extrusionOk="0" h="15989" w="12899">
                        <a:moveTo>
                          <a:pt x="8176" y="0"/>
                        </a:moveTo>
                        <a:cubicBezTo>
                          <a:pt x="6957" y="0"/>
                          <a:pt x="5739" y="70"/>
                          <a:pt x="4527" y="207"/>
                        </a:cubicBezTo>
                        <a:cubicBezTo>
                          <a:pt x="4030" y="275"/>
                          <a:pt x="3517" y="361"/>
                          <a:pt x="3029" y="448"/>
                        </a:cubicBezTo>
                        <a:cubicBezTo>
                          <a:pt x="1254" y="758"/>
                          <a:pt x="19" y="2864"/>
                          <a:pt x="40" y="4643"/>
                        </a:cubicBezTo>
                        <a:lnTo>
                          <a:pt x="40" y="4645"/>
                        </a:lnTo>
                        <a:cubicBezTo>
                          <a:pt x="1" y="6016"/>
                          <a:pt x="52" y="7391"/>
                          <a:pt x="199" y="8756"/>
                        </a:cubicBezTo>
                        <a:cubicBezTo>
                          <a:pt x="363" y="10755"/>
                          <a:pt x="584" y="12716"/>
                          <a:pt x="1012" y="15989"/>
                        </a:cubicBezTo>
                        <a:lnTo>
                          <a:pt x="11092" y="15573"/>
                        </a:lnTo>
                        <a:cubicBezTo>
                          <a:pt x="10768" y="12744"/>
                          <a:pt x="10961" y="9494"/>
                          <a:pt x="12507" y="3025"/>
                        </a:cubicBezTo>
                        <a:cubicBezTo>
                          <a:pt x="12899" y="1580"/>
                          <a:pt x="11862" y="140"/>
                          <a:pt x="10366" y="56"/>
                        </a:cubicBezTo>
                        <a:cubicBezTo>
                          <a:pt x="9964" y="32"/>
                          <a:pt x="9540" y="16"/>
                          <a:pt x="9105" y="14"/>
                        </a:cubicBezTo>
                        <a:cubicBezTo>
                          <a:pt x="8796" y="5"/>
                          <a:pt x="8486" y="0"/>
                          <a:pt x="8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2"/>
                  <p:cNvSpPr/>
                  <p:nvPr/>
                </p:nvSpPr>
                <p:spPr>
                  <a:xfrm>
                    <a:off x="8054900" y="2041600"/>
                    <a:ext cx="129950" cy="174075"/>
                  </a:xfrm>
                  <a:custGeom>
                    <a:rect b="b" l="l" r="r" t="t"/>
                    <a:pathLst>
                      <a:path extrusionOk="0" h="6963" w="5198">
                        <a:moveTo>
                          <a:pt x="4915" y="1"/>
                        </a:moveTo>
                        <a:lnTo>
                          <a:pt x="2041" y="2520"/>
                        </a:lnTo>
                        <a:cubicBezTo>
                          <a:pt x="2277" y="3666"/>
                          <a:pt x="2282" y="4887"/>
                          <a:pt x="627" y="5349"/>
                        </a:cubicBezTo>
                        <a:cubicBezTo>
                          <a:pt x="627" y="5349"/>
                          <a:pt x="1" y="5770"/>
                          <a:pt x="909" y="6962"/>
                        </a:cubicBezTo>
                        <a:cubicBezTo>
                          <a:pt x="3397" y="5267"/>
                          <a:pt x="4792" y="5153"/>
                          <a:pt x="5121" y="5153"/>
                        </a:cubicBezTo>
                        <a:cubicBezTo>
                          <a:pt x="5172" y="5153"/>
                          <a:pt x="5198" y="5156"/>
                          <a:pt x="5198" y="5156"/>
                        </a:cubicBezTo>
                        <a:cubicBezTo>
                          <a:pt x="4205" y="4212"/>
                          <a:pt x="4579" y="1493"/>
                          <a:pt x="4915" y="3"/>
                        </a:cubicBezTo>
                        <a:lnTo>
                          <a:pt x="4915" y="1"/>
                        </a:lnTo>
                        <a:close/>
                      </a:path>
                    </a:pathLst>
                  </a:custGeom>
                  <a:solidFill>
                    <a:srgbClr val="CE7A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2"/>
                  <p:cNvSpPr/>
                  <p:nvPr/>
                </p:nvSpPr>
                <p:spPr>
                  <a:xfrm>
                    <a:off x="8106275" y="2106325"/>
                    <a:ext cx="75" cy="375"/>
                  </a:xfrm>
                  <a:custGeom>
                    <a:rect b="b" l="l" r="r" t="t"/>
                    <a:pathLst>
                      <a:path extrusionOk="0" h="15" w="3">
                        <a:moveTo>
                          <a:pt x="0" y="1"/>
                        </a:moveTo>
                        <a:lnTo>
                          <a:pt x="0" y="1"/>
                        </a:lnTo>
                        <a:cubicBezTo>
                          <a:pt x="0" y="6"/>
                          <a:pt x="3" y="10"/>
                          <a:pt x="3" y="15"/>
                        </a:cubicBezTo>
                        <a:cubicBezTo>
                          <a:pt x="3" y="10"/>
                          <a:pt x="0" y="6"/>
                          <a:pt x="0"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2"/>
                  <p:cNvSpPr/>
                  <p:nvPr/>
                </p:nvSpPr>
                <p:spPr>
                  <a:xfrm>
                    <a:off x="8106275" y="2093200"/>
                    <a:ext cx="41000" cy="31825"/>
                  </a:xfrm>
                  <a:custGeom>
                    <a:rect b="b" l="l" r="r" t="t"/>
                    <a:pathLst>
                      <a:path extrusionOk="0" h="1273" w="1640">
                        <a:moveTo>
                          <a:pt x="1639" y="1"/>
                        </a:moveTo>
                        <a:cubicBezTo>
                          <a:pt x="1147" y="311"/>
                          <a:pt x="582" y="493"/>
                          <a:pt x="0" y="526"/>
                        </a:cubicBezTo>
                        <a:cubicBezTo>
                          <a:pt x="0" y="531"/>
                          <a:pt x="3" y="535"/>
                          <a:pt x="3" y="540"/>
                        </a:cubicBezTo>
                        <a:cubicBezTo>
                          <a:pt x="54" y="783"/>
                          <a:pt x="87" y="1028"/>
                          <a:pt x="101" y="1273"/>
                        </a:cubicBezTo>
                        <a:cubicBezTo>
                          <a:pt x="656" y="1168"/>
                          <a:pt x="1410" y="589"/>
                          <a:pt x="1639" y="1"/>
                        </a:cubicBezTo>
                        <a:close/>
                      </a:path>
                    </a:pathLst>
                  </a:custGeom>
                  <a:solidFill>
                    <a:srgbClr val="A562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2"/>
                  <p:cNvSpPr/>
                  <p:nvPr/>
                </p:nvSpPr>
                <p:spPr>
                  <a:xfrm>
                    <a:off x="7924700" y="2170475"/>
                    <a:ext cx="117275" cy="499950"/>
                  </a:xfrm>
                  <a:custGeom>
                    <a:rect b="b" l="l" r="r" t="t"/>
                    <a:pathLst>
                      <a:path extrusionOk="0" h="19998" w="4691">
                        <a:moveTo>
                          <a:pt x="4691" y="1"/>
                        </a:moveTo>
                        <a:lnTo>
                          <a:pt x="1597" y="1100"/>
                        </a:lnTo>
                        <a:cubicBezTo>
                          <a:pt x="1" y="7884"/>
                          <a:pt x="2144" y="19998"/>
                          <a:pt x="2144" y="19998"/>
                        </a:cubicBezTo>
                        <a:cubicBezTo>
                          <a:pt x="1296" y="6612"/>
                          <a:pt x="4691" y="1"/>
                          <a:pt x="46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2"/>
                  <p:cNvSpPr/>
                  <p:nvPr/>
                </p:nvSpPr>
                <p:spPr>
                  <a:xfrm>
                    <a:off x="7982125" y="2152800"/>
                    <a:ext cx="106600" cy="258050"/>
                  </a:xfrm>
                  <a:custGeom>
                    <a:rect b="b" l="l" r="r" t="t"/>
                    <a:pathLst>
                      <a:path extrusionOk="0" h="10322" w="4264">
                        <a:moveTo>
                          <a:pt x="4261" y="0"/>
                        </a:moveTo>
                        <a:cubicBezTo>
                          <a:pt x="4261" y="1"/>
                          <a:pt x="4260" y="1"/>
                          <a:pt x="4260" y="1"/>
                        </a:cubicBezTo>
                        <a:lnTo>
                          <a:pt x="4260" y="1"/>
                        </a:lnTo>
                        <a:lnTo>
                          <a:pt x="4264" y="0"/>
                        </a:lnTo>
                        <a:close/>
                        <a:moveTo>
                          <a:pt x="4260" y="1"/>
                        </a:moveTo>
                        <a:lnTo>
                          <a:pt x="510" y="1051"/>
                        </a:lnTo>
                        <a:lnTo>
                          <a:pt x="1402" y="1669"/>
                        </a:lnTo>
                        <a:lnTo>
                          <a:pt x="59" y="2517"/>
                        </a:lnTo>
                        <a:lnTo>
                          <a:pt x="1" y="10321"/>
                        </a:lnTo>
                        <a:cubicBezTo>
                          <a:pt x="1" y="10321"/>
                          <a:pt x="1436" y="2034"/>
                          <a:pt x="42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2"/>
                  <p:cNvSpPr/>
                  <p:nvPr/>
                </p:nvSpPr>
                <p:spPr>
                  <a:xfrm>
                    <a:off x="8132000" y="2152800"/>
                    <a:ext cx="289450" cy="1093450"/>
                  </a:xfrm>
                  <a:custGeom>
                    <a:rect b="b" l="l" r="r" t="t"/>
                    <a:pathLst>
                      <a:path extrusionOk="0" h="43738" w="11578">
                        <a:moveTo>
                          <a:pt x="2751" y="0"/>
                        </a:moveTo>
                        <a:lnTo>
                          <a:pt x="2751" y="0"/>
                        </a:lnTo>
                        <a:cubicBezTo>
                          <a:pt x="2751" y="1"/>
                          <a:pt x="1" y="8892"/>
                          <a:pt x="2998" y="17614"/>
                        </a:cubicBezTo>
                        <a:cubicBezTo>
                          <a:pt x="5998" y="26338"/>
                          <a:pt x="9257" y="43737"/>
                          <a:pt x="9257" y="43737"/>
                        </a:cubicBezTo>
                        <a:lnTo>
                          <a:pt x="11578" y="42831"/>
                        </a:lnTo>
                        <a:cubicBezTo>
                          <a:pt x="11578" y="42831"/>
                          <a:pt x="9052" y="23140"/>
                          <a:pt x="5354" y="15153"/>
                        </a:cubicBezTo>
                        <a:cubicBezTo>
                          <a:pt x="5354" y="15153"/>
                          <a:pt x="6972" y="1714"/>
                          <a:pt x="6598" y="1511"/>
                        </a:cubicBezTo>
                        <a:cubicBezTo>
                          <a:pt x="6225" y="1308"/>
                          <a:pt x="2751" y="0"/>
                          <a:pt x="27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2"/>
                  <p:cNvSpPr/>
                  <p:nvPr/>
                </p:nvSpPr>
                <p:spPr>
                  <a:xfrm>
                    <a:off x="8197025" y="2561275"/>
                    <a:ext cx="9950" cy="31900"/>
                  </a:xfrm>
                  <a:custGeom>
                    <a:rect b="b" l="l" r="r" t="t"/>
                    <a:pathLst>
                      <a:path extrusionOk="0" h="1276" w="398">
                        <a:moveTo>
                          <a:pt x="0" y="0"/>
                        </a:moveTo>
                        <a:lnTo>
                          <a:pt x="0" y="0"/>
                        </a:lnTo>
                        <a:cubicBezTo>
                          <a:pt x="120" y="425"/>
                          <a:pt x="253" y="850"/>
                          <a:pt x="397" y="1275"/>
                        </a:cubicBezTo>
                        <a:cubicBezTo>
                          <a:pt x="253" y="850"/>
                          <a:pt x="120" y="425"/>
                          <a:pt x="0" y="0"/>
                        </a:cubicBezTo>
                        <a:close/>
                      </a:path>
                    </a:pathLst>
                  </a:custGeom>
                  <a:solidFill>
                    <a:srgbClr val="B9BD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2"/>
                  <p:cNvSpPr/>
                  <p:nvPr/>
                </p:nvSpPr>
                <p:spPr>
                  <a:xfrm>
                    <a:off x="8175950" y="2449450"/>
                    <a:ext cx="20575" cy="109925"/>
                  </a:xfrm>
                  <a:custGeom>
                    <a:rect b="b" l="l" r="r" t="t"/>
                    <a:pathLst>
                      <a:path extrusionOk="0" h="4397" w="823">
                        <a:moveTo>
                          <a:pt x="1" y="0"/>
                        </a:moveTo>
                        <a:lnTo>
                          <a:pt x="1" y="3"/>
                        </a:lnTo>
                        <a:cubicBezTo>
                          <a:pt x="150" y="1487"/>
                          <a:pt x="425" y="2957"/>
                          <a:pt x="822" y="4396"/>
                        </a:cubicBezTo>
                        <a:lnTo>
                          <a:pt x="822" y="4396"/>
                        </a:lnTo>
                        <a:cubicBezTo>
                          <a:pt x="425" y="2957"/>
                          <a:pt x="150" y="1487"/>
                          <a:pt x="1" y="0"/>
                        </a:cubicBezTo>
                        <a:close/>
                      </a:path>
                    </a:pathLst>
                  </a:custGeom>
                  <a:solidFill>
                    <a:srgbClr val="B3C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2"/>
                  <p:cNvSpPr/>
                  <p:nvPr/>
                </p:nvSpPr>
                <p:spPr>
                  <a:xfrm>
                    <a:off x="8135850" y="2152800"/>
                    <a:ext cx="125275" cy="297025"/>
                  </a:xfrm>
                  <a:custGeom>
                    <a:rect b="b" l="l" r="r" t="t"/>
                    <a:pathLst>
                      <a:path extrusionOk="0" h="11881" w="5011">
                        <a:moveTo>
                          <a:pt x="2597" y="0"/>
                        </a:moveTo>
                        <a:cubicBezTo>
                          <a:pt x="1" y="4025"/>
                          <a:pt x="1607" y="11881"/>
                          <a:pt x="1607" y="11881"/>
                        </a:cubicBezTo>
                        <a:lnTo>
                          <a:pt x="3624" y="4452"/>
                        </a:lnTo>
                        <a:lnTo>
                          <a:pt x="2844" y="3005"/>
                        </a:lnTo>
                        <a:lnTo>
                          <a:pt x="5011" y="1980"/>
                        </a:lnTo>
                        <a:lnTo>
                          <a:pt x="259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2"/>
                  <p:cNvSpPr/>
                  <p:nvPr/>
                </p:nvSpPr>
                <p:spPr>
                  <a:xfrm>
                    <a:off x="8250725" y="2587775"/>
                    <a:ext cx="51950" cy="71800"/>
                  </a:xfrm>
                  <a:custGeom>
                    <a:rect b="b" l="l" r="r" t="t"/>
                    <a:pathLst>
                      <a:path extrusionOk="0" h="2872" w="2078">
                        <a:moveTo>
                          <a:pt x="38" y="0"/>
                        </a:moveTo>
                        <a:cubicBezTo>
                          <a:pt x="38" y="0"/>
                          <a:pt x="0" y="547"/>
                          <a:pt x="283" y="1193"/>
                        </a:cubicBezTo>
                        <a:lnTo>
                          <a:pt x="845" y="544"/>
                        </a:lnTo>
                        <a:lnTo>
                          <a:pt x="864" y="509"/>
                        </a:lnTo>
                        <a:cubicBezTo>
                          <a:pt x="624" y="257"/>
                          <a:pt x="348" y="66"/>
                          <a:pt x="38" y="0"/>
                        </a:cubicBezTo>
                        <a:close/>
                        <a:moveTo>
                          <a:pt x="322" y="1282"/>
                        </a:moveTo>
                        <a:cubicBezTo>
                          <a:pt x="586" y="1842"/>
                          <a:pt x="1097" y="2466"/>
                          <a:pt x="2078" y="2872"/>
                        </a:cubicBezTo>
                        <a:cubicBezTo>
                          <a:pt x="1992" y="2571"/>
                          <a:pt x="1887" y="2276"/>
                          <a:pt x="1765" y="1989"/>
                        </a:cubicBezTo>
                        <a:lnTo>
                          <a:pt x="1765" y="2673"/>
                        </a:lnTo>
                        <a:cubicBezTo>
                          <a:pt x="1144" y="2379"/>
                          <a:pt x="640" y="1889"/>
                          <a:pt x="322" y="1282"/>
                        </a:cubicBezTo>
                        <a:close/>
                      </a:path>
                    </a:pathLst>
                  </a:custGeom>
                  <a:solidFill>
                    <a:srgbClr val="8FA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2"/>
                  <p:cNvSpPr/>
                  <p:nvPr/>
                </p:nvSpPr>
                <p:spPr>
                  <a:xfrm>
                    <a:off x="8257675" y="2520475"/>
                    <a:ext cx="89075" cy="134150"/>
                  </a:xfrm>
                  <a:custGeom>
                    <a:rect b="b" l="l" r="r" t="t"/>
                    <a:pathLst>
                      <a:path extrusionOk="0" h="5366" w="3563">
                        <a:moveTo>
                          <a:pt x="2360" y="1"/>
                        </a:moveTo>
                        <a:lnTo>
                          <a:pt x="567" y="3236"/>
                        </a:lnTo>
                        <a:lnTo>
                          <a:pt x="0" y="3890"/>
                        </a:lnTo>
                        <a:cubicBezTo>
                          <a:pt x="315" y="4537"/>
                          <a:pt x="838" y="5057"/>
                          <a:pt x="1487" y="5365"/>
                        </a:cubicBezTo>
                        <a:lnTo>
                          <a:pt x="1487" y="3890"/>
                        </a:lnTo>
                        <a:lnTo>
                          <a:pt x="3562" y="1317"/>
                        </a:lnTo>
                        <a:lnTo>
                          <a:pt x="2360" y="1"/>
                        </a:lnTo>
                        <a:close/>
                      </a:path>
                    </a:pathLst>
                  </a:custGeom>
                  <a:solidFill>
                    <a:srgbClr val="CE7A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2"/>
                  <p:cNvSpPr/>
                  <p:nvPr/>
                </p:nvSpPr>
                <p:spPr>
                  <a:xfrm>
                    <a:off x="8283450" y="2345575"/>
                    <a:ext cx="2950" cy="25450"/>
                  </a:xfrm>
                  <a:custGeom>
                    <a:rect b="b" l="l" r="r" t="t"/>
                    <a:pathLst>
                      <a:path extrusionOk="0" h="1018" w="118">
                        <a:moveTo>
                          <a:pt x="115" y="0"/>
                        </a:moveTo>
                        <a:cubicBezTo>
                          <a:pt x="80" y="334"/>
                          <a:pt x="43" y="672"/>
                          <a:pt x="3" y="1006"/>
                        </a:cubicBezTo>
                        <a:cubicBezTo>
                          <a:pt x="3" y="1009"/>
                          <a:pt x="3" y="1013"/>
                          <a:pt x="1" y="1018"/>
                        </a:cubicBezTo>
                        <a:lnTo>
                          <a:pt x="3" y="1018"/>
                        </a:lnTo>
                        <a:cubicBezTo>
                          <a:pt x="43" y="679"/>
                          <a:pt x="80" y="339"/>
                          <a:pt x="118" y="0"/>
                        </a:cubicBezTo>
                        <a:close/>
                      </a:path>
                    </a:pathLst>
                  </a:custGeom>
                  <a:solidFill>
                    <a:srgbClr val="336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2"/>
                  <p:cNvSpPr/>
                  <p:nvPr/>
                </p:nvSpPr>
                <p:spPr>
                  <a:xfrm>
                    <a:off x="8267125" y="2190550"/>
                    <a:ext cx="171550" cy="397250"/>
                  </a:xfrm>
                  <a:custGeom>
                    <a:rect b="b" l="l" r="r" t="t"/>
                    <a:pathLst>
                      <a:path extrusionOk="0" h="15890" w="6862">
                        <a:moveTo>
                          <a:pt x="1184" y="1"/>
                        </a:moveTo>
                        <a:cubicBezTo>
                          <a:pt x="829" y="701"/>
                          <a:pt x="556" y="1439"/>
                          <a:pt x="367" y="2200"/>
                        </a:cubicBezTo>
                        <a:cubicBezTo>
                          <a:pt x="0" y="3794"/>
                          <a:pt x="441" y="5877"/>
                          <a:pt x="441" y="5877"/>
                        </a:cubicBezTo>
                        <a:cubicBezTo>
                          <a:pt x="441" y="5877"/>
                          <a:pt x="2942" y="8260"/>
                          <a:pt x="2942" y="9271"/>
                        </a:cubicBezTo>
                        <a:cubicBezTo>
                          <a:pt x="2942" y="10282"/>
                          <a:pt x="1125" y="14512"/>
                          <a:pt x="1125" y="14512"/>
                        </a:cubicBezTo>
                        <a:lnTo>
                          <a:pt x="2650" y="15889"/>
                        </a:lnTo>
                        <a:cubicBezTo>
                          <a:pt x="2650" y="15889"/>
                          <a:pt x="6861" y="12107"/>
                          <a:pt x="6710" y="9276"/>
                        </a:cubicBezTo>
                        <a:cubicBezTo>
                          <a:pt x="6560" y="6442"/>
                          <a:pt x="2984" y="1173"/>
                          <a:pt x="1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2"/>
                  <p:cNvSpPr/>
                  <p:nvPr/>
                </p:nvSpPr>
                <p:spPr>
                  <a:xfrm>
                    <a:off x="8189425" y="1851750"/>
                    <a:ext cx="167825" cy="259525"/>
                  </a:xfrm>
                  <a:custGeom>
                    <a:rect b="b" l="l" r="r" t="t"/>
                    <a:pathLst>
                      <a:path extrusionOk="0" h="10381" w="6713">
                        <a:moveTo>
                          <a:pt x="3451" y="0"/>
                        </a:moveTo>
                        <a:cubicBezTo>
                          <a:pt x="632" y="0"/>
                          <a:pt x="1" y="2466"/>
                          <a:pt x="1" y="2466"/>
                        </a:cubicBezTo>
                        <a:lnTo>
                          <a:pt x="974" y="3337"/>
                        </a:lnTo>
                        <a:cubicBezTo>
                          <a:pt x="974" y="3337"/>
                          <a:pt x="1529" y="2725"/>
                          <a:pt x="2207" y="2725"/>
                        </a:cubicBezTo>
                        <a:cubicBezTo>
                          <a:pt x="2529" y="2725"/>
                          <a:pt x="2879" y="2863"/>
                          <a:pt x="3211" y="3271"/>
                        </a:cubicBezTo>
                        <a:cubicBezTo>
                          <a:pt x="4056" y="4306"/>
                          <a:pt x="2886" y="7973"/>
                          <a:pt x="3837" y="9334"/>
                        </a:cubicBezTo>
                        <a:cubicBezTo>
                          <a:pt x="4289" y="9997"/>
                          <a:pt x="5036" y="10381"/>
                          <a:pt x="5821" y="10381"/>
                        </a:cubicBezTo>
                        <a:cubicBezTo>
                          <a:pt x="5971" y="10381"/>
                          <a:pt x="6123" y="10367"/>
                          <a:pt x="6274" y="10338"/>
                        </a:cubicBezTo>
                        <a:cubicBezTo>
                          <a:pt x="6274" y="10338"/>
                          <a:pt x="4703" y="8905"/>
                          <a:pt x="5707" y="5944"/>
                        </a:cubicBezTo>
                        <a:cubicBezTo>
                          <a:pt x="6713" y="2984"/>
                          <a:pt x="6582" y="101"/>
                          <a:pt x="3619" y="3"/>
                        </a:cubicBezTo>
                        <a:cubicBezTo>
                          <a:pt x="3563" y="1"/>
                          <a:pt x="3507" y="0"/>
                          <a:pt x="3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2"/>
                  <p:cNvSpPr/>
                  <p:nvPr/>
                </p:nvSpPr>
                <p:spPr>
                  <a:xfrm>
                    <a:off x="8024450" y="1875850"/>
                    <a:ext cx="186250" cy="230625"/>
                  </a:xfrm>
                  <a:custGeom>
                    <a:rect b="b" l="l" r="r" t="t"/>
                    <a:pathLst>
                      <a:path extrusionOk="0" h="9225" w="7450">
                        <a:moveTo>
                          <a:pt x="4197" y="0"/>
                        </a:moveTo>
                        <a:cubicBezTo>
                          <a:pt x="3806" y="0"/>
                          <a:pt x="3412" y="74"/>
                          <a:pt x="3038" y="225"/>
                        </a:cubicBezTo>
                        <a:cubicBezTo>
                          <a:pt x="617" y="1112"/>
                          <a:pt x="0" y="4670"/>
                          <a:pt x="334" y="6839"/>
                        </a:cubicBezTo>
                        <a:cubicBezTo>
                          <a:pt x="567" y="8350"/>
                          <a:pt x="1768" y="9225"/>
                          <a:pt x="3117" y="9225"/>
                        </a:cubicBezTo>
                        <a:cubicBezTo>
                          <a:pt x="3922" y="9225"/>
                          <a:pt x="4780" y="8913"/>
                          <a:pt x="5514" y="8239"/>
                        </a:cubicBezTo>
                        <a:cubicBezTo>
                          <a:pt x="6824" y="7040"/>
                          <a:pt x="6920" y="6022"/>
                          <a:pt x="7265" y="3624"/>
                        </a:cubicBezTo>
                        <a:cubicBezTo>
                          <a:pt x="7450" y="2515"/>
                          <a:pt x="7023" y="1392"/>
                          <a:pt x="6147" y="687"/>
                        </a:cubicBezTo>
                        <a:cubicBezTo>
                          <a:pt x="5585" y="235"/>
                          <a:pt x="4894" y="0"/>
                          <a:pt x="4197" y="0"/>
                        </a:cubicBezTo>
                        <a:close/>
                      </a:path>
                    </a:pathLst>
                  </a:custGeom>
                  <a:solidFill>
                    <a:srgbClr val="CE7A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2"/>
                  <p:cNvSpPr/>
                  <p:nvPr/>
                </p:nvSpPr>
                <p:spPr>
                  <a:xfrm>
                    <a:off x="8118350" y="1970125"/>
                    <a:ext cx="12625" cy="18350"/>
                  </a:xfrm>
                  <a:custGeom>
                    <a:rect b="b" l="l" r="r" t="t"/>
                    <a:pathLst>
                      <a:path extrusionOk="0" h="734" w="505">
                        <a:moveTo>
                          <a:pt x="301" y="0"/>
                        </a:moveTo>
                        <a:cubicBezTo>
                          <a:pt x="160" y="0"/>
                          <a:pt x="40" y="158"/>
                          <a:pt x="19" y="360"/>
                        </a:cubicBezTo>
                        <a:cubicBezTo>
                          <a:pt x="1" y="565"/>
                          <a:pt x="92" y="729"/>
                          <a:pt x="218" y="733"/>
                        </a:cubicBezTo>
                        <a:cubicBezTo>
                          <a:pt x="220" y="733"/>
                          <a:pt x="223" y="733"/>
                          <a:pt x="226" y="733"/>
                        </a:cubicBezTo>
                        <a:cubicBezTo>
                          <a:pt x="351" y="733"/>
                          <a:pt x="468" y="575"/>
                          <a:pt x="486" y="374"/>
                        </a:cubicBezTo>
                        <a:cubicBezTo>
                          <a:pt x="505" y="178"/>
                          <a:pt x="444" y="5"/>
                          <a:pt x="304" y="0"/>
                        </a:cubicBezTo>
                        <a:cubicBezTo>
                          <a:pt x="303" y="0"/>
                          <a:pt x="302" y="0"/>
                          <a:pt x="3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2"/>
                  <p:cNvSpPr/>
                  <p:nvPr/>
                </p:nvSpPr>
                <p:spPr>
                  <a:xfrm>
                    <a:off x="8055200" y="1966325"/>
                    <a:ext cx="13050" cy="18350"/>
                  </a:xfrm>
                  <a:custGeom>
                    <a:rect b="b" l="l" r="r" t="t"/>
                    <a:pathLst>
                      <a:path extrusionOk="0" h="734" w="522">
                        <a:moveTo>
                          <a:pt x="299" y="0"/>
                        </a:moveTo>
                        <a:cubicBezTo>
                          <a:pt x="160" y="0"/>
                          <a:pt x="40" y="158"/>
                          <a:pt x="19" y="360"/>
                        </a:cubicBezTo>
                        <a:cubicBezTo>
                          <a:pt x="1" y="563"/>
                          <a:pt x="78" y="726"/>
                          <a:pt x="218" y="733"/>
                        </a:cubicBezTo>
                        <a:cubicBezTo>
                          <a:pt x="220" y="734"/>
                          <a:pt x="222" y="734"/>
                          <a:pt x="224" y="734"/>
                        </a:cubicBezTo>
                        <a:cubicBezTo>
                          <a:pt x="361" y="734"/>
                          <a:pt x="482" y="574"/>
                          <a:pt x="500" y="374"/>
                        </a:cubicBezTo>
                        <a:cubicBezTo>
                          <a:pt x="521" y="173"/>
                          <a:pt x="444" y="3"/>
                          <a:pt x="302" y="0"/>
                        </a:cubicBezTo>
                        <a:cubicBezTo>
                          <a:pt x="301" y="0"/>
                          <a:pt x="300" y="0"/>
                          <a:pt x="29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2"/>
                  <p:cNvSpPr/>
                  <p:nvPr/>
                </p:nvSpPr>
                <p:spPr>
                  <a:xfrm>
                    <a:off x="8052625" y="1962775"/>
                    <a:ext cx="11600" cy="5750"/>
                  </a:xfrm>
                  <a:custGeom>
                    <a:rect b="b" l="l" r="r" t="t"/>
                    <a:pathLst>
                      <a:path extrusionOk="0" h="230" w="464">
                        <a:moveTo>
                          <a:pt x="1" y="0"/>
                        </a:moveTo>
                        <a:cubicBezTo>
                          <a:pt x="1" y="0"/>
                          <a:pt x="124" y="229"/>
                          <a:pt x="298" y="229"/>
                        </a:cubicBezTo>
                        <a:cubicBezTo>
                          <a:pt x="349" y="229"/>
                          <a:pt x="405" y="209"/>
                          <a:pt x="463" y="156"/>
                        </a:cubicBezTo>
                        <a:lnTo>
                          <a:pt x="1"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2"/>
                  <p:cNvSpPr/>
                  <p:nvPr/>
                </p:nvSpPr>
                <p:spPr>
                  <a:xfrm>
                    <a:off x="8064950" y="1987450"/>
                    <a:ext cx="20850" cy="36250"/>
                  </a:xfrm>
                  <a:custGeom>
                    <a:rect b="b" l="l" r="r" t="t"/>
                    <a:pathLst>
                      <a:path extrusionOk="0" h="1450" w="834">
                        <a:moveTo>
                          <a:pt x="834" y="1"/>
                        </a:moveTo>
                        <a:lnTo>
                          <a:pt x="834" y="1"/>
                        </a:lnTo>
                        <a:cubicBezTo>
                          <a:pt x="610" y="456"/>
                          <a:pt x="330" y="883"/>
                          <a:pt x="0" y="1271"/>
                        </a:cubicBezTo>
                        <a:cubicBezTo>
                          <a:pt x="147" y="1387"/>
                          <a:pt x="327" y="1450"/>
                          <a:pt x="511" y="1450"/>
                        </a:cubicBezTo>
                        <a:cubicBezTo>
                          <a:pt x="571" y="1450"/>
                          <a:pt x="632" y="1443"/>
                          <a:pt x="692" y="1429"/>
                        </a:cubicBezTo>
                        <a:lnTo>
                          <a:pt x="834" y="1"/>
                        </a:lnTo>
                        <a:close/>
                      </a:path>
                    </a:pathLst>
                  </a:custGeom>
                  <a:solidFill>
                    <a:srgbClr val="BA4D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2"/>
                  <p:cNvSpPr/>
                  <p:nvPr/>
                </p:nvSpPr>
                <p:spPr>
                  <a:xfrm>
                    <a:off x="8099100" y="2024900"/>
                    <a:ext cx="37725" cy="18300"/>
                  </a:xfrm>
                  <a:custGeom>
                    <a:rect b="b" l="l" r="r" t="t"/>
                    <a:pathLst>
                      <a:path extrusionOk="0" h="732" w="1509">
                        <a:moveTo>
                          <a:pt x="1453" y="0"/>
                        </a:moveTo>
                        <a:cubicBezTo>
                          <a:pt x="1434" y="0"/>
                          <a:pt x="1416" y="10"/>
                          <a:pt x="1406" y="27"/>
                        </a:cubicBezTo>
                        <a:cubicBezTo>
                          <a:pt x="1081" y="401"/>
                          <a:pt x="609" y="614"/>
                          <a:pt x="118" y="614"/>
                        </a:cubicBezTo>
                        <a:cubicBezTo>
                          <a:pt x="100" y="614"/>
                          <a:pt x="81" y="614"/>
                          <a:pt x="63" y="613"/>
                        </a:cubicBezTo>
                        <a:cubicBezTo>
                          <a:pt x="31" y="613"/>
                          <a:pt x="3" y="639"/>
                          <a:pt x="0" y="671"/>
                        </a:cubicBezTo>
                        <a:cubicBezTo>
                          <a:pt x="0" y="674"/>
                          <a:pt x="0" y="676"/>
                          <a:pt x="0" y="681"/>
                        </a:cubicBezTo>
                        <a:cubicBezTo>
                          <a:pt x="0" y="709"/>
                          <a:pt x="24" y="730"/>
                          <a:pt x="52" y="730"/>
                        </a:cubicBezTo>
                        <a:cubicBezTo>
                          <a:pt x="79" y="731"/>
                          <a:pt x="106" y="731"/>
                          <a:pt x="133" y="731"/>
                        </a:cubicBezTo>
                        <a:cubicBezTo>
                          <a:pt x="218" y="731"/>
                          <a:pt x="302" y="726"/>
                          <a:pt x="385" y="713"/>
                        </a:cubicBezTo>
                        <a:cubicBezTo>
                          <a:pt x="815" y="646"/>
                          <a:pt x="1207" y="426"/>
                          <a:pt x="1487" y="95"/>
                        </a:cubicBezTo>
                        <a:cubicBezTo>
                          <a:pt x="1508" y="71"/>
                          <a:pt x="1508" y="34"/>
                          <a:pt x="1487" y="11"/>
                        </a:cubicBezTo>
                        <a:cubicBezTo>
                          <a:pt x="1477" y="4"/>
                          <a:pt x="1465" y="0"/>
                          <a:pt x="1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2"/>
                  <p:cNvSpPr/>
                  <p:nvPr/>
                </p:nvSpPr>
                <p:spPr>
                  <a:xfrm>
                    <a:off x="8117700" y="1934525"/>
                    <a:ext cx="28625" cy="13675"/>
                  </a:xfrm>
                  <a:custGeom>
                    <a:rect b="b" l="l" r="r" t="t"/>
                    <a:pathLst>
                      <a:path extrusionOk="0" h="547" w="1145">
                        <a:moveTo>
                          <a:pt x="310" y="0"/>
                        </a:moveTo>
                        <a:cubicBezTo>
                          <a:pt x="243" y="0"/>
                          <a:pt x="176" y="6"/>
                          <a:pt x="108" y="19"/>
                        </a:cubicBezTo>
                        <a:cubicBezTo>
                          <a:pt x="43" y="35"/>
                          <a:pt x="1" y="98"/>
                          <a:pt x="13" y="164"/>
                        </a:cubicBezTo>
                        <a:cubicBezTo>
                          <a:pt x="13" y="166"/>
                          <a:pt x="13" y="168"/>
                          <a:pt x="15" y="171"/>
                        </a:cubicBezTo>
                        <a:cubicBezTo>
                          <a:pt x="27" y="222"/>
                          <a:pt x="73" y="255"/>
                          <a:pt x="122" y="255"/>
                        </a:cubicBezTo>
                        <a:cubicBezTo>
                          <a:pt x="131" y="255"/>
                          <a:pt x="139" y="254"/>
                          <a:pt x="148" y="252"/>
                        </a:cubicBezTo>
                        <a:cubicBezTo>
                          <a:pt x="198" y="243"/>
                          <a:pt x="248" y="239"/>
                          <a:pt x="297" y="239"/>
                        </a:cubicBezTo>
                        <a:cubicBezTo>
                          <a:pt x="534" y="239"/>
                          <a:pt x="764" y="338"/>
                          <a:pt x="930" y="514"/>
                        </a:cubicBezTo>
                        <a:cubicBezTo>
                          <a:pt x="949" y="535"/>
                          <a:pt x="976" y="547"/>
                          <a:pt x="1006" y="547"/>
                        </a:cubicBezTo>
                        <a:cubicBezTo>
                          <a:pt x="1009" y="547"/>
                          <a:pt x="1011" y="547"/>
                          <a:pt x="1014" y="546"/>
                        </a:cubicBezTo>
                        <a:cubicBezTo>
                          <a:pt x="1047" y="544"/>
                          <a:pt x="1077" y="532"/>
                          <a:pt x="1100" y="509"/>
                        </a:cubicBezTo>
                        <a:cubicBezTo>
                          <a:pt x="1145" y="460"/>
                          <a:pt x="1145" y="388"/>
                          <a:pt x="1100" y="339"/>
                        </a:cubicBezTo>
                        <a:cubicBezTo>
                          <a:pt x="893" y="120"/>
                          <a:pt x="606" y="0"/>
                          <a:pt x="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2"/>
                  <p:cNvSpPr/>
                  <p:nvPr/>
                </p:nvSpPr>
                <p:spPr>
                  <a:xfrm>
                    <a:off x="8041600" y="1922900"/>
                    <a:ext cx="27450" cy="18750"/>
                  </a:xfrm>
                  <a:custGeom>
                    <a:rect b="b" l="l" r="r" t="t"/>
                    <a:pathLst>
                      <a:path extrusionOk="0" h="750" w="1098">
                        <a:moveTo>
                          <a:pt x="995" y="0"/>
                        </a:moveTo>
                        <a:cubicBezTo>
                          <a:pt x="993" y="0"/>
                          <a:pt x="992" y="1"/>
                          <a:pt x="991" y="1"/>
                        </a:cubicBezTo>
                        <a:cubicBezTo>
                          <a:pt x="601" y="29"/>
                          <a:pt x="250" y="239"/>
                          <a:pt x="38" y="566"/>
                        </a:cubicBezTo>
                        <a:lnTo>
                          <a:pt x="38" y="568"/>
                        </a:lnTo>
                        <a:cubicBezTo>
                          <a:pt x="1" y="619"/>
                          <a:pt x="12" y="692"/>
                          <a:pt x="64" y="731"/>
                        </a:cubicBezTo>
                        <a:cubicBezTo>
                          <a:pt x="81" y="744"/>
                          <a:pt x="103" y="749"/>
                          <a:pt x="125" y="749"/>
                        </a:cubicBezTo>
                        <a:cubicBezTo>
                          <a:pt x="132" y="749"/>
                          <a:pt x="139" y="749"/>
                          <a:pt x="145" y="748"/>
                        </a:cubicBezTo>
                        <a:cubicBezTo>
                          <a:pt x="178" y="738"/>
                          <a:pt x="208" y="717"/>
                          <a:pt x="227" y="687"/>
                        </a:cubicBezTo>
                        <a:cubicBezTo>
                          <a:pt x="393" y="430"/>
                          <a:pt x="668" y="264"/>
                          <a:pt x="974" y="239"/>
                        </a:cubicBezTo>
                        <a:cubicBezTo>
                          <a:pt x="1040" y="236"/>
                          <a:pt x="1093" y="185"/>
                          <a:pt x="1098" y="120"/>
                        </a:cubicBezTo>
                        <a:cubicBezTo>
                          <a:pt x="1098" y="113"/>
                          <a:pt x="1098" y="108"/>
                          <a:pt x="1098" y="101"/>
                        </a:cubicBezTo>
                        <a:cubicBezTo>
                          <a:pt x="1096" y="44"/>
                          <a:pt x="1049" y="0"/>
                          <a:pt x="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2"/>
                  <p:cNvSpPr/>
                  <p:nvPr/>
                </p:nvSpPr>
                <p:spPr>
                  <a:xfrm>
                    <a:off x="8115500" y="1966675"/>
                    <a:ext cx="11575" cy="5775"/>
                  </a:xfrm>
                  <a:custGeom>
                    <a:rect b="b" l="l" r="r" t="t"/>
                    <a:pathLst>
                      <a:path extrusionOk="0" h="231" w="463">
                        <a:moveTo>
                          <a:pt x="0" y="0"/>
                        </a:moveTo>
                        <a:lnTo>
                          <a:pt x="0" y="0"/>
                        </a:lnTo>
                        <a:cubicBezTo>
                          <a:pt x="0" y="1"/>
                          <a:pt x="122" y="230"/>
                          <a:pt x="295" y="230"/>
                        </a:cubicBezTo>
                        <a:cubicBezTo>
                          <a:pt x="347" y="230"/>
                          <a:pt x="403" y="210"/>
                          <a:pt x="462" y="157"/>
                        </a:cubicBez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2"/>
                  <p:cNvSpPr/>
                  <p:nvPr/>
                </p:nvSpPr>
                <p:spPr>
                  <a:xfrm>
                    <a:off x="8043450" y="1862750"/>
                    <a:ext cx="267125" cy="200950"/>
                  </a:xfrm>
                  <a:custGeom>
                    <a:rect b="b" l="l" r="r" t="t"/>
                    <a:pathLst>
                      <a:path extrusionOk="0" h="8038" w="10685">
                        <a:moveTo>
                          <a:pt x="3503" y="1"/>
                        </a:moveTo>
                        <a:cubicBezTo>
                          <a:pt x="1" y="1"/>
                          <a:pt x="151" y="2416"/>
                          <a:pt x="151" y="2416"/>
                        </a:cubicBezTo>
                        <a:cubicBezTo>
                          <a:pt x="479" y="2633"/>
                          <a:pt x="883" y="2717"/>
                          <a:pt x="1310" y="2717"/>
                        </a:cubicBezTo>
                        <a:cubicBezTo>
                          <a:pt x="2765" y="2717"/>
                          <a:pt x="4498" y="1744"/>
                          <a:pt x="4498" y="1744"/>
                        </a:cubicBezTo>
                        <a:lnTo>
                          <a:pt x="4500" y="1744"/>
                        </a:lnTo>
                        <a:cubicBezTo>
                          <a:pt x="4428" y="3628"/>
                          <a:pt x="5663" y="5206"/>
                          <a:pt x="5663" y="5206"/>
                        </a:cubicBezTo>
                        <a:lnTo>
                          <a:pt x="5420" y="8037"/>
                        </a:lnTo>
                        <a:cubicBezTo>
                          <a:pt x="10684" y="5521"/>
                          <a:pt x="7476" y="114"/>
                          <a:pt x="3737" y="4"/>
                        </a:cubicBezTo>
                        <a:cubicBezTo>
                          <a:pt x="3657" y="2"/>
                          <a:pt x="3579" y="1"/>
                          <a:pt x="3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2"/>
                  <p:cNvSpPr/>
                  <p:nvPr/>
                </p:nvSpPr>
                <p:spPr>
                  <a:xfrm>
                    <a:off x="8169775" y="1979975"/>
                    <a:ext cx="60900" cy="58150"/>
                  </a:xfrm>
                  <a:custGeom>
                    <a:rect b="b" l="l" r="r" t="t"/>
                    <a:pathLst>
                      <a:path extrusionOk="0" h="2326" w="2436">
                        <a:moveTo>
                          <a:pt x="1508" y="1"/>
                        </a:moveTo>
                        <a:cubicBezTo>
                          <a:pt x="954" y="1"/>
                          <a:pt x="435" y="664"/>
                          <a:pt x="229" y="1177"/>
                        </a:cubicBezTo>
                        <a:cubicBezTo>
                          <a:pt x="1" y="1741"/>
                          <a:pt x="180" y="2326"/>
                          <a:pt x="705" y="2326"/>
                        </a:cubicBezTo>
                        <a:cubicBezTo>
                          <a:pt x="754" y="2326"/>
                          <a:pt x="806" y="2320"/>
                          <a:pt x="862" y="2310"/>
                        </a:cubicBezTo>
                        <a:cubicBezTo>
                          <a:pt x="1364" y="2200"/>
                          <a:pt x="1803" y="1894"/>
                          <a:pt x="2080" y="1460"/>
                        </a:cubicBezTo>
                        <a:cubicBezTo>
                          <a:pt x="2435" y="911"/>
                          <a:pt x="2290" y="180"/>
                          <a:pt x="1676" y="22"/>
                        </a:cubicBezTo>
                        <a:cubicBezTo>
                          <a:pt x="1620" y="7"/>
                          <a:pt x="1564" y="1"/>
                          <a:pt x="1508" y="1"/>
                        </a:cubicBezTo>
                        <a:close/>
                      </a:path>
                    </a:pathLst>
                  </a:custGeom>
                  <a:solidFill>
                    <a:srgbClr val="CE7A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2"/>
                  <p:cNvSpPr/>
                  <p:nvPr/>
                </p:nvSpPr>
                <p:spPr>
                  <a:xfrm>
                    <a:off x="8079550" y="1982825"/>
                    <a:ext cx="45600" cy="39150"/>
                  </a:xfrm>
                  <a:custGeom>
                    <a:rect b="b" l="l" r="r" t="t"/>
                    <a:pathLst>
                      <a:path extrusionOk="0" h="1566" w="1824">
                        <a:moveTo>
                          <a:pt x="995" y="127"/>
                        </a:moveTo>
                        <a:cubicBezTo>
                          <a:pt x="1382" y="146"/>
                          <a:pt x="1669" y="494"/>
                          <a:pt x="1611" y="877"/>
                        </a:cubicBezTo>
                        <a:cubicBezTo>
                          <a:pt x="1561" y="1205"/>
                          <a:pt x="1281" y="1433"/>
                          <a:pt x="967" y="1433"/>
                        </a:cubicBezTo>
                        <a:cubicBezTo>
                          <a:pt x="913" y="1433"/>
                          <a:pt x="857" y="1426"/>
                          <a:pt x="801" y="1411"/>
                        </a:cubicBezTo>
                        <a:cubicBezTo>
                          <a:pt x="581" y="1353"/>
                          <a:pt x="411" y="1182"/>
                          <a:pt x="353" y="963"/>
                        </a:cubicBezTo>
                        <a:cubicBezTo>
                          <a:pt x="241" y="554"/>
                          <a:pt x="549" y="151"/>
                          <a:pt x="971" y="151"/>
                        </a:cubicBezTo>
                        <a:lnTo>
                          <a:pt x="971" y="127"/>
                        </a:lnTo>
                        <a:close/>
                        <a:moveTo>
                          <a:pt x="1036" y="1"/>
                        </a:moveTo>
                        <a:cubicBezTo>
                          <a:pt x="845" y="1"/>
                          <a:pt x="649" y="72"/>
                          <a:pt x="490" y="230"/>
                        </a:cubicBezTo>
                        <a:cubicBezTo>
                          <a:pt x="0" y="722"/>
                          <a:pt x="348" y="1565"/>
                          <a:pt x="1044" y="1565"/>
                        </a:cubicBezTo>
                        <a:cubicBezTo>
                          <a:pt x="1473" y="1565"/>
                          <a:pt x="1823" y="1215"/>
                          <a:pt x="1823" y="783"/>
                        </a:cubicBezTo>
                        <a:cubicBezTo>
                          <a:pt x="1823" y="312"/>
                          <a:pt x="1438"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2"/>
                  <p:cNvSpPr/>
                  <p:nvPr/>
                </p:nvSpPr>
                <p:spPr>
                  <a:xfrm>
                    <a:off x="8024050" y="1977950"/>
                    <a:ext cx="45650" cy="39125"/>
                  </a:xfrm>
                  <a:custGeom>
                    <a:rect b="b" l="l" r="r" t="t"/>
                    <a:pathLst>
                      <a:path extrusionOk="0" h="1565" w="1826">
                        <a:moveTo>
                          <a:pt x="941" y="194"/>
                        </a:moveTo>
                        <a:cubicBezTo>
                          <a:pt x="1326" y="201"/>
                          <a:pt x="1620" y="546"/>
                          <a:pt x="1566" y="929"/>
                        </a:cubicBezTo>
                        <a:cubicBezTo>
                          <a:pt x="1521" y="1255"/>
                          <a:pt x="1241" y="1485"/>
                          <a:pt x="927" y="1485"/>
                        </a:cubicBezTo>
                        <a:cubicBezTo>
                          <a:pt x="872" y="1485"/>
                          <a:pt x="817" y="1478"/>
                          <a:pt x="761" y="1464"/>
                        </a:cubicBezTo>
                        <a:cubicBezTo>
                          <a:pt x="544" y="1405"/>
                          <a:pt x="371" y="1235"/>
                          <a:pt x="313" y="1018"/>
                        </a:cubicBezTo>
                        <a:cubicBezTo>
                          <a:pt x="198" y="609"/>
                          <a:pt x="504" y="203"/>
                          <a:pt x="929" y="201"/>
                        </a:cubicBezTo>
                        <a:lnTo>
                          <a:pt x="929" y="194"/>
                        </a:lnTo>
                        <a:close/>
                        <a:moveTo>
                          <a:pt x="1040" y="0"/>
                        </a:moveTo>
                        <a:cubicBezTo>
                          <a:pt x="848" y="0"/>
                          <a:pt x="652" y="72"/>
                          <a:pt x="493" y="231"/>
                        </a:cubicBezTo>
                        <a:cubicBezTo>
                          <a:pt x="0" y="724"/>
                          <a:pt x="350" y="1564"/>
                          <a:pt x="1046" y="1564"/>
                        </a:cubicBezTo>
                        <a:cubicBezTo>
                          <a:pt x="1475" y="1564"/>
                          <a:pt x="1826" y="1214"/>
                          <a:pt x="1826" y="782"/>
                        </a:cubicBezTo>
                        <a:cubicBezTo>
                          <a:pt x="1826" y="312"/>
                          <a:pt x="1441"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2"/>
                  <p:cNvSpPr/>
                  <p:nvPr/>
                </p:nvSpPr>
                <p:spPr>
                  <a:xfrm>
                    <a:off x="8066000" y="1992775"/>
                    <a:ext cx="23475" cy="9050"/>
                  </a:xfrm>
                  <a:custGeom>
                    <a:rect b="b" l="l" r="r" t="t"/>
                    <a:pathLst>
                      <a:path extrusionOk="0" h="362" w="939">
                        <a:moveTo>
                          <a:pt x="414" y="1"/>
                        </a:moveTo>
                        <a:cubicBezTo>
                          <a:pt x="278" y="1"/>
                          <a:pt x="141" y="45"/>
                          <a:pt x="26" y="138"/>
                        </a:cubicBezTo>
                        <a:cubicBezTo>
                          <a:pt x="1" y="163"/>
                          <a:pt x="1" y="205"/>
                          <a:pt x="26" y="233"/>
                        </a:cubicBezTo>
                        <a:cubicBezTo>
                          <a:pt x="40" y="250"/>
                          <a:pt x="61" y="260"/>
                          <a:pt x="82" y="260"/>
                        </a:cubicBezTo>
                        <a:cubicBezTo>
                          <a:pt x="96" y="260"/>
                          <a:pt x="110" y="256"/>
                          <a:pt x="122" y="247"/>
                        </a:cubicBezTo>
                        <a:lnTo>
                          <a:pt x="138" y="236"/>
                        </a:lnTo>
                        <a:cubicBezTo>
                          <a:pt x="225" y="171"/>
                          <a:pt x="326" y="140"/>
                          <a:pt x="427" y="140"/>
                        </a:cubicBezTo>
                        <a:cubicBezTo>
                          <a:pt x="576" y="140"/>
                          <a:pt x="723" y="208"/>
                          <a:pt x="818" y="336"/>
                        </a:cubicBezTo>
                        <a:cubicBezTo>
                          <a:pt x="832" y="352"/>
                          <a:pt x="850" y="362"/>
                          <a:pt x="871" y="362"/>
                        </a:cubicBezTo>
                        <a:cubicBezTo>
                          <a:pt x="888" y="362"/>
                          <a:pt x="902" y="355"/>
                          <a:pt x="911" y="345"/>
                        </a:cubicBezTo>
                        <a:cubicBezTo>
                          <a:pt x="939" y="320"/>
                          <a:pt x="939" y="275"/>
                          <a:pt x="911" y="250"/>
                        </a:cubicBezTo>
                        <a:cubicBezTo>
                          <a:pt x="906" y="243"/>
                          <a:pt x="902" y="238"/>
                          <a:pt x="897" y="231"/>
                        </a:cubicBezTo>
                        <a:cubicBezTo>
                          <a:pt x="775" y="79"/>
                          <a:pt x="595" y="1"/>
                          <a:pt x="41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2"/>
                  <p:cNvSpPr/>
                  <p:nvPr/>
                </p:nvSpPr>
                <p:spPr>
                  <a:xfrm>
                    <a:off x="8121550" y="1985925"/>
                    <a:ext cx="65600" cy="18075"/>
                  </a:xfrm>
                  <a:custGeom>
                    <a:rect b="b" l="l" r="r" t="t"/>
                    <a:pathLst>
                      <a:path extrusionOk="0" h="723" w="2624">
                        <a:moveTo>
                          <a:pt x="2527" y="1"/>
                        </a:moveTo>
                        <a:cubicBezTo>
                          <a:pt x="2525" y="1"/>
                          <a:pt x="2524" y="1"/>
                          <a:pt x="2522" y="1"/>
                        </a:cubicBezTo>
                        <a:lnTo>
                          <a:pt x="59" y="587"/>
                        </a:lnTo>
                        <a:cubicBezTo>
                          <a:pt x="24" y="596"/>
                          <a:pt x="1" y="633"/>
                          <a:pt x="8" y="671"/>
                        </a:cubicBezTo>
                        <a:cubicBezTo>
                          <a:pt x="17" y="701"/>
                          <a:pt x="45" y="722"/>
                          <a:pt x="78" y="722"/>
                        </a:cubicBezTo>
                        <a:lnTo>
                          <a:pt x="92" y="722"/>
                        </a:lnTo>
                        <a:lnTo>
                          <a:pt x="2553" y="136"/>
                        </a:lnTo>
                        <a:cubicBezTo>
                          <a:pt x="2623" y="107"/>
                          <a:pt x="2600" y="1"/>
                          <a:pt x="2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2"/>
                  <p:cNvSpPr/>
                  <p:nvPr/>
                </p:nvSpPr>
                <p:spPr>
                  <a:xfrm>
                    <a:off x="8145075" y="2007225"/>
                    <a:ext cx="56750" cy="159025"/>
                  </a:xfrm>
                  <a:custGeom>
                    <a:rect b="b" l="l" r="r" t="t"/>
                    <a:pathLst>
                      <a:path extrusionOk="0" h="6361" w="2270">
                        <a:moveTo>
                          <a:pt x="2194" y="0"/>
                        </a:moveTo>
                        <a:cubicBezTo>
                          <a:pt x="2160" y="0"/>
                          <a:pt x="2132" y="27"/>
                          <a:pt x="2128" y="62"/>
                        </a:cubicBezTo>
                        <a:cubicBezTo>
                          <a:pt x="2128" y="115"/>
                          <a:pt x="1738" y="4117"/>
                          <a:pt x="10" y="6134"/>
                        </a:cubicBezTo>
                        <a:lnTo>
                          <a:pt x="1" y="6360"/>
                        </a:lnTo>
                        <a:cubicBezTo>
                          <a:pt x="1843" y="4380"/>
                          <a:pt x="2235" y="297"/>
                          <a:pt x="2265" y="73"/>
                        </a:cubicBezTo>
                        <a:cubicBezTo>
                          <a:pt x="2270" y="38"/>
                          <a:pt x="2244" y="6"/>
                          <a:pt x="2209" y="1"/>
                        </a:cubicBezTo>
                        <a:lnTo>
                          <a:pt x="2202" y="1"/>
                        </a:lnTo>
                        <a:cubicBezTo>
                          <a:pt x="2199" y="1"/>
                          <a:pt x="2197" y="0"/>
                          <a:pt x="219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2"/>
                  <p:cNvSpPr/>
                  <p:nvPr/>
                </p:nvSpPr>
                <p:spPr>
                  <a:xfrm>
                    <a:off x="8201525" y="2008175"/>
                    <a:ext cx="125" cy="1175"/>
                  </a:xfrm>
                  <a:custGeom>
                    <a:rect b="b" l="l" r="r" t="t"/>
                    <a:pathLst>
                      <a:path extrusionOk="0" h="47" w="5">
                        <a:moveTo>
                          <a:pt x="0" y="0"/>
                        </a:moveTo>
                        <a:cubicBezTo>
                          <a:pt x="3" y="17"/>
                          <a:pt x="3" y="33"/>
                          <a:pt x="3" y="47"/>
                        </a:cubicBezTo>
                        <a:cubicBezTo>
                          <a:pt x="3" y="42"/>
                          <a:pt x="3" y="38"/>
                          <a:pt x="5" y="35"/>
                        </a:cubicBezTo>
                        <a:cubicBezTo>
                          <a:pt x="5" y="33"/>
                          <a:pt x="5" y="31"/>
                          <a:pt x="5" y="26"/>
                        </a:cubicBezTo>
                        <a:cubicBezTo>
                          <a:pt x="5" y="19"/>
                          <a:pt x="3" y="10"/>
                          <a:pt x="0" y="0"/>
                        </a:cubicBezTo>
                        <a:close/>
                      </a:path>
                    </a:pathLst>
                  </a:custGeom>
                  <a:solidFill>
                    <a:srgbClr val="A8AD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2"/>
                  <p:cNvSpPr/>
                  <p:nvPr/>
                </p:nvSpPr>
                <p:spPr>
                  <a:xfrm>
                    <a:off x="8145075" y="2014175"/>
                    <a:ext cx="56000" cy="152075"/>
                  </a:xfrm>
                  <a:custGeom>
                    <a:rect b="b" l="l" r="r" t="t"/>
                    <a:pathLst>
                      <a:path extrusionOk="0" h="6083" w="2240">
                        <a:moveTo>
                          <a:pt x="2240" y="1"/>
                        </a:moveTo>
                        <a:cubicBezTo>
                          <a:pt x="2237" y="15"/>
                          <a:pt x="2235" y="26"/>
                          <a:pt x="2230" y="40"/>
                        </a:cubicBezTo>
                        <a:lnTo>
                          <a:pt x="2104" y="5"/>
                        </a:lnTo>
                        <a:cubicBezTo>
                          <a:pt x="2027" y="657"/>
                          <a:pt x="1731" y="2632"/>
                          <a:pt x="958" y="4317"/>
                        </a:cubicBezTo>
                        <a:cubicBezTo>
                          <a:pt x="699" y="4885"/>
                          <a:pt x="386" y="5417"/>
                          <a:pt x="10" y="5856"/>
                        </a:cubicBezTo>
                        <a:lnTo>
                          <a:pt x="1" y="6082"/>
                        </a:lnTo>
                        <a:cubicBezTo>
                          <a:pt x="1640" y="4320"/>
                          <a:pt x="2132" y="890"/>
                          <a:pt x="2240" y="1"/>
                        </a:cubicBezTo>
                        <a:close/>
                      </a:path>
                    </a:pathLst>
                  </a:custGeom>
                  <a:solidFill>
                    <a:srgbClr val="A8AD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2"/>
                  <p:cNvSpPr/>
                  <p:nvPr/>
                </p:nvSpPr>
                <p:spPr>
                  <a:xfrm>
                    <a:off x="8192875" y="2003450"/>
                    <a:ext cx="10200" cy="11750"/>
                  </a:xfrm>
                  <a:custGeom>
                    <a:rect b="b" l="l" r="r" t="t"/>
                    <a:pathLst>
                      <a:path extrusionOk="0" h="470" w="408">
                        <a:moveTo>
                          <a:pt x="188" y="1"/>
                        </a:moveTo>
                        <a:cubicBezTo>
                          <a:pt x="118" y="1"/>
                          <a:pt x="49" y="56"/>
                          <a:pt x="36" y="145"/>
                        </a:cubicBezTo>
                        <a:cubicBezTo>
                          <a:pt x="1" y="371"/>
                          <a:pt x="108" y="346"/>
                          <a:pt x="173" y="427"/>
                        </a:cubicBezTo>
                        <a:lnTo>
                          <a:pt x="318" y="469"/>
                        </a:lnTo>
                        <a:cubicBezTo>
                          <a:pt x="407" y="131"/>
                          <a:pt x="297" y="1"/>
                          <a:pt x="1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2"/>
                  <p:cNvSpPr/>
                  <p:nvPr/>
                </p:nvSpPr>
                <p:spPr>
                  <a:xfrm>
                    <a:off x="8193575" y="2003450"/>
                    <a:ext cx="8075" cy="11750"/>
                  </a:xfrm>
                  <a:custGeom>
                    <a:rect b="b" l="l" r="r" t="t"/>
                    <a:pathLst>
                      <a:path extrusionOk="0" h="470" w="323">
                        <a:moveTo>
                          <a:pt x="162" y="0"/>
                        </a:moveTo>
                        <a:lnTo>
                          <a:pt x="162" y="3"/>
                        </a:lnTo>
                        <a:cubicBezTo>
                          <a:pt x="80" y="5"/>
                          <a:pt x="15" y="66"/>
                          <a:pt x="8" y="145"/>
                        </a:cubicBezTo>
                        <a:cubicBezTo>
                          <a:pt x="3" y="171"/>
                          <a:pt x="1" y="199"/>
                          <a:pt x="1" y="224"/>
                        </a:cubicBezTo>
                        <a:cubicBezTo>
                          <a:pt x="1" y="367"/>
                          <a:pt x="87" y="357"/>
                          <a:pt x="145" y="427"/>
                        </a:cubicBezTo>
                        <a:lnTo>
                          <a:pt x="290" y="469"/>
                        </a:lnTo>
                        <a:cubicBezTo>
                          <a:pt x="311" y="397"/>
                          <a:pt x="323" y="322"/>
                          <a:pt x="323" y="248"/>
                        </a:cubicBezTo>
                        <a:cubicBezTo>
                          <a:pt x="323" y="73"/>
                          <a:pt x="241" y="0"/>
                          <a:pt x="162" y="0"/>
                        </a:cubicBezTo>
                        <a:close/>
                      </a:path>
                    </a:pathLst>
                  </a:custGeom>
                  <a:solidFill>
                    <a:srgbClr val="A8AD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2"/>
                  <p:cNvSpPr/>
                  <p:nvPr/>
                </p:nvSpPr>
                <p:spPr>
                  <a:xfrm>
                    <a:off x="8035300" y="2115700"/>
                    <a:ext cx="141025" cy="78575"/>
                  </a:xfrm>
                  <a:custGeom>
                    <a:rect b="b" l="l" r="r" t="t"/>
                    <a:pathLst>
                      <a:path extrusionOk="0" h="3143" w="5641">
                        <a:moveTo>
                          <a:pt x="5461" y="1"/>
                        </a:moveTo>
                        <a:cubicBezTo>
                          <a:pt x="5413" y="1"/>
                          <a:pt x="5365" y="26"/>
                          <a:pt x="5340" y="86"/>
                        </a:cubicBezTo>
                        <a:cubicBezTo>
                          <a:pt x="4581" y="1825"/>
                          <a:pt x="3575" y="2759"/>
                          <a:pt x="2349" y="2859"/>
                        </a:cubicBezTo>
                        <a:cubicBezTo>
                          <a:pt x="2277" y="2869"/>
                          <a:pt x="2204" y="2873"/>
                          <a:pt x="2132" y="2873"/>
                        </a:cubicBezTo>
                        <a:cubicBezTo>
                          <a:pt x="1743" y="2873"/>
                          <a:pt x="1364" y="2738"/>
                          <a:pt x="1063" y="2488"/>
                        </a:cubicBezTo>
                        <a:cubicBezTo>
                          <a:pt x="584" y="2061"/>
                          <a:pt x="318" y="1272"/>
                          <a:pt x="278" y="140"/>
                        </a:cubicBezTo>
                        <a:cubicBezTo>
                          <a:pt x="276" y="66"/>
                          <a:pt x="215" y="6"/>
                          <a:pt x="140" y="6"/>
                        </a:cubicBezTo>
                        <a:cubicBezTo>
                          <a:pt x="139" y="6"/>
                          <a:pt x="137" y="6"/>
                          <a:pt x="136" y="6"/>
                        </a:cubicBezTo>
                        <a:lnTo>
                          <a:pt x="134" y="6"/>
                        </a:lnTo>
                        <a:cubicBezTo>
                          <a:pt x="59" y="9"/>
                          <a:pt x="1" y="74"/>
                          <a:pt x="3" y="149"/>
                        </a:cubicBezTo>
                        <a:cubicBezTo>
                          <a:pt x="45" y="1358"/>
                          <a:pt x="344" y="2215"/>
                          <a:pt x="881" y="2693"/>
                        </a:cubicBezTo>
                        <a:cubicBezTo>
                          <a:pt x="1215" y="2983"/>
                          <a:pt x="1642" y="3143"/>
                          <a:pt x="2084" y="3143"/>
                        </a:cubicBezTo>
                        <a:cubicBezTo>
                          <a:pt x="2105" y="3143"/>
                          <a:pt x="2127" y="3142"/>
                          <a:pt x="2148" y="3142"/>
                        </a:cubicBezTo>
                        <a:lnTo>
                          <a:pt x="2372" y="3132"/>
                        </a:lnTo>
                        <a:cubicBezTo>
                          <a:pt x="3705" y="3027"/>
                          <a:pt x="4789" y="2035"/>
                          <a:pt x="5594" y="196"/>
                        </a:cubicBezTo>
                        <a:cubicBezTo>
                          <a:pt x="5641" y="86"/>
                          <a:pt x="5550" y="1"/>
                          <a:pt x="54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2"/>
                  <p:cNvSpPr/>
                  <p:nvPr/>
                </p:nvSpPr>
                <p:spPr>
                  <a:xfrm>
                    <a:off x="7577625" y="2187150"/>
                    <a:ext cx="510050" cy="270675"/>
                  </a:xfrm>
                  <a:custGeom>
                    <a:rect b="b" l="l" r="r" t="t"/>
                    <a:pathLst>
                      <a:path extrusionOk="0" h="10827" w="20402">
                        <a:moveTo>
                          <a:pt x="20265" y="0"/>
                        </a:moveTo>
                        <a:cubicBezTo>
                          <a:pt x="20197" y="0"/>
                          <a:pt x="20128" y="46"/>
                          <a:pt x="20128" y="137"/>
                        </a:cubicBezTo>
                        <a:cubicBezTo>
                          <a:pt x="20072" y="1827"/>
                          <a:pt x="19727" y="3491"/>
                          <a:pt x="19104" y="5062"/>
                        </a:cubicBezTo>
                        <a:cubicBezTo>
                          <a:pt x="18005" y="7771"/>
                          <a:pt x="15292" y="10550"/>
                          <a:pt x="11027" y="10550"/>
                        </a:cubicBezTo>
                        <a:cubicBezTo>
                          <a:pt x="10297" y="10550"/>
                          <a:pt x="9522" y="10469"/>
                          <a:pt x="8701" y="10292"/>
                        </a:cubicBezTo>
                        <a:cubicBezTo>
                          <a:pt x="2622" y="8987"/>
                          <a:pt x="1011" y="5578"/>
                          <a:pt x="288" y="2763"/>
                        </a:cubicBezTo>
                        <a:cubicBezTo>
                          <a:pt x="269" y="2701"/>
                          <a:pt x="212" y="2659"/>
                          <a:pt x="150" y="2659"/>
                        </a:cubicBezTo>
                        <a:cubicBezTo>
                          <a:pt x="140" y="2659"/>
                          <a:pt x="130" y="2660"/>
                          <a:pt x="119" y="2663"/>
                        </a:cubicBezTo>
                        <a:lnTo>
                          <a:pt x="117" y="2663"/>
                        </a:lnTo>
                        <a:cubicBezTo>
                          <a:pt x="45" y="2684"/>
                          <a:pt x="0" y="2756"/>
                          <a:pt x="21" y="2831"/>
                        </a:cubicBezTo>
                        <a:cubicBezTo>
                          <a:pt x="761" y="5723"/>
                          <a:pt x="2417" y="9216"/>
                          <a:pt x="8640" y="10560"/>
                        </a:cubicBezTo>
                        <a:cubicBezTo>
                          <a:pt x="9427" y="10733"/>
                          <a:pt x="10228" y="10822"/>
                          <a:pt x="11033" y="10826"/>
                        </a:cubicBezTo>
                        <a:lnTo>
                          <a:pt x="11036" y="10826"/>
                        </a:lnTo>
                        <a:cubicBezTo>
                          <a:pt x="15429" y="10826"/>
                          <a:pt x="18224" y="7957"/>
                          <a:pt x="19358" y="5167"/>
                        </a:cubicBezTo>
                        <a:cubicBezTo>
                          <a:pt x="19993" y="3564"/>
                          <a:pt x="20346" y="1862"/>
                          <a:pt x="20402" y="137"/>
                        </a:cubicBezTo>
                        <a:cubicBezTo>
                          <a:pt x="20402" y="46"/>
                          <a:pt x="20333" y="0"/>
                          <a:pt x="20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2"/>
                  <p:cNvSpPr/>
                  <p:nvPr/>
                </p:nvSpPr>
                <p:spPr>
                  <a:xfrm>
                    <a:off x="7551950" y="2227850"/>
                    <a:ext cx="29500" cy="54125"/>
                  </a:xfrm>
                  <a:custGeom>
                    <a:rect b="b" l="l" r="r" t="t"/>
                    <a:pathLst>
                      <a:path extrusionOk="0" h="2165" w="1180">
                        <a:moveTo>
                          <a:pt x="588" y="0"/>
                        </a:moveTo>
                        <a:cubicBezTo>
                          <a:pt x="262" y="0"/>
                          <a:pt x="0" y="484"/>
                          <a:pt x="0" y="1079"/>
                        </a:cubicBezTo>
                        <a:cubicBezTo>
                          <a:pt x="0" y="1677"/>
                          <a:pt x="262" y="2164"/>
                          <a:pt x="588" y="2164"/>
                        </a:cubicBezTo>
                        <a:cubicBezTo>
                          <a:pt x="913" y="2164"/>
                          <a:pt x="1179" y="1677"/>
                          <a:pt x="1179" y="1079"/>
                        </a:cubicBezTo>
                        <a:cubicBezTo>
                          <a:pt x="1179" y="484"/>
                          <a:pt x="913" y="0"/>
                          <a:pt x="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2"/>
                  <p:cNvSpPr/>
                  <p:nvPr/>
                </p:nvSpPr>
                <p:spPr>
                  <a:xfrm>
                    <a:off x="7571900" y="2243325"/>
                    <a:ext cx="8250" cy="23075"/>
                  </a:xfrm>
                  <a:custGeom>
                    <a:rect b="b" l="l" r="r" t="t"/>
                    <a:pathLst>
                      <a:path extrusionOk="0" h="923" w="330">
                        <a:moveTo>
                          <a:pt x="299" y="0"/>
                        </a:moveTo>
                        <a:cubicBezTo>
                          <a:pt x="134" y="0"/>
                          <a:pt x="1" y="205"/>
                          <a:pt x="1" y="460"/>
                        </a:cubicBezTo>
                        <a:cubicBezTo>
                          <a:pt x="1" y="714"/>
                          <a:pt x="136" y="922"/>
                          <a:pt x="299" y="922"/>
                        </a:cubicBezTo>
                        <a:cubicBezTo>
                          <a:pt x="309" y="922"/>
                          <a:pt x="316" y="922"/>
                          <a:pt x="325" y="920"/>
                        </a:cubicBezTo>
                        <a:cubicBezTo>
                          <a:pt x="325" y="917"/>
                          <a:pt x="327" y="913"/>
                          <a:pt x="330" y="908"/>
                        </a:cubicBezTo>
                        <a:cubicBezTo>
                          <a:pt x="253" y="812"/>
                          <a:pt x="204" y="647"/>
                          <a:pt x="204" y="460"/>
                        </a:cubicBezTo>
                        <a:cubicBezTo>
                          <a:pt x="204" y="275"/>
                          <a:pt x="255" y="112"/>
                          <a:pt x="330" y="14"/>
                        </a:cubicBezTo>
                        <a:lnTo>
                          <a:pt x="325" y="2"/>
                        </a:lnTo>
                        <a:cubicBezTo>
                          <a:pt x="316" y="0"/>
                          <a:pt x="309" y="0"/>
                          <a:pt x="299" y="0"/>
                        </a:cubicBezTo>
                        <a:close/>
                      </a:path>
                    </a:pathLst>
                  </a:custGeom>
                  <a:solidFill>
                    <a:srgbClr val="767A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2"/>
                  <p:cNvSpPr/>
                  <p:nvPr/>
                </p:nvSpPr>
                <p:spPr>
                  <a:xfrm>
                    <a:off x="7576975" y="2241325"/>
                    <a:ext cx="14150" cy="27050"/>
                  </a:xfrm>
                  <a:custGeom>
                    <a:rect b="b" l="l" r="r" t="t"/>
                    <a:pathLst>
                      <a:path extrusionOk="0" h="1082" w="566">
                        <a:moveTo>
                          <a:pt x="283" y="1"/>
                        </a:moveTo>
                        <a:cubicBezTo>
                          <a:pt x="134" y="1"/>
                          <a:pt x="1" y="241"/>
                          <a:pt x="1" y="540"/>
                        </a:cubicBezTo>
                        <a:cubicBezTo>
                          <a:pt x="1" y="841"/>
                          <a:pt x="131" y="1082"/>
                          <a:pt x="283" y="1082"/>
                        </a:cubicBezTo>
                        <a:cubicBezTo>
                          <a:pt x="435" y="1082"/>
                          <a:pt x="566" y="841"/>
                          <a:pt x="566" y="540"/>
                        </a:cubicBezTo>
                        <a:cubicBezTo>
                          <a:pt x="566" y="243"/>
                          <a:pt x="433" y="1"/>
                          <a:pt x="283"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9" name="Google Shape;2049;p42"/>
                <p:cNvSpPr/>
                <p:nvPr/>
              </p:nvSpPr>
              <p:spPr>
                <a:xfrm>
                  <a:off x="7893850" y="3948273"/>
                  <a:ext cx="49575" cy="29500"/>
                </a:xfrm>
                <a:custGeom>
                  <a:rect b="b" l="l" r="r" t="t"/>
                  <a:pathLst>
                    <a:path extrusionOk="0" h="1180" w="1983">
                      <a:moveTo>
                        <a:pt x="0" y="656"/>
                      </a:moveTo>
                      <a:lnTo>
                        <a:pt x="524" y="1180"/>
                      </a:lnTo>
                      <a:lnTo>
                        <a:pt x="1667" y="1180"/>
                      </a:lnTo>
                      <a:lnTo>
                        <a:pt x="1983" y="0"/>
                      </a:lnTo>
                      <a:lnTo>
                        <a:pt x="0" y="132"/>
                      </a:lnTo>
                    </a:path>
                  </a:pathLst>
                </a:custGeom>
                <a:solidFill>
                  <a:schemeClr val="accent3"/>
                </a:solidFill>
                <a:ln>
                  <a:noFill/>
                </a:ln>
              </p:spPr>
            </p:sp>
          </p:gr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2053" name="Shape 2053"/>
        <p:cNvGrpSpPr/>
        <p:nvPr/>
      </p:nvGrpSpPr>
      <p:grpSpPr>
        <a:xfrm>
          <a:off x="0" y="0"/>
          <a:ext cx="0" cy="0"/>
          <a:chOff x="0" y="0"/>
          <a:chExt cx="0" cy="0"/>
        </a:xfrm>
      </p:grpSpPr>
      <p:sp>
        <p:nvSpPr>
          <p:cNvPr id="2054" name="Google Shape;2054;p43"/>
          <p:cNvSpPr/>
          <p:nvPr/>
        </p:nvSpPr>
        <p:spPr>
          <a:xfrm flipH="1">
            <a:off x="6528550" y="1541625"/>
            <a:ext cx="1366200" cy="136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055" name="Google Shape;2055;p43"/>
          <p:cNvSpPr/>
          <p:nvPr/>
        </p:nvSpPr>
        <p:spPr>
          <a:xfrm>
            <a:off x="1249250" y="1541637"/>
            <a:ext cx="1366200" cy="136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3"/>
          <p:cNvSpPr/>
          <p:nvPr/>
        </p:nvSpPr>
        <p:spPr>
          <a:xfrm flipH="1">
            <a:off x="3888900" y="1541625"/>
            <a:ext cx="1366200" cy="136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057" name="Google Shape;2057;p43"/>
          <p:cNvSpPr/>
          <p:nvPr/>
        </p:nvSpPr>
        <p:spPr>
          <a:xfrm>
            <a:off x="3664500" y="3055875"/>
            <a:ext cx="1815000" cy="6114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58" name="Google Shape;2058;p43"/>
          <p:cNvSpPr/>
          <p:nvPr/>
        </p:nvSpPr>
        <p:spPr>
          <a:xfrm>
            <a:off x="1024850" y="3055875"/>
            <a:ext cx="1815000" cy="6114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59" name="Google Shape;2059;p43"/>
          <p:cNvSpPr txBox="1"/>
          <p:nvPr>
            <p:ph type="title"/>
          </p:nvPr>
        </p:nvSpPr>
        <p:spPr>
          <a:xfrm>
            <a:off x="713225" y="539500"/>
            <a:ext cx="7717500" cy="69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numbers</a:t>
            </a:r>
            <a:endParaRPr/>
          </a:p>
        </p:txBody>
      </p:sp>
      <p:sp>
        <p:nvSpPr>
          <p:cNvPr id="2060" name="Google Shape;2060;p43"/>
          <p:cNvSpPr txBox="1"/>
          <p:nvPr>
            <p:ph idx="2" type="title"/>
          </p:nvPr>
        </p:nvSpPr>
        <p:spPr>
          <a:xfrm>
            <a:off x="1024850" y="3122625"/>
            <a:ext cx="1815000" cy="47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2061" name="Google Shape;2061;p43"/>
          <p:cNvSpPr txBox="1"/>
          <p:nvPr>
            <p:ph idx="1" type="subTitle"/>
          </p:nvPr>
        </p:nvSpPr>
        <p:spPr>
          <a:xfrm>
            <a:off x="1024850" y="3811325"/>
            <a:ext cx="18150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062" name="Google Shape;2062;p43"/>
          <p:cNvSpPr txBox="1"/>
          <p:nvPr>
            <p:ph idx="3" type="body"/>
          </p:nvPr>
        </p:nvSpPr>
        <p:spPr>
          <a:xfrm>
            <a:off x="1024850" y="4064975"/>
            <a:ext cx="1815000" cy="54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 is very far away from us</a:t>
            </a:r>
            <a:endParaRPr/>
          </a:p>
        </p:txBody>
      </p:sp>
      <p:sp>
        <p:nvSpPr>
          <p:cNvPr id="2063" name="Google Shape;2063;p43"/>
          <p:cNvSpPr txBox="1"/>
          <p:nvPr>
            <p:ph idx="4" type="title"/>
          </p:nvPr>
        </p:nvSpPr>
        <p:spPr>
          <a:xfrm>
            <a:off x="3664500" y="3122625"/>
            <a:ext cx="1815000" cy="47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2064" name="Google Shape;2064;p43"/>
          <p:cNvSpPr txBox="1"/>
          <p:nvPr>
            <p:ph idx="5" type="subTitle"/>
          </p:nvPr>
        </p:nvSpPr>
        <p:spPr>
          <a:xfrm>
            <a:off x="3664500" y="3811325"/>
            <a:ext cx="18150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065" name="Google Shape;2065;p43"/>
          <p:cNvSpPr txBox="1"/>
          <p:nvPr>
            <p:ph idx="6" type="body"/>
          </p:nvPr>
        </p:nvSpPr>
        <p:spPr>
          <a:xfrm>
            <a:off x="3664500" y="4064975"/>
            <a:ext cx="1815000" cy="54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cold</a:t>
            </a:r>
            <a:endParaRPr/>
          </a:p>
        </p:txBody>
      </p:sp>
      <p:sp>
        <p:nvSpPr>
          <p:cNvPr id="2066" name="Google Shape;2066;p43"/>
          <p:cNvSpPr/>
          <p:nvPr/>
        </p:nvSpPr>
        <p:spPr>
          <a:xfrm>
            <a:off x="1249250" y="1541649"/>
            <a:ext cx="1366200" cy="1366200"/>
          </a:xfrm>
          <a:prstGeom prst="pie">
            <a:avLst>
              <a:gd fmla="val 16182114" name="adj1"/>
              <a:gd fmla="val 7440095"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3"/>
          <p:cNvSpPr/>
          <p:nvPr/>
        </p:nvSpPr>
        <p:spPr>
          <a:xfrm flipH="1">
            <a:off x="6528550" y="1541637"/>
            <a:ext cx="1366200" cy="1366200"/>
          </a:xfrm>
          <a:prstGeom prst="pie">
            <a:avLst>
              <a:gd fmla="val 3963" name="adj1"/>
              <a:gd fmla="val 1620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3"/>
          <p:cNvSpPr/>
          <p:nvPr/>
        </p:nvSpPr>
        <p:spPr>
          <a:xfrm>
            <a:off x="6304150" y="3055875"/>
            <a:ext cx="1815000" cy="6114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69" name="Google Shape;2069;p43"/>
          <p:cNvSpPr/>
          <p:nvPr/>
        </p:nvSpPr>
        <p:spPr>
          <a:xfrm flipH="1">
            <a:off x="3888900" y="1541637"/>
            <a:ext cx="1366200" cy="1366200"/>
          </a:xfrm>
          <a:prstGeom prst="pie">
            <a:avLst>
              <a:gd fmla="val 5377188" name="adj1"/>
              <a:gd fmla="val 1620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txBox="1"/>
          <p:nvPr>
            <p:ph idx="7" type="title"/>
          </p:nvPr>
        </p:nvSpPr>
        <p:spPr>
          <a:xfrm>
            <a:off x="6304150" y="3122625"/>
            <a:ext cx="1815000" cy="47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2071" name="Google Shape;2071;p43"/>
          <p:cNvSpPr txBox="1"/>
          <p:nvPr>
            <p:ph idx="8" type="subTitle"/>
          </p:nvPr>
        </p:nvSpPr>
        <p:spPr>
          <a:xfrm>
            <a:off x="6304150" y="3811325"/>
            <a:ext cx="1815000" cy="3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072" name="Google Shape;2072;p43"/>
          <p:cNvSpPr txBox="1"/>
          <p:nvPr>
            <p:ph idx="9" type="body"/>
          </p:nvPr>
        </p:nvSpPr>
        <p:spPr>
          <a:xfrm>
            <a:off x="6304150" y="4064975"/>
            <a:ext cx="1815000" cy="54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very nice name</a:t>
            </a:r>
            <a:endParaRPr/>
          </a:p>
        </p:txBody>
      </p:sp>
      <p:sp>
        <p:nvSpPr>
          <p:cNvPr id="2073" name="Google Shape;2073;p43"/>
          <p:cNvSpPr/>
          <p:nvPr/>
        </p:nvSpPr>
        <p:spPr>
          <a:xfrm>
            <a:off x="1024849" y="1408263"/>
            <a:ext cx="543609" cy="54360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a:off x="3664499" y="1408263"/>
            <a:ext cx="543609" cy="54360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3"/>
          <p:cNvSpPr/>
          <p:nvPr/>
        </p:nvSpPr>
        <p:spPr>
          <a:xfrm>
            <a:off x="6304149" y="1408263"/>
            <a:ext cx="543609" cy="543609"/>
          </a:xfrm>
          <a:custGeom>
            <a:rect b="b" l="l" r="r" t="t"/>
            <a:pathLst>
              <a:path extrusionOk="0" h="8069" w="8069">
                <a:moveTo>
                  <a:pt x="4036" y="1"/>
                </a:moveTo>
                <a:cubicBezTo>
                  <a:pt x="3221" y="1"/>
                  <a:pt x="2560" y="662"/>
                  <a:pt x="2560" y="1480"/>
                </a:cubicBezTo>
                <a:lnTo>
                  <a:pt x="2560" y="2557"/>
                </a:lnTo>
                <a:lnTo>
                  <a:pt x="1480" y="2557"/>
                </a:lnTo>
                <a:cubicBezTo>
                  <a:pt x="662" y="2557"/>
                  <a:pt x="1" y="3218"/>
                  <a:pt x="1" y="4036"/>
                </a:cubicBezTo>
                <a:cubicBezTo>
                  <a:pt x="1" y="4851"/>
                  <a:pt x="662" y="5512"/>
                  <a:pt x="1480" y="5512"/>
                </a:cubicBezTo>
                <a:lnTo>
                  <a:pt x="2557" y="5512"/>
                </a:lnTo>
                <a:lnTo>
                  <a:pt x="2557" y="6589"/>
                </a:lnTo>
                <a:cubicBezTo>
                  <a:pt x="2557" y="7407"/>
                  <a:pt x="3218" y="8068"/>
                  <a:pt x="4033" y="8068"/>
                </a:cubicBezTo>
                <a:cubicBezTo>
                  <a:pt x="4851" y="8068"/>
                  <a:pt x="5512" y="7407"/>
                  <a:pt x="5512" y="6589"/>
                </a:cubicBezTo>
                <a:lnTo>
                  <a:pt x="5512" y="5512"/>
                </a:lnTo>
                <a:lnTo>
                  <a:pt x="6592" y="5512"/>
                </a:lnTo>
                <a:cubicBezTo>
                  <a:pt x="7407" y="5509"/>
                  <a:pt x="8068" y="4848"/>
                  <a:pt x="8068" y="4033"/>
                </a:cubicBezTo>
                <a:cubicBezTo>
                  <a:pt x="8068" y="3218"/>
                  <a:pt x="7407" y="2557"/>
                  <a:pt x="6592" y="2557"/>
                </a:cubicBezTo>
                <a:lnTo>
                  <a:pt x="5512" y="2557"/>
                </a:lnTo>
                <a:lnTo>
                  <a:pt x="5512" y="1480"/>
                </a:lnTo>
                <a:cubicBezTo>
                  <a:pt x="5512" y="662"/>
                  <a:pt x="4851" y="1"/>
                  <a:pt x="40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bile Clinic Services by Slidesgo">
  <a:themeElements>
    <a:clrScheme name="Simple Light">
      <a:dk1>
        <a:srgbClr val="2E353A"/>
      </a:dk1>
      <a:lt1>
        <a:srgbClr val="FFFFFF"/>
      </a:lt1>
      <a:dk2>
        <a:srgbClr val="2E353A"/>
      </a:dk2>
      <a:lt2>
        <a:srgbClr val="DBE6FF"/>
      </a:lt2>
      <a:accent1>
        <a:srgbClr val="3362CC"/>
      </a:accent1>
      <a:accent2>
        <a:srgbClr val="407BFF"/>
      </a:accent2>
      <a:accent3>
        <a:srgbClr val="6695FF"/>
      </a:accent3>
      <a:accent4>
        <a:srgbClr val="A0BDFF"/>
      </a:accent4>
      <a:accent5>
        <a:srgbClr val="8299CC"/>
      </a:accent5>
      <a:accent6>
        <a:srgbClr val="A0E2FF"/>
      </a:accent6>
      <a:hlink>
        <a:srgbClr val="2E35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